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65" r:id="rId5"/>
    <p:sldId id="269" r:id="rId6"/>
    <p:sldId id="270" r:id="rId7"/>
    <p:sldId id="271" r:id="rId8"/>
    <p:sldId id="272" r:id="rId9"/>
    <p:sldId id="273" r:id="rId10"/>
    <p:sldId id="274" r:id="rId11"/>
    <p:sldId id="276" r:id="rId12"/>
    <p:sldId id="277" r:id="rId13"/>
    <p:sldId id="278" r:id="rId14"/>
    <p:sldId id="282" r:id="rId15"/>
    <p:sldId id="279" r:id="rId16"/>
    <p:sldId id="280" r:id="rId17"/>
    <p:sldId id="275" r:id="rId18"/>
    <p:sldId id="281" r:id="rId19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37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0463E3E-711E-4F58-8AE0-DC61FACDBF99}" type="datetime1">
              <a:rPr lang="es-ES" smtClean="0"/>
              <a:t>20/03/2020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DEB00-82B1-401B-8941-0136CEB769BF}" type="datetime1">
              <a:rPr lang="es-ES" smtClean="0"/>
              <a:pPr/>
              <a:t>20/03/2020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 smtClean="0"/>
              <a:t>Editar el estilo de texto del patrón</a:t>
            </a:r>
          </a:p>
          <a:p>
            <a:pPr lvl="1" rtl="0"/>
            <a:r>
              <a:rPr lang="es-ES" noProof="0" dirty="0" smtClean="0"/>
              <a:t>Segundo nivel</a:t>
            </a:r>
          </a:p>
          <a:p>
            <a:pPr lvl="2" rtl="0"/>
            <a:r>
              <a:rPr lang="es-ES" noProof="0" dirty="0" smtClean="0"/>
              <a:t>Tercer nivel</a:t>
            </a:r>
          </a:p>
          <a:p>
            <a:pPr lvl="3" rtl="0"/>
            <a:r>
              <a:rPr lang="es-ES" noProof="0" dirty="0" smtClean="0"/>
              <a:t>Cuarto nivel</a:t>
            </a:r>
          </a:p>
          <a:p>
            <a:pPr lvl="4" rtl="0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534C2EF-8A97-4DAF-B099-E567883644D6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NOTA: Para cambiar imágenes de esta diapositiva, seleccione una imagen y elimínela. Después, haga clic en el icono Insertar imagen en el marcador de posición para insertar su propia imagen.</a:t>
            </a:r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14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s-ES" noProof="0" smtClean="0"/>
              <a:t>2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3998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s-ES" noProof="0" smtClean="0"/>
              <a:t>3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63662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s-ES" noProof="0" smtClean="0"/>
              <a:t>4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494955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s-ES" noProof="0" smtClean="0"/>
              <a:t>5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54303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s-ES" noProof="0" smtClean="0"/>
              <a:t>6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54731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s-ES" noProof="0" smtClean="0"/>
              <a:t>7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269219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smtClean="0"/>
              <a:t>Haga clic para editar el estilo de subtítulo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s imágenes con ley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 rtl="0"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7" name="Forma libre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5" name="Marcador de posición de imagen 14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7" name="Marcador de posición de texto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540000"/>
          </a:xfrm>
        </p:spPr>
        <p:txBody>
          <a:bodyPr rtlCol="0">
            <a:normAutofit/>
          </a:bodyPr>
          <a:lstStyle>
            <a:lvl1pPr marL="0" indent="0" rtl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18" name="Forma libre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noProof="0" dirty="0"/>
          </a:p>
        </p:txBody>
      </p:sp>
      <p:sp>
        <p:nvSpPr>
          <p:cNvPr id="19" name="Marcador de posición de imagen 18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20" name="Marcador de posición de texto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540000"/>
          </a:xfrm>
        </p:spPr>
        <p:txBody>
          <a:bodyPr rtlCol="0">
            <a:normAutofit/>
          </a:bodyPr>
          <a:lstStyle>
            <a:lvl1pPr marL="0" indent="0" rtl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es imágenes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 rtl="0"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7" name="Forma libre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5" name="Marcador de posición de imagen 14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8" name="Forma libre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9" name="Marcador de posición de imagen 18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2" name="Forma libre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3" name="Marcador de posición de imagen 12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7" name="Marcador de posición de texto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 rtl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nco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 rtl="0"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es-ES" smtClean="0"/>
              <a:t>Haga clic para modificar el estilo de título del patrón</a:t>
            </a:r>
            <a:endParaRPr lang="es" dirty="0"/>
          </a:p>
        </p:txBody>
      </p:sp>
      <p:sp>
        <p:nvSpPr>
          <p:cNvPr id="8" name="Forma libre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9" name="Marcador de posición de imagen 8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0" name="Forma libre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1" name="Marcador de posición de imagen 10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2" name="Forma libre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3" name="Marcador de posición de imagen 12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4" name="Forma libre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5" name="Marcador de posición de imagen 14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20" name="Forma libre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noProof="0" dirty="0"/>
          </a:p>
        </p:txBody>
      </p:sp>
      <p:sp>
        <p:nvSpPr>
          <p:cNvPr id="21" name="Marcador de posición de imagen 20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4880ED-3A1F-41D7-8E0F-3E84A3671A68}" type="datetime1">
              <a:rPr lang="es-ES" noProof="0" smtClean="0"/>
              <a:t>20/03/2020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EEDA9D-402E-447F-8608-B13BDCE806AF}" type="datetime1">
              <a:rPr lang="es-ES" noProof="0" smtClean="0"/>
              <a:t>20/03/2020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2363CB7-5045-4CEF-B79F-27107AB243FE}" type="datetime1">
              <a:rPr lang="es-ES" smtClean="0"/>
              <a:t>20/03/2020</a:t>
            </a:fld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 rtl="0">
              <a:defRPr sz="44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89DCFD-D8F9-414E-9E96-7D491AABB19D}" type="datetime1">
              <a:rPr lang="es-ES" noProof="0" smtClean="0"/>
              <a:t>20/03/2020</a:t>
            </a:fld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BDC470-416A-4546-A563-4B4E55AB4D83}" type="datetime1">
              <a:rPr lang="es-ES" noProof="0" smtClean="0"/>
              <a:t>20/03/2020</a:t>
            </a:fld>
            <a:endParaRPr lang="es-ES" noProof="0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FC4896-5E98-4568-A150-68B4B98096D1}" type="datetime1">
              <a:rPr lang="es-ES" noProof="0" smtClean="0"/>
              <a:t>20/03/2020</a:t>
            </a:fld>
            <a:endParaRPr lang="es-ES" noProof="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66EFE2-9FD9-4DB0-985D-5B493B715C4B}" type="datetime1">
              <a:rPr lang="es-ES" noProof="0" smtClean="0"/>
              <a:t>20/03/2020</a:t>
            </a:fld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B72A82-7894-4BC5-A8EB-CEEDC3F58109}" type="datetime1">
              <a:rPr lang="es-ES" noProof="0" smtClean="0"/>
              <a:t>20/03/2020</a:t>
            </a:fld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bre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12" name="Marcador de posición de imagen 11" descr="Marcador de posición vacío para agregar una imagen. Haga clic en el marcador de posición y seleccione la imagen que desee agregar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D700C6-E75F-4D68-A30E-3C7F7C317FC4}" type="datetime1">
              <a:rPr lang="es-ES" noProof="0" smtClean="0"/>
              <a:t>20/03/2020</a:t>
            </a:fld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 smtClean="0"/>
              <a:t>Editar el estilo de texto del patrón</a:t>
            </a:r>
          </a:p>
          <a:p>
            <a:pPr lvl="1" rtl="0"/>
            <a:r>
              <a:rPr lang="es-ES" noProof="0" dirty="0" smtClean="0"/>
              <a:t>Segundo nivel</a:t>
            </a:r>
          </a:p>
          <a:p>
            <a:pPr lvl="2" rtl="0"/>
            <a:r>
              <a:rPr lang="es-ES" noProof="0" dirty="0" smtClean="0"/>
              <a:t>Tercer </a:t>
            </a:r>
            <a:r>
              <a:rPr lang="es-ES" noProof="0" dirty="0"/>
              <a:t>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A414C5AF-B895-40B7-9EF1-1A87E3FED2CF}" type="datetime1">
              <a:rPr lang="es-ES" noProof="0" smtClean="0"/>
              <a:t>20/03/2020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89D71E3-7D81-4C24-B9D8-6B108755C64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6353" y="260648"/>
            <a:ext cx="4968552" cy="1082674"/>
          </a:xfrm>
        </p:spPr>
        <p:txBody>
          <a:bodyPr rtlCol="0">
            <a:noAutofit/>
          </a:bodyPr>
          <a:lstStyle/>
          <a:p>
            <a:pPr rtl="0"/>
            <a:r>
              <a:rPr lang="es-ES" sz="4000" b="1" dirty="0" smtClean="0">
                <a:solidFill>
                  <a:srgbClr val="92D050"/>
                </a:solidFill>
                <a:latin typeface="Engravers MT" panose="02090707080505020304" pitchFamily="18" charset="0"/>
              </a:rPr>
              <a:t>Adivinanzas</a:t>
            </a:r>
            <a:endParaRPr lang="es-ES" sz="4000" b="1" dirty="0">
              <a:solidFill>
                <a:srgbClr val="92D050"/>
              </a:solidFill>
              <a:latin typeface="Engravers MT" panose="02090707080505020304" pitchFamily="18" charset="0"/>
            </a:endParaRP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sz="half" idx="2"/>
          </p:nvPr>
        </p:nvSpPr>
        <p:spPr>
          <a:xfrm>
            <a:off x="6816080" y="1196752"/>
            <a:ext cx="4270176" cy="3744416"/>
          </a:xfr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rtlCol="0">
            <a:normAutofit fontScale="25000" lnSpcReduction="20000"/>
          </a:bodyPr>
          <a:lstStyle/>
          <a:p>
            <a:pPr algn="just"/>
            <a:r>
              <a:rPr lang="es-CL" sz="9600" dirty="0">
                <a:solidFill>
                  <a:srgbClr val="00B050"/>
                </a:solidFill>
                <a:latin typeface="Berlin Sans FB" panose="020E0602020502020306" pitchFamily="34" charset="0"/>
              </a:rPr>
              <a:t>Las adivinanzas son una forma entretenida de estimular el desarrollo del lenguaje y la imaginación.</a:t>
            </a:r>
          </a:p>
          <a:p>
            <a:pPr algn="just"/>
            <a:r>
              <a:rPr lang="es-CL" sz="9600" dirty="0">
                <a:solidFill>
                  <a:srgbClr val="00B050"/>
                </a:solidFill>
                <a:latin typeface="Berlin Sans FB" panose="020E0602020502020306" pitchFamily="34" charset="0"/>
              </a:rPr>
              <a:t>Para acompañarte en estos días de resguardo en el hogar, he </a:t>
            </a:r>
            <a:r>
              <a:rPr lang="es-CL" sz="9600" dirty="0" smtClean="0">
                <a:solidFill>
                  <a:srgbClr val="00B050"/>
                </a:solidFill>
                <a:latin typeface="Berlin Sans FB" panose="020E0602020502020306" pitchFamily="34" charset="0"/>
              </a:rPr>
              <a:t>recopilado </a:t>
            </a:r>
            <a:r>
              <a:rPr lang="es-CL" sz="9600" dirty="0">
                <a:solidFill>
                  <a:srgbClr val="00B050"/>
                </a:solidFill>
                <a:latin typeface="Berlin Sans FB" panose="020E0602020502020306" pitchFamily="34" charset="0"/>
              </a:rPr>
              <a:t>estas entretenidas adivinanzas para que puedas trabajar junto a tu hijo(a).</a:t>
            </a:r>
          </a:p>
          <a:p>
            <a:pPr algn="just"/>
            <a:r>
              <a:rPr lang="es-CL" sz="9600" dirty="0">
                <a:solidFill>
                  <a:srgbClr val="00B050"/>
                </a:solidFill>
                <a:latin typeface="Berlin Sans FB" panose="020E0602020502020306" pitchFamily="34" charset="0"/>
              </a:rPr>
              <a:t>Procura primero leerla, esperar que el niño(a) adivine y luego corroborar mostrándole la imagen. </a:t>
            </a:r>
            <a:endParaRPr lang="es-CL" sz="9600" dirty="0" smtClean="0">
              <a:solidFill>
                <a:srgbClr val="00B050"/>
              </a:solidFill>
              <a:latin typeface="Berlin Sans FB" panose="020E0602020502020306" pitchFamily="34" charset="0"/>
            </a:endParaRPr>
          </a:p>
          <a:p>
            <a:pPr algn="just"/>
            <a:endParaRPr lang="es-CL" sz="9600" dirty="0">
              <a:solidFill>
                <a:srgbClr val="00B050"/>
              </a:solidFill>
              <a:latin typeface="Berlin Sans FB" panose="020E0602020502020306" pitchFamily="34" charset="0"/>
            </a:endParaRPr>
          </a:p>
          <a:p>
            <a:pPr algn="just"/>
            <a:r>
              <a:rPr lang="es-CL" sz="9600" dirty="0" smtClean="0">
                <a:solidFill>
                  <a:srgbClr val="00B050"/>
                </a:solidFill>
                <a:latin typeface="Berlin Sans FB" panose="020E0602020502020306" pitchFamily="34" charset="0"/>
              </a:rPr>
              <a:t>Atte.        Tía Pía</a:t>
            </a:r>
          </a:p>
          <a:p>
            <a:pPr algn="just"/>
            <a:r>
              <a:rPr lang="es-CL" sz="9600" dirty="0" smtClean="0">
                <a:solidFill>
                  <a:srgbClr val="00B050"/>
                </a:solidFill>
                <a:latin typeface="Berlin Sans FB" panose="020E0602020502020306" pitchFamily="34" charset="0"/>
              </a:rPr>
              <a:t>   Fonoaudióloga</a:t>
            </a:r>
            <a:endParaRPr lang="es-CL" sz="9600" dirty="0">
              <a:solidFill>
                <a:srgbClr val="00B050"/>
              </a:solidFill>
              <a:latin typeface="Berlin Sans FB" panose="020E0602020502020306" pitchFamily="34" charset="0"/>
            </a:endParaRPr>
          </a:p>
          <a:p>
            <a:r>
              <a:rPr lang="es-CL" dirty="0"/>
              <a:t/>
            </a:r>
            <a:br>
              <a:rPr lang="es-CL" dirty="0"/>
            </a:br>
            <a:endParaRPr lang="es-CL" dirty="0"/>
          </a:p>
          <a:p>
            <a:r>
              <a:rPr lang="es-CL" dirty="0"/>
              <a:t/>
            </a:r>
            <a:br>
              <a:rPr lang="es-CL" dirty="0"/>
            </a:br>
            <a:endParaRPr lang="es-ES" dirty="0"/>
          </a:p>
        </p:txBody>
      </p:sp>
      <p:pic>
        <p:nvPicPr>
          <p:cNvPr id="5" name="Marcador de posición de imagen 4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6451" b="6451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9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186" y="1"/>
            <a:ext cx="7766190" cy="5517232"/>
          </a:xfrm>
        </p:spPr>
      </p:pic>
    </p:spTree>
    <p:extLst>
      <p:ext uri="{BB962C8B-B14F-4D97-AF65-F5344CB8AC3E}">
        <p14:creationId xmlns:p14="http://schemas.microsoft.com/office/powerpoint/2010/main" val="232070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690" y="116632"/>
            <a:ext cx="7744693" cy="5501960"/>
          </a:xfrm>
        </p:spPr>
      </p:pic>
    </p:spTree>
    <p:extLst>
      <p:ext uri="{BB962C8B-B14F-4D97-AF65-F5344CB8AC3E}">
        <p14:creationId xmlns:p14="http://schemas.microsoft.com/office/powerpoint/2010/main" val="283829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35254"/>
            <a:ext cx="7776864" cy="5524814"/>
          </a:xfrm>
        </p:spPr>
      </p:pic>
    </p:spTree>
    <p:extLst>
      <p:ext uri="{BB962C8B-B14F-4D97-AF65-F5344CB8AC3E}">
        <p14:creationId xmlns:p14="http://schemas.microsoft.com/office/powerpoint/2010/main" val="21751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260648"/>
            <a:ext cx="7596336" cy="539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26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342" y="0"/>
            <a:ext cx="7766188" cy="5517232"/>
          </a:xfrm>
        </p:spPr>
      </p:pic>
    </p:spTree>
    <p:extLst>
      <p:ext uri="{BB962C8B-B14F-4D97-AF65-F5344CB8AC3E}">
        <p14:creationId xmlns:p14="http://schemas.microsoft.com/office/powerpoint/2010/main" val="136072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7752" y="620688"/>
            <a:ext cx="84582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s-CL" dirty="0" smtClean="0">
                <a:solidFill>
                  <a:srgbClr val="FFFF00"/>
                </a:solidFill>
                <a:latin typeface="Berlin Sans FB" panose="020E0602020502020306" pitchFamily="34" charset="0"/>
              </a:rPr>
              <a:t>Recuerden que para cualquier duda o inquietud me pueden escribir al mail:</a:t>
            </a:r>
            <a:endParaRPr lang="es-CL" dirty="0">
              <a:solidFill>
                <a:srgbClr val="FFFF00"/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063552" y="2924944"/>
            <a:ext cx="7086600" cy="914400"/>
          </a:xfrm>
        </p:spPr>
        <p:txBody>
          <a:bodyPr/>
          <a:lstStyle/>
          <a:p>
            <a:pPr algn="ctr"/>
            <a:r>
              <a:rPr lang="es-CL" dirty="0" smtClean="0">
                <a:solidFill>
                  <a:srgbClr val="0070C0"/>
                </a:solidFill>
                <a:latin typeface="+mn-lt"/>
              </a:rPr>
              <a:t>pia.cerda.pineiro@gmail.com</a:t>
            </a:r>
            <a:endParaRPr lang="es-CL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3029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0" y="188640"/>
            <a:ext cx="7270310" cy="5164950"/>
          </a:xfrm>
        </p:spPr>
      </p:pic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401064"/>
            <a:ext cx="7430974" cy="5279086"/>
          </a:xfrm>
        </p:spPr>
      </p:pic>
    </p:spTree>
    <p:extLst>
      <p:ext uri="{BB962C8B-B14F-4D97-AF65-F5344CB8AC3E}">
        <p14:creationId xmlns:p14="http://schemas.microsoft.com/office/powerpoint/2010/main" val="135999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0"/>
            <a:ext cx="7717436" cy="5482596"/>
          </a:xfrm>
        </p:spPr>
      </p:pic>
    </p:spTree>
    <p:extLst>
      <p:ext uri="{BB962C8B-B14F-4D97-AF65-F5344CB8AC3E}">
        <p14:creationId xmlns:p14="http://schemas.microsoft.com/office/powerpoint/2010/main" val="145773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116632"/>
            <a:ext cx="7804738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57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90693"/>
            <a:ext cx="7632848" cy="542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01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116632"/>
            <a:ext cx="7778204" cy="5525766"/>
          </a:xfrm>
        </p:spPr>
      </p:pic>
    </p:spTree>
    <p:extLst>
      <p:ext uri="{BB962C8B-B14F-4D97-AF65-F5344CB8AC3E}">
        <p14:creationId xmlns:p14="http://schemas.microsoft.com/office/powerpoint/2010/main" val="303294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0"/>
            <a:ext cx="8014385" cy="5693554"/>
          </a:xfrm>
        </p:spPr>
      </p:pic>
    </p:spTree>
    <p:extLst>
      <p:ext uri="{BB962C8B-B14F-4D97-AF65-F5344CB8AC3E}">
        <p14:creationId xmlns:p14="http://schemas.microsoft.com/office/powerpoint/2010/main" val="392110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0"/>
            <a:ext cx="7766189" cy="5517232"/>
          </a:xfrm>
        </p:spPr>
      </p:pic>
    </p:spTree>
    <p:extLst>
      <p:ext uri="{BB962C8B-B14F-4D97-AF65-F5344CB8AC3E}">
        <p14:creationId xmlns:p14="http://schemas.microsoft.com/office/powerpoint/2010/main" val="57232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miguito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247122_TF03896101.potx" id="{54DDF90D-4D8C-4C0B-8E7A-27FE1D9E818D}" vid="{D83EF4BC-2653-47A8-9905-60BE1DC3223F}"/>
    </a:ext>
  </a:extLst>
</a:theme>
</file>

<file path=ppt/theme/theme2.xml><?xml version="1.0" encoding="utf-8"?>
<a:theme xmlns:a="http://schemas.openxmlformats.org/drawingml/2006/main" name="Tema de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A15C6C-6BB6-4DB6-B7D6-7F14EAB2CC5C}">
  <ds:schemaRefs>
    <ds:schemaRef ds:uri="http://schemas.microsoft.com/office/2006/documentManagement/types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a4f35948-e619-41b3-aa29-22878b09cfd2"/>
    <ds:schemaRef ds:uri="40262f94-9f35-4ac3-9a90-690165a166b7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educativa de niños en el patio de la escuela (álbum panorámico)</Template>
  <TotalTime>33</TotalTime>
  <Words>115</Words>
  <Application>Microsoft Office PowerPoint</Application>
  <PresentationFormat>Panorámica</PresentationFormat>
  <Paragraphs>19</Paragraphs>
  <Slides>15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Arial</vt:lpstr>
      <vt:lpstr>Berlin Sans FB</vt:lpstr>
      <vt:lpstr>Engravers MT</vt:lpstr>
      <vt:lpstr>Times New Roman</vt:lpstr>
      <vt:lpstr>Amiguitos 16x9</vt:lpstr>
      <vt:lpstr>Adivinanzas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Recuerden que para cualquier duda o inquietud me pueden escribir al mail: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Diseño del título</dc:title>
  <dc:creator>Pia</dc:creator>
  <cp:keywords/>
  <cp:lastModifiedBy>Pia</cp:lastModifiedBy>
  <cp:revision>5</cp:revision>
  <dcterms:created xsi:type="dcterms:W3CDTF">2020-03-21T01:05:35Z</dcterms:created>
  <dcterms:modified xsi:type="dcterms:W3CDTF">2020-03-21T01:38:49Z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