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3" r:id="rId9"/>
    <p:sldId id="264" r:id="rId10"/>
    <p:sldId id="265" r:id="rId11"/>
    <p:sldId id="261" r:id="rId12"/>
    <p:sldId id="262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05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35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618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627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08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456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231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02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652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52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658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1AE-59C2-4DD6-8503-234C480560CC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AC30B-2D60-4B9B-9DAC-1D46BCB3AE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1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9393" y="1340768"/>
            <a:ext cx="7772400" cy="1470025"/>
          </a:xfrm>
        </p:spPr>
        <p:txBody>
          <a:bodyPr/>
          <a:lstStyle/>
          <a:p>
            <a:r>
              <a:rPr lang="es-CL" dirty="0" smtClean="0"/>
              <a:t>Alimentación saludable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945201"/>
          </a:xfrm>
        </p:spPr>
        <p:txBody>
          <a:bodyPr>
            <a:normAutofit/>
          </a:bodyPr>
          <a:lstStyle/>
          <a:p>
            <a:r>
              <a:rPr lang="es-CL" sz="2400" dirty="0" smtClean="0"/>
              <a:t>Ciencias naturales- 2° básico</a:t>
            </a:r>
            <a:endParaRPr lang="es-C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75007"/>
            <a:ext cx="7490166" cy="239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57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dibujos de cerebro anim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11193" r="7397" b="11091"/>
          <a:stretch/>
        </p:blipFill>
        <p:spPr bwMode="auto">
          <a:xfrm>
            <a:off x="251520" y="332656"/>
            <a:ext cx="324141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ovalada"/>
          <p:cNvSpPr/>
          <p:nvPr/>
        </p:nvSpPr>
        <p:spPr>
          <a:xfrm rot="1860642">
            <a:off x="3241160" y="367082"/>
            <a:ext cx="2534453" cy="145972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En el grupo 6:</a:t>
            </a:r>
            <a:r>
              <a:rPr lang="es-CL" sz="1600" dirty="0" smtClean="0"/>
              <a:t/>
            </a:r>
            <a:br>
              <a:rPr lang="es-CL" sz="1600" dirty="0" smtClean="0"/>
            </a:br>
            <a:r>
              <a:rPr lang="es-CL" sz="1600" dirty="0" smtClean="0"/>
              <a:t>Cereales. </a:t>
            </a:r>
            <a:r>
              <a:rPr lang="es-CL" sz="1600" dirty="0"/>
              <a:t>En ellos </a:t>
            </a:r>
            <a:r>
              <a:rPr lang="es-CL" sz="1600" dirty="0" smtClean="0"/>
              <a:t>hay Glúcidos.</a:t>
            </a:r>
            <a:endParaRPr lang="es-CL" sz="1600" dirty="0"/>
          </a:p>
        </p:txBody>
      </p:sp>
      <p:pic>
        <p:nvPicPr>
          <p:cNvPr id="8196" name="Picture 4" descr="Resultado de imagen para cere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35" y="2850295"/>
            <a:ext cx="6009456" cy="338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4989" y="2850295"/>
            <a:ext cx="26868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¿Cuál es tu cereal favorito?</a:t>
            </a:r>
          </a:p>
          <a:p>
            <a:r>
              <a:rPr lang="es-CL" dirty="0" smtClean="0"/>
              <a:t>__________________________________________</a:t>
            </a:r>
          </a:p>
          <a:p>
            <a:endParaRPr lang="es-CL" dirty="0" smtClean="0"/>
          </a:p>
          <a:p>
            <a:r>
              <a:rPr lang="es-CL" b="1" dirty="0" smtClean="0"/>
              <a:t>¿Cómo te gusta prepararlo; con leche o yogurt?</a:t>
            </a:r>
          </a:p>
          <a:p>
            <a:r>
              <a:rPr lang="es-CL" dirty="0" smtClean="0"/>
              <a:t>_______________________________________________________________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499482" y="2032217"/>
            <a:ext cx="32399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CL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Origen: Vegetal</a:t>
            </a:r>
            <a:endParaRPr lang="es-CL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6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7" r="55231" b="3522"/>
          <a:stretch/>
        </p:blipFill>
        <p:spPr bwMode="auto">
          <a:xfrm>
            <a:off x="107504" y="188640"/>
            <a:ext cx="2669410" cy="26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ovalada"/>
          <p:cNvSpPr/>
          <p:nvPr/>
        </p:nvSpPr>
        <p:spPr>
          <a:xfrm rot="1860642">
            <a:off x="2462645" y="548554"/>
            <a:ext cx="2534453" cy="145972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En el grupo 7 </a:t>
            </a:r>
            <a:r>
              <a:rPr lang="es-CL" sz="1600" b="1" dirty="0"/>
              <a:t>:</a:t>
            </a:r>
            <a:r>
              <a:rPr lang="es-CL" sz="1600" dirty="0" smtClean="0"/>
              <a:t/>
            </a:r>
            <a:br>
              <a:rPr lang="es-CL" sz="1600" dirty="0" smtClean="0"/>
            </a:br>
            <a:r>
              <a:rPr lang="es-CL" sz="1600" dirty="0"/>
              <a:t>Mantecas y aceites. </a:t>
            </a:r>
            <a:r>
              <a:rPr lang="es-CL" sz="1600" dirty="0" smtClean="0"/>
              <a:t>En </a:t>
            </a:r>
            <a:r>
              <a:rPr lang="es-CL" sz="1600" dirty="0"/>
              <a:t>ellos </a:t>
            </a:r>
            <a:r>
              <a:rPr lang="es-CL" sz="1600" dirty="0" smtClean="0"/>
              <a:t>hay Lípidos</a:t>
            </a:r>
            <a:r>
              <a:rPr lang="es-CL" sz="1600" dirty="0"/>
              <a:t>.</a:t>
            </a:r>
          </a:p>
        </p:txBody>
      </p:sp>
      <p:pic>
        <p:nvPicPr>
          <p:cNvPr id="9218" name="Picture 2" descr="Resultado de imagen para alimentos con grasa satu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5784"/>
            <a:ext cx="5316902" cy="379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23528" y="3212976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¿Crees que comer mucho de estos alimentos es saludable? ¿Por qué?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4704327" y="2000808"/>
            <a:ext cx="40324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CL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Origen: Animal y vegetal</a:t>
            </a:r>
            <a:endParaRPr lang="es-CL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16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/>
              <a:t>¿Y los alimentos de origen mineral?</a:t>
            </a:r>
            <a:endParaRPr lang="es-CL" dirty="0"/>
          </a:p>
        </p:txBody>
      </p:sp>
      <p:sp>
        <p:nvSpPr>
          <p:cNvPr id="4" name="AutoShape 2" descr="Resultado de imagen para alimento origen min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para alimento origen miner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2294" name="Picture 6" descr="Resultado de imagen para alimento origen mi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5" y="1628800"/>
            <a:ext cx="80561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25022" y="4941168"/>
            <a:ext cx="1890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AGUA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56176" y="4941168"/>
            <a:ext cx="1216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14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 rot="1039888">
            <a:off x="3995939" y="1509432"/>
            <a:ext cx="3384376" cy="208823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Hola, hoy vamos a hablar de la comida saludable. ¿Te has puesto a pensar que tipos de alimentos existe? ¿Y, de donde vienen?</a:t>
            </a:r>
            <a:endParaRPr lang="es-CL" dirty="0"/>
          </a:p>
        </p:txBody>
      </p:sp>
      <p:pic>
        <p:nvPicPr>
          <p:cNvPr id="2050" name="Picture 2" descr="Resultado de imagen para dibujos de cerebro anim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11193" r="7397" b="11091"/>
          <a:stretch/>
        </p:blipFill>
        <p:spPr bwMode="auto">
          <a:xfrm>
            <a:off x="1475656" y="3645024"/>
            <a:ext cx="3893128" cy="2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 smtClean="0"/>
              <a:t>Existen tres tipos de alimentos según su origen: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467544" y="198884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/>
              <a:t>Los que vienen del vegetal: verduras, frutas, cereales</a:t>
            </a:r>
            <a:endParaRPr lang="es-CL" b="1" dirty="0"/>
          </a:p>
        </p:txBody>
      </p:sp>
      <p:sp>
        <p:nvSpPr>
          <p:cNvPr id="5" name="4 Rectángulo"/>
          <p:cNvSpPr/>
          <p:nvPr/>
        </p:nvSpPr>
        <p:spPr>
          <a:xfrm>
            <a:off x="3131840" y="2921168"/>
            <a:ext cx="2525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Los </a:t>
            </a:r>
            <a:r>
              <a:rPr lang="es-CL" b="1" dirty="0" smtClean="0"/>
              <a:t>que vienen de los animales: </a:t>
            </a:r>
            <a:r>
              <a:rPr lang="es-CL" b="1" dirty="0"/>
              <a:t>carnes, leche, </a:t>
            </a:r>
            <a:r>
              <a:rPr lang="es-CL" b="1" dirty="0" smtClean="0"/>
              <a:t>huevos</a:t>
            </a:r>
            <a:endParaRPr lang="es-CL" b="1" dirty="0"/>
          </a:p>
        </p:txBody>
      </p:sp>
      <p:sp>
        <p:nvSpPr>
          <p:cNvPr id="6" name="5 Rectángulo"/>
          <p:cNvSpPr/>
          <p:nvPr/>
        </p:nvSpPr>
        <p:spPr>
          <a:xfrm>
            <a:off x="5953117" y="1988840"/>
            <a:ext cx="2435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/>
              <a:t>Los que vienen </a:t>
            </a:r>
            <a:r>
              <a:rPr lang="es-CL" b="1" dirty="0"/>
              <a:t> </a:t>
            </a:r>
            <a:r>
              <a:rPr lang="es-CL" b="1" dirty="0" smtClean="0"/>
              <a:t>del </a:t>
            </a:r>
            <a:r>
              <a:rPr lang="es-CL" b="1" dirty="0"/>
              <a:t>mineral: aguas y sales </a:t>
            </a:r>
            <a:r>
              <a:rPr lang="es-CL" b="1" dirty="0" smtClean="0"/>
              <a:t>minerales</a:t>
            </a:r>
            <a:endParaRPr lang="es-CL" b="1" dirty="0"/>
          </a:p>
        </p:txBody>
      </p:sp>
      <p:pic>
        <p:nvPicPr>
          <p:cNvPr id="10242" name="Picture 2" descr="Resultado de imagen para dibujo del numero 1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5153"/>
            <a:ext cx="189547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Resultado de imagen para dibujo del numero 2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60" y="3844498"/>
            <a:ext cx="20859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Resultado de imagen para dibujo del numero 3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74" y="2984519"/>
            <a:ext cx="22288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Resultado de imagen para dibujo ampolleta ide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1" t="14424" r="24471" b="14869"/>
          <a:stretch/>
        </p:blipFill>
        <p:spPr bwMode="auto">
          <a:xfrm>
            <a:off x="2683490" y="776566"/>
            <a:ext cx="608667" cy="6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dibujos de cerebro anim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11193" r="7397" b="11091"/>
          <a:stretch/>
        </p:blipFill>
        <p:spPr bwMode="auto">
          <a:xfrm>
            <a:off x="1187624" y="2564904"/>
            <a:ext cx="3893128" cy="2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 rot="1039888">
            <a:off x="3870107" y="1077384"/>
            <a:ext cx="3384376" cy="208823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Ahora, revisaremos los tipos de alimentos, según la pirámide nutricional.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98" y="4006399"/>
            <a:ext cx="3230665" cy="285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26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7" r="55231" b="3522"/>
          <a:stretch/>
        </p:blipFill>
        <p:spPr bwMode="auto">
          <a:xfrm>
            <a:off x="251520" y="692696"/>
            <a:ext cx="2669410" cy="26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 rot="1437740">
            <a:off x="2494561" y="411033"/>
            <a:ext cx="2880320" cy="172819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En el grupo 1:</a:t>
            </a:r>
          </a:p>
          <a:p>
            <a:pPr algn="ctr"/>
            <a:r>
              <a:rPr lang="es-CL" sz="1600" dirty="0" smtClean="0"/>
              <a:t>Leche y alimentos que tienen leche; como el yogurt, queso o mantequilla. En ellos hay proteínas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3076" name="Picture 4" descr="Resultado de imagen para alimentos, lácte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49652"/>
            <a:ext cx="5358473" cy="357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3429000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Inventa un desayuno que tenga al menos tres alimentos lácteos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5517141" y="1844824"/>
            <a:ext cx="32399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CL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Origen: Animal</a:t>
            </a:r>
            <a:endParaRPr lang="es-CL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1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dibujos cerebros animad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4" r="53137" b="50000"/>
          <a:stretch/>
        </p:blipFill>
        <p:spPr bwMode="auto">
          <a:xfrm>
            <a:off x="395536" y="620688"/>
            <a:ext cx="2794279" cy="22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 rot="1811037">
            <a:off x="2794961" y="309318"/>
            <a:ext cx="2880320" cy="172819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En el grupo 2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>Carnes pescados y </a:t>
            </a:r>
            <a:r>
              <a:rPr lang="es-CL" dirty="0" smtClean="0"/>
              <a:t>huevos. </a:t>
            </a:r>
            <a:r>
              <a:rPr lang="es-CL" dirty="0"/>
              <a:t>En ellos </a:t>
            </a:r>
            <a:r>
              <a:rPr lang="es-CL" dirty="0" smtClean="0"/>
              <a:t>hay proteínas.</a:t>
            </a:r>
            <a:endParaRPr lang="es-C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5339469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485" y="3066720"/>
            <a:ext cx="3271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¿Qué te gusta más; la carne, el pollo o el pescado?</a:t>
            </a:r>
          </a:p>
          <a:p>
            <a:r>
              <a:rPr lang="es-CL" dirty="0" smtClean="0"/>
              <a:t>______________________________________________________</a:t>
            </a:r>
          </a:p>
          <a:p>
            <a:r>
              <a:rPr lang="es-CL" b="1" dirty="0" smtClean="0"/>
              <a:t>Inventa un menú de almuerzo que tenga pescado y huevos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5517141" y="1754952"/>
            <a:ext cx="32399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CL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Origen: Animal</a:t>
            </a:r>
            <a:endParaRPr lang="es-CL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8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dibujos cerebros animad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3" r="4532" b="50000"/>
          <a:stretch/>
        </p:blipFill>
        <p:spPr bwMode="auto">
          <a:xfrm>
            <a:off x="0" y="291973"/>
            <a:ext cx="2909454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 rot="1281713">
            <a:off x="2448702" y="410232"/>
            <a:ext cx="3592237" cy="206646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En el grupo 3</a:t>
            </a:r>
            <a:r>
              <a:rPr lang="es-CL" sz="1600" dirty="0" smtClean="0"/>
              <a:t/>
            </a:r>
            <a:br>
              <a:rPr lang="es-CL" sz="1600" dirty="0" smtClean="0"/>
            </a:br>
            <a:r>
              <a:rPr lang="es-CL" sz="1600" dirty="0"/>
              <a:t>Legumbres, frutos secos y </a:t>
            </a:r>
            <a:r>
              <a:rPr lang="es-CL" sz="1600" dirty="0" smtClean="0"/>
              <a:t>papas. </a:t>
            </a:r>
            <a:r>
              <a:rPr lang="es-CL" sz="1600" dirty="0"/>
              <a:t>En ellos </a:t>
            </a:r>
            <a:r>
              <a:rPr lang="es-CL" sz="1600" dirty="0" smtClean="0"/>
              <a:t>hay Glúcidos </a:t>
            </a:r>
            <a:r>
              <a:rPr lang="es-CL" sz="1600" dirty="0"/>
              <a:t>pero también poseen cantidades importantes de Proteínas, Vitaminas y Minerales.</a:t>
            </a:r>
          </a:p>
        </p:txBody>
      </p:sp>
      <p:pic>
        <p:nvPicPr>
          <p:cNvPr id="5124" name="Picture 4" descr="Resultado de imagen para legumbres frutos secos y pata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74207"/>
            <a:ext cx="576063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3436934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Escribe 4 maneras de preparar papas en una comida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5526300" y="2348880"/>
            <a:ext cx="32399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CL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Origen: Vegetal</a:t>
            </a:r>
            <a:endParaRPr lang="es-CL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0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dibujos cerebros animad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2" t="50000"/>
          <a:stretch/>
        </p:blipFill>
        <p:spPr bwMode="auto">
          <a:xfrm>
            <a:off x="148871" y="692696"/>
            <a:ext cx="30962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 rot="1281713">
            <a:off x="2991087" y="403275"/>
            <a:ext cx="2724502" cy="171788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En el grupo 4</a:t>
            </a:r>
            <a:r>
              <a:rPr lang="es-CL" sz="1600" dirty="0" smtClean="0"/>
              <a:t/>
            </a:r>
            <a:br>
              <a:rPr lang="es-CL" sz="1600" dirty="0" smtClean="0"/>
            </a:br>
            <a:r>
              <a:rPr lang="es-CL" sz="1600" dirty="0" smtClean="0"/>
              <a:t>Hortalizas o verduras. En </a:t>
            </a:r>
            <a:r>
              <a:rPr lang="es-CL" sz="1600" dirty="0"/>
              <a:t>ellos </a:t>
            </a:r>
            <a:r>
              <a:rPr lang="es-CL" sz="1600" dirty="0" smtClean="0"/>
              <a:t>hay Vitaminas </a:t>
            </a:r>
            <a:r>
              <a:rPr lang="es-CL" sz="1600" dirty="0"/>
              <a:t>y </a:t>
            </a:r>
            <a:r>
              <a:rPr lang="es-CL" sz="1600" dirty="0" smtClean="0"/>
              <a:t>Minerales</a:t>
            </a:r>
            <a:endParaRPr lang="es-CL" sz="1600" dirty="0"/>
          </a:p>
        </p:txBody>
      </p:sp>
      <p:pic>
        <p:nvPicPr>
          <p:cNvPr id="6148" name="Picture 4" descr="Resultado de imagen para hortaliz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13" y="3284984"/>
            <a:ext cx="5640941" cy="305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2475" y="3441679"/>
            <a:ext cx="30882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Inventa 3 ensaladas diferentes con las verduras que observas en la imagen: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________________________________________________________________________________________________________________________________________________________________________________________________________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5517141" y="2491155"/>
            <a:ext cx="32399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CL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Origen: Vegetal</a:t>
            </a:r>
            <a:endParaRPr lang="es-CL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dibujos cerebros animad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13287" r="7219" b="11501"/>
          <a:stretch/>
        </p:blipFill>
        <p:spPr bwMode="auto">
          <a:xfrm>
            <a:off x="194257" y="908720"/>
            <a:ext cx="3449782" cy="23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 rot="2269532">
            <a:off x="3444368" y="371057"/>
            <a:ext cx="2724502" cy="171788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En el grupo 5</a:t>
            </a:r>
            <a:r>
              <a:rPr lang="es-CL" sz="1600" dirty="0" smtClean="0"/>
              <a:t/>
            </a:r>
            <a:br>
              <a:rPr lang="es-CL" sz="1600" dirty="0" smtClean="0"/>
            </a:br>
            <a:r>
              <a:rPr lang="es-CL" sz="1600" dirty="0"/>
              <a:t>Frutas. Alimentos reguladores. En ellos predominan las Vitaminas y Minerales</a:t>
            </a:r>
          </a:p>
        </p:txBody>
      </p:sp>
      <p:pic>
        <p:nvPicPr>
          <p:cNvPr id="7172" name="Picture 4" descr="Resultado de imagen para fru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21" y="2937323"/>
            <a:ext cx="5422158" cy="3611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2782" y="3323425"/>
            <a:ext cx="3203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Inventa tres tipos de jugos diferentes según las frutas que observas en la imagen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5517141" y="2097548"/>
            <a:ext cx="32399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CL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Origen: Vegetal</a:t>
            </a:r>
            <a:endParaRPr lang="es-CL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282</Words>
  <Application>Microsoft Office PowerPoint</Application>
  <PresentationFormat>Presentación en pantalla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Alimentación saludable</vt:lpstr>
      <vt:lpstr>Presentación de PowerPoint</vt:lpstr>
      <vt:lpstr>Existen tres tipos de alimentos según su origen: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Alimentación saludable</dc:title>
  <dc:creator>Coni Walker</dc:creator>
  <cp:lastModifiedBy>Coni Walker</cp:lastModifiedBy>
  <cp:revision>8</cp:revision>
  <dcterms:created xsi:type="dcterms:W3CDTF">2020-03-24T16:52:42Z</dcterms:created>
  <dcterms:modified xsi:type="dcterms:W3CDTF">2020-03-24T18:16:26Z</dcterms:modified>
</cp:coreProperties>
</file>