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00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62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17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109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09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63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1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99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9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40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55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44771-1977-44B6-9224-546E5CAD3B46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2372-7DD9-4CC9-8A4D-76C68FFE4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34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rofesoramonicajara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30002" y="2420888"/>
            <a:ext cx="7772400" cy="1470025"/>
          </a:xfrm>
        </p:spPr>
        <p:txBody>
          <a:bodyPr/>
          <a:lstStyle/>
          <a:p>
            <a:r>
              <a:rPr lang="es-ES" dirty="0" smtClean="0"/>
              <a:t>Artículos definidos e indefinidos </a:t>
            </a:r>
            <a:r>
              <a:rPr lang="es-ES" smtClean="0"/>
              <a:t/>
            </a:r>
            <a:br>
              <a:rPr lang="es-ES" smtClean="0"/>
            </a:br>
            <a:r>
              <a:rPr lang="es-ES"/>
              <a:t>T</a:t>
            </a:r>
            <a:r>
              <a:rPr lang="es-ES" smtClean="0"/>
              <a:t>area </a:t>
            </a:r>
            <a:r>
              <a:rPr lang="es-ES" dirty="0" smtClean="0"/>
              <a:t>2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3º Básicos</a:t>
            </a:r>
            <a:endParaRPr lang="es-ES" dirty="0"/>
          </a:p>
        </p:txBody>
      </p:sp>
      <p:pic>
        <p:nvPicPr>
          <p:cNvPr id="4" name="Picture 2" descr="Resultado de imagen para abrazo animad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7543"/>
            <a:ext cx="2912740" cy="272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3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0204" y="-30297"/>
            <a:ext cx="8229600" cy="939017"/>
          </a:xfrm>
        </p:spPr>
        <p:txBody>
          <a:bodyPr/>
          <a:lstStyle/>
          <a:p>
            <a:r>
              <a:rPr lang="es-ES" dirty="0" smtClean="0"/>
              <a:t>Artículos definidos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83568" y="1052736"/>
            <a:ext cx="1728192" cy="10801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chemeClr val="tx2">
                    <a:lumMod val="75000"/>
                  </a:schemeClr>
                </a:solidFill>
              </a:rPr>
              <a:t>EL </a:t>
            </a:r>
            <a:endParaRPr lang="es-E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699792" y="1080057"/>
            <a:ext cx="1728192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endParaRPr lang="es-E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88024" y="1079669"/>
            <a:ext cx="1728192" cy="1080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chemeClr val="tx2">
                    <a:lumMod val="75000"/>
                  </a:schemeClr>
                </a:solidFill>
              </a:rPr>
              <a:t>LOS </a:t>
            </a:r>
            <a:endParaRPr lang="es-E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948264" y="1080057"/>
            <a:ext cx="1728192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chemeClr val="tx2">
                    <a:lumMod val="75000"/>
                  </a:schemeClr>
                </a:solidFill>
              </a:rPr>
              <a:t>LAS </a:t>
            </a:r>
            <a:endParaRPr lang="es-E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7644" y="2276872"/>
            <a:ext cx="9036496" cy="4581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3600" dirty="0" smtClean="0">
                <a:solidFill>
                  <a:schemeClr val="tx1"/>
                </a:solidFill>
              </a:rPr>
              <a:t>Los artículos definidos se utilizan cuando el sustantivo es conocido.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</a:p>
          <a:p>
            <a:r>
              <a:rPr lang="es-E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gato de Juan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este caso sabemos de quién es el gato, sabemos que es de Juan.</a:t>
            </a:r>
          </a:p>
          <a:p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flores de mi jardín.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este caso sabemos que las flores crecen en el jardín de mi casa.</a:t>
            </a: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8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1092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Artículos indefinidos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23528" y="1038672"/>
            <a:ext cx="1728192" cy="10801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chemeClr val="tx2">
                    <a:lumMod val="75000"/>
                  </a:schemeClr>
                </a:solidFill>
              </a:rPr>
              <a:t>UN </a:t>
            </a:r>
            <a:endParaRPr lang="es-E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67744" y="1038672"/>
            <a:ext cx="1820772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chemeClr val="tx2">
                    <a:lumMod val="75000"/>
                  </a:schemeClr>
                </a:solidFill>
              </a:rPr>
              <a:t>UNA </a:t>
            </a:r>
            <a:endParaRPr lang="es-E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427984" y="1038672"/>
            <a:ext cx="2304256" cy="1080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chemeClr val="tx2">
                    <a:lumMod val="75000"/>
                  </a:schemeClr>
                </a:solidFill>
              </a:rPr>
              <a:t>UNOS </a:t>
            </a:r>
            <a:endParaRPr lang="es-E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948264" y="1038672"/>
            <a:ext cx="2195736" cy="1080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chemeClr val="tx2">
                    <a:lumMod val="75000"/>
                  </a:schemeClr>
                </a:solidFill>
              </a:rPr>
              <a:t>UNAS </a:t>
            </a:r>
            <a:endParaRPr lang="es-E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7644" y="2276872"/>
            <a:ext cx="9036496" cy="4581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3600" dirty="0" smtClean="0">
                <a:solidFill>
                  <a:schemeClr val="tx1"/>
                </a:solidFill>
              </a:rPr>
              <a:t>Los artículos indefinidos se utilizan cuando el sustantivo no es conocido.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</a:p>
          <a:p>
            <a:r>
              <a:rPr lang="es-E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gato en la calle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este caso no sabemos de quién es el gato y tampoco sabemos en qué calle está, podría ser en cualquier lugar.</a:t>
            </a:r>
          </a:p>
          <a:p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 mochilas en el suelo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este caso no sabemos a quién pertenece las mochilas y tampoco sabemos en qué parte se encuentra.</a:t>
            </a: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Todas las actividades deben ser copiadas y resueltas en el cuaderno, recuerda escribir con letra clara y respetando márgenes.</a:t>
            </a:r>
          </a:p>
          <a:p>
            <a:endParaRPr lang="es-ES" dirty="0"/>
          </a:p>
          <a:p>
            <a:r>
              <a:rPr lang="es-ES" dirty="0" smtClean="0"/>
              <a:t>Cuando termines de hacer las actividades, pídele a un adulto que le saque fotos a tu trabajo y enviar al mail </a:t>
            </a:r>
            <a:r>
              <a:rPr lang="es-ES" dirty="0" smtClean="0">
                <a:hlinkClick r:id="rId2"/>
              </a:rPr>
              <a:t>profesoramonicajara@gmail.com</a:t>
            </a:r>
            <a:r>
              <a:rPr lang="es-ES" dirty="0" smtClean="0"/>
              <a:t> para ir observando tu trabajo.</a:t>
            </a:r>
          </a:p>
          <a:p>
            <a:r>
              <a:rPr lang="es-ES" dirty="0" smtClean="0"/>
              <a:t>¡A trabajar!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77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Antepone el artículo que corresponda en las oraciones.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_______ control remoto de la tele de mi papá.</a:t>
            </a:r>
          </a:p>
          <a:p>
            <a:r>
              <a:rPr lang="es-ES" dirty="0" smtClean="0"/>
              <a:t>_______ lámpara de luz.</a:t>
            </a:r>
          </a:p>
          <a:p>
            <a:r>
              <a:rPr lang="es-ES" dirty="0" smtClean="0"/>
              <a:t>_______ cuaderno de lenguaje.</a:t>
            </a:r>
            <a:endParaRPr lang="es-ES" dirty="0"/>
          </a:p>
          <a:p>
            <a:r>
              <a:rPr lang="es-ES" dirty="0" smtClean="0"/>
              <a:t>_______ libro de Camila</a:t>
            </a:r>
          </a:p>
          <a:p>
            <a:r>
              <a:rPr lang="es-ES" dirty="0" smtClean="0"/>
              <a:t>_______ bicicleta celeste.</a:t>
            </a:r>
          </a:p>
          <a:p>
            <a:r>
              <a:rPr lang="es-ES" dirty="0" smtClean="0"/>
              <a:t>_______ bicicleta celeste de Antonio.</a:t>
            </a:r>
          </a:p>
          <a:p>
            <a:r>
              <a:rPr lang="es-ES" dirty="0" smtClean="0"/>
              <a:t>_______ tomates de la huerta.</a:t>
            </a:r>
          </a:p>
          <a:p>
            <a:r>
              <a:rPr lang="es-ES" dirty="0" smtClean="0"/>
              <a:t>_______ tomates de la huerta de mi abuela.</a:t>
            </a:r>
          </a:p>
        </p:txBody>
      </p:sp>
    </p:spTree>
    <p:extLst>
      <p:ext uri="{BB962C8B-B14F-4D97-AF65-F5344CB8AC3E}">
        <p14:creationId xmlns:p14="http://schemas.microsoft.com/office/powerpoint/2010/main" val="31661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Crea una oración con cada artículo dado.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Ejemplo:</a:t>
            </a:r>
          </a:p>
          <a:p>
            <a:r>
              <a:rPr lang="es-ES" dirty="0" smtClean="0"/>
              <a:t>Unas pelotas rosadas están en el patio. </a:t>
            </a:r>
          </a:p>
          <a:p>
            <a:r>
              <a:rPr lang="es-ES" dirty="0" smtClean="0"/>
              <a:t>Las</a:t>
            </a:r>
          </a:p>
          <a:p>
            <a:r>
              <a:rPr lang="es-ES" dirty="0" smtClean="0"/>
              <a:t>El </a:t>
            </a:r>
          </a:p>
          <a:p>
            <a:r>
              <a:rPr lang="es-ES" dirty="0" smtClean="0"/>
              <a:t>Un </a:t>
            </a:r>
          </a:p>
          <a:p>
            <a:r>
              <a:rPr lang="es-ES" dirty="0" smtClean="0"/>
              <a:t>Unos </a:t>
            </a:r>
          </a:p>
          <a:p>
            <a:r>
              <a:rPr lang="es-ES" dirty="0" smtClean="0"/>
              <a:t>Los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51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Lee el texto, cópialo en tu cuaderno, encierra con rojo los artículos definidos y con azul los artículos indefinidos.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81339"/>
          </a:xfrm>
        </p:spPr>
        <p:txBody>
          <a:bodyPr>
            <a:normAutofit/>
          </a:bodyPr>
          <a:lstStyle/>
          <a:p>
            <a:r>
              <a:rPr lang="es-ES" dirty="0" smtClean="0"/>
              <a:t>Los peces que tiene Ana en su acuario son de varios colores, pero ella quiere comprar un pez violeta, ha buscado en todas las tiendas de mascotas y no ha podido encontrarlo</a:t>
            </a:r>
          </a:p>
          <a:p>
            <a:endParaRPr lang="es-ES" dirty="0"/>
          </a:p>
          <a:p>
            <a:r>
              <a:rPr lang="es-ES" dirty="0" smtClean="0"/>
              <a:t>Unos niños corrieron felices por el campo, una niña quiso llorar porque no pudo saltar el charco con agua.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357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buen traba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4468384" cy="509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abrazo anima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73016"/>
            <a:ext cx="26955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2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352</Words>
  <Application>Microsoft Office PowerPoint</Application>
  <PresentationFormat>Presentación en pantalla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Artículos definidos e indefinidos  Tarea 2</vt:lpstr>
      <vt:lpstr>Artículos definidos</vt:lpstr>
      <vt:lpstr>Artículos indefinidos</vt:lpstr>
      <vt:lpstr>Actividades </vt:lpstr>
      <vt:lpstr>Antepone el artículo que corresponda en las oraciones. </vt:lpstr>
      <vt:lpstr>Crea una oración con cada artículo dado.</vt:lpstr>
      <vt:lpstr>Lee el texto, cópialo en tu cuaderno, encierra con rojo los artículos definidos y con azul los artículos indefinidos.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Artículos</dc:title>
  <dc:creator>XXX</dc:creator>
  <cp:lastModifiedBy>XXX</cp:lastModifiedBy>
  <cp:revision>7</cp:revision>
  <dcterms:created xsi:type="dcterms:W3CDTF">2020-03-24T21:26:42Z</dcterms:created>
  <dcterms:modified xsi:type="dcterms:W3CDTF">2020-03-24T22:34:48Z</dcterms:modified>
</cp:coreProperties>
</file>