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78" r:id="rId22"/>
    <p:sldId id="280" r:id="rId23"/>
    <p:sldId id="258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20/03/2020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20/03/2020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 smtClean="0"/>
              <a:t>MARZO</a:t>
            </a:r>
            <a:r>
              <a:rPr lang="es" dirty="0"/>
              <a:t/>
            </a:r>
            <a:br>
              <a:rPr lang="es" dirty="0"/>
            </a:br>
            <a:r>
              <a:rPr lang="es" dirty="0" smtClean="0"/>
              <a:t>2020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23375" y="2696785"/>
            <a:ext cx="5094033" cy="1827069"/>
          </a:xfrm>
        </p:spPr>
        <p:txBody>
          <a:bodyPr rtlCol="0">
            <a:normAutofit/>
          </a:bodyPr>
          <a:lstStyle/>
          <a:p>
            <a:pPr algn="ctr" rtl="0"/>
            <a:r>
              <a:rPr lang="es" sz="4400" dirty="0" smtClean="0">
                <a:latin typeface="Calibri" panose="020F0502020204030204" pitchFamily="34" charset="0"/>
              </a:rPr>
              <a:t>FONOAUDIOLOGÍA</a:t>
            </a:r>
            <a:br>
              <a:rPr lang="es" sz="4400" dirty="0" smtClean="0">
                <a:latin typeface="Calibri" panose="020F0502020204030204" pitchFamily="34" charset="0"/>
              </a:rPr>
            </a:br>
            <a:r>
              <a:rPr lang="es" sz="4400" dirty="0" smtClean="0">
                <a:latin typeface="Calibri" panose="020F0502020204030204" pitchFamily="34" charset="0"/>
              </a:rPr>
              <a:t>PIE</a:t>
            </a:r>
            <a:endParaRPr lang="es" sz="4400" dirty="0">
              <a:latin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rtl="0"/>
            <a:r>
              <a:rPr lang="es" b="1" dirty="0" smtClean="0">
                <a:latin typeface="Calibri" panose="020F0502020204030204" pitchFamily="34" charset="0"/>
              </a:rPr>
              <a:t>Pía Javiera Cerda Piñeiro</a:t>
            </a:r>
          </a:p>
          <a:p>
            <a:pPr algn="ctr" rtl="0"/>
            <a:r>
              <a:rPr lang="es" b="1" dirty="0" smtClean="0">
                <a:latin typeface="Calibri" panose="020F0502020204030204" pitchFamily="34" charset="0"/>
              </a:rPr>
              <a:t>Colegio Padre Pedro Arrupe</a:t>
            </a:r>
            <a:endParaRPr lang="e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10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294282" y="449623"/>
            <a:ext cx="2829968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latin typeface="Calibri" panose="020F0502020204030204" pitchFamily="34" charset="0"/>
              </a:rPr>
              <a:t>¡</a:t>
            </a:r>
            <a:r>
              <a:rPr lang="es-CL" sz="2800" dirty="0" smtClean="0">
                <a:latin typeface="Calibri" panose="020F0502020204030204" pitchFamily="34" charset="0"/>
              </a:rPr>
              <a:t>A jugar en familia!</a:t>
            </a:r>
            <a:endParaRPr lang="es-CL" sz="28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96" y="0"/>
            <a:ext cx="690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11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292205" y="415663"/>
            <a:ext cx="3387287" cy="1325563"/>
          </a:xfrm>
        </p:spPr>
        <p:txBody>
          <a:bodyPr>
            <a:normAutofit/>
          </a:bodyPr>
          <a:lstStyle/>
          <a:p>
            <a:r>
              <a:rPr lang="es-CL" sz="1800" dirty="0" smtClean="0">
                <a:latin typeface="Calibri" panose="020F0502020204030204" pitchFamily="34" charset="0"/>
              </a:rPr>
              <a:t>También puedes realizar esta actividad con juguetes y/o elementos del hogar.</a:t>
            </a:r>
            <a:endParaRPr lang="es-CL" sz="18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68" y="0"/>
            <a:ext cx="6877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770777" y="2548847"/>
            <a:ext cx="7184571" cy="3762102"/>
          </a:xfrm>
        </p:spPr>
        <p:txBody>
          <a:bodyPr/>
          <a:lstStyle/>
          <a:p>
            <a:pPr rtl="0"/>
            <a:r>
              <a:rPr lang="es-ES" noProof="0" dirty="0" smtClean="0"/>
              <a:t>Este juego es muy sencillo, solo necesitan un reloj o cronómetro de celular, hoja y lápiz. </a:t>
            </a:r>
            <a:r>
              <a:rPr lang="es-ES" dirty="0"/>
              <a:t>¡</a:t>
            </a:r>
            <a:r>
              <a:rPr lang="es-ES" noProof="0" dirty="0" smtClean="0"/>
              <a:t>Todos pueden participar!</a:t>
            </a:r>
          </a:p>
          <a:p>
            <a:pPr rtl="0"/>
            <a:endParaRPr lang="es-ES" dirty="0"/>
          </a:p>
          <a:p>
            <a:pPr rtl="0"/>
            <a:r>
              <a:rPr lang="es-ES" dirty="0" smtClean="0"/>
              <a:t>1. En una bolsa tienen que poner objetos que representen una categoría, 1 elemento por categoría (FRUTAS-VERDURAS-JUGUETES-MEDIOS DE TRANSPORTES-UTENSILIOS DE LA COCINA-ALIMENTOS-ANIMALES). </a:t>
            </a:r>
          </a:p>
          <a:p>
            <a:pPr rtl="0"/>
            <a:endParaRPr lang="es-ES" dirty="0"/>
          </a:p>
          <a:p>
            <a:pPr rtl="0"/>
            <a:r>
              <a:rPr lang="es-ES" dirty="0" smtClean="0"/>
              <a:t>2. El Participante tendrá que sacar de la bolsa un objeto o imagen que represente la categoría. En el caso de sacar una manzana por ejemplo la consigna será : Nombrar todas las frutas que conozcas en 2 MINUTOS. </a:t>
            </a:r>
          </a:p>
          <a:p>
            <a:pPr rtl="0"/>
            <a:endParaRPr lang="es-ES" noProof="0" dirty="0"/>
          </a:p>
          <a:p>
            <a:pPr rtl="0"/>
            <a:r>
              <a:rPr lang="es-ES" dirty="0" smtClean="0"/>
              <a:t>3. El adulto tiene que anotar todos los elementos nombrados.</a:t>
            </a:r>
          </a:p>
          <a:p>
            <a:pPr rtl="0"/>
            <a:endParaRPr lang="es-ES" noProof="0" dirty="0"/>
          </a:p>
          <a:p>
            <a:pPr rtl="0"/>
            <a:r>
              <a:rPr lang="es-ES" dirty="0" smtClean="0"/>
              <a:t>4. El participante que nombre más elementos dentro del tiempo será el ganador.</a:t>
            </a:r>
            <a:endParaRPr lang="es-ES" noProof="0" dirty="0" smtClean="0"/>
          </a:p>
          <a:p>
            <a:pPr rtl="0"/>
            <a:endParaRPr lang="es-ES" dirty="0"/>
          </a:p>
          <a:p>
            <a:pPr rtl="0"/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12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dirty="0">
                <a:latin typeface="Calibri" panose="020F0502020204030204" pitchFamily="34" charset="0"/>
              </a:rPr>
              <a:t>¡</a:t>
            </a:r>
            <a:r>
              <a:rPr lang="es-CL" sz="5400" dirty="0" smtClean="0">
                <a:latin typeface="Calibri" panose="020F0502020204030204" pitchFamily="34" charset="0"/>
              </a:rPr>
              <a:t>Desafío!</a:t>
            </a:r>
            <a:endParaRPr lang="es-CL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13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282951"/>
            <a:ext cx="3055579" cy="3402714"/>
          </a:xfrm>
        </p:spPr>
        <p:txBody>
          <a:bodyPr rtlCol="0"/>
          <a:lstStyle/>
          <a:p>
            <a:pPr algn="just" rtl="0"/>
            <a:r>
              <a:rPr lang="es-ES" dirty="0" smtClean="0"/>
              <a:t>E</a:t>
            </a:r>
            <a:r>
              <a:rPr lang="es-ES" dirty="0" smtClean="0">
                <a:latin typeface="Calibri" panose="020F0502020204030204" pitchFamily="34" charset="0"/>
              </a:rPr>
              <a:t>n las siguientes diapositivas encontrarás actividades que pueden realizar nuestros estudiantes más grandes junto a su familia.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 smtClean="0">
                <a:latin typeface="Calibri" panose="020F0502020204030204" pitchFamily="34" charset="0"/>
              </a:rPr>
              <a:t>¡Para los más grandes!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10035"/>
          <a:stretch>
            <a:fillRect/>
          </a:stretch>
        </p:blipFill>
        <p:spPr>
          <a:xfrm>
            <a:off x="3696986" y="1"/>
            <a:ext cx="8495014" cy="5685664"/>
          </a:xfr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14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Vocabulario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71" y="0"/>
            <a:ext cx="765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15</a:t>
            </a:fld>
            <a:endParaRPr lang="es-ES" noProof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4" y="0"/>
            <a:ext cx="7618226" cy="66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16</a:t>
            </a:fld>
            <a:endParaRPr lang="es-ES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2" y="0"/>
            <a:ext cx="8007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17</a:t>
            </a:fld>
            <a:endParaRPr lang="es-ES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4" y="0"/>
            <a:ext cx="8902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18</a:t>
            </a:fld>
            <a:endParaRPr lang="es-ES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19</a:t>
            </a:fld>
            <a:endParaRPr lang="es-ES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9" y="0"/>
            <a:ext cx="7642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2800" spc="-30" dirty="0" smtClean="0"/>
              <a:t>Actividades y sugerencias para el hogar</a:t>
            </a:r>
            <a:endParaRPr lang="es-ES" sz="2800" spc="-30" dirty="0"/>
          </a:p>
        </p:txBody>
      </p:sp>
      <p:pic>
        <p:nvPicPr>
          <p:cNvPr id="25" name="Marcador de posición de imagen 24" descr="Niño sujetando un lápiz mientras colore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377" y="901338"/>
            <a:ext cx="8404623" cy="5821092"/>
          </a:xfr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570" y="3420220"/>
            <a:ext cx="3255710" cy="759893"/>
          </a:xfrm>
        </p:spPr>
        <p:txBody>
          <a:bodyPr rtlCol="0"/>
          <a:lstStyle/>
          <a:p>
            <a:pPr rtl="0"/>
            <a:endParaRPr lang="es-ES" dirty="0" smtClean="0"/>
          </a:p>
          <a:p>
            <a:pPr rtl="0"/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Estimadas familias:</a:t>
            </a:r>
          </a:p>
          <a:p>
            <a:pPr rtl="0"/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rtl="0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En las siguientes diapositivas haré sugerencias  de juegos e ideas  para que en estos días en el hogar puedan seguir estimulando el lenguaje de nuestros estudiantes más pequeños y también para los más grandes.</a:t>
            </a:r>
          </a:p>
          <a:p>
            <a:pPr rtl="0"/>
            <a:endParaRPr lang="es-ES" dirty="0" smtClean="0"/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49797" y="5380672"/>
            <a:ext cx="3637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</a:rPr>
              <a:t>¡</a:t>
            </a:r>
            <a:r>
              <a:rPr lang="es-CL" b="1" dirty="0" smtClean="0">
                <a:latin typeface="Calibri" panose="020F0502020204030204" pitchFamily="34" charset="0"/>
              </a:rPr>
              <a:t>Cualquier duda o inquietud estaré atenta a mi mail para poder resolverlas!</a:t>
            </a:r>
          </a:p>
          <a:p>
            <a:endParaRPr lang="es-CL" b="1" dirty="0" smtClean="0">
              <a:latin typeface="Calibri" panose="020F0502020204030204" pitchFamily="34" charset="0"/>
            </a:endParaRPr>
          </a:p>
          <a:p>
            <a:r>
              <a:rPr lang="es-CL" b="1" dirty="0" smtClean="0">
                <a:latin typeface="Calibri" panose="020F0502020204030204" pitchFamily="34" charset="0"/>
              </a:rPr>
              <a:t>Mail: pia.cerda.pineiro@Gmail.com</a:t>
            </a:r>
            <a:endParaRPr lang="es-CL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387" y="992999"/>
            <a:ext cx="4280293" cy="734415"/>
          </a:xfrm>
        </p:spPr>
        <p:txBody>
          <a:bodyPr rtlCol="0">
            <a:noAutofit/>
          </a:bodyPr>
          <a:lstStyle/>
          <a:p>
            <a:pPr algn="ctr" rtl="0"/>
            <a:r>
              <a:rPr lang="es-ES" sz="2800" dirty="0">
                <a:latin typeface="Calibri" panose="020F0502020204030204" pitchFamily="34" charset="0"/>
              </a:rPr>
              <a:t>¡</a:t>
            </a:r>
            <a:r>
              <a:rPr lang="es-ES" sz="2800" dirty="0" smtClean="0">
                <a:latin typeface="Calibri" panose="020F0502020204030204" pitchFamily="34" charset="0"/>
              </a:rPr>
              <a:t>JUNTOS PODEMOS CUIDARNOS!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2656114"/>
            <a:ext cx="4329067" cy="2985996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CL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¡</a:t>
            </a:r>
            <a:r>
              <a:rPr lang="es-CL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Cualquier duda o inquietud estaré atenta a mi mail para poder resolverlas</a:t>
            </a:r>
            <a:r>
              <a:rPr lang="es-CL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</a:p>
          <a:p>
            <a:endParaRPr lang="es-CL" sz="20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                         Atte. Tía Pía</a:t>
            </a:r>
          </a:p>
          <a:p>
            <a:pPr marL="0" indent="0" algn="ctr">
              <a:buNone/>
            </a:pPr>
            <a:r>
              <a:rPr lang="es-CL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F</a:t>
            </a:r>
            <a:r>
              <a:rPr lang="es-CL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onoaudióloga</a:t>
            </a:r>
            <a:endParaRPr lang="es-CL" sz="20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endParaRPr lang="es-CL" sz="20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CL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Mail: pia.cerda.pineiro@Gmail.com</a:t>
            </a:r>
          </a:p>
          <a:p>
            <a:pPr marL="0" indent="0" rtl="0">
              <a:buNone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20</a:t>
            </a:fld>
            <a:endParaRPr lang="es-ES"/>
          </a:p>
        </p:txBody>
      </p:sp>
      <p:pic>
        <p:nvPicPr>
          <p:cNvPr id="12" name="Marcador de posición de imagen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r="21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archivo multimedia 4" descr="Multimedia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55" y="5529772"/>
            <a:ext cx="5885688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/>
              <a:t>Pueden elegir una dinámica diaria y participar todos los integrantes de la familia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r="-1"/>
          <a:stretch/>
        </p:blipFill>
        <p:spPr>
          <a:xfrm>
            <a:off x="1554480" y="252860"/>
            <a:ext cx="9126583" cy="51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0079" y="517746"/>
            <a:ext cx="2517044" cy="1325563"/>
          </a:xfrm>
        </p:spPr>
        <p:txBody>
          <a:bodyPr rtlCol="0">
            <a:normAutofit/>
          </a:bodyPr>
          <a:lstStyle/>
          <a:p>
            <a:pPr algn="just" rtl="0"/>
            <a:r>
              <a:rPr lang="es-ES" sz="1400" dirty="0" smtClean="0">
                <a:latin typeface="Calibri" panose="020F0502020204030204" pitchFamily="34" charset="0"/>
              </a:rPr>
              <a:t>Esta actividad es muy importante realizarla todos los días, puedes elegir un cuento, noticia, extracto de alguna enciclopedia o  tema de interés del niño.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0"/>
            <a:ext cx="671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5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14592" y="514505"/>
            <a:ext cx="2885792" cy="1325563"/>
          </a:xfrm>
        </p:spPr>
        <p:txBody>
          <a:bodyPr>
            <a:normAutofit/>
          </a:bodyPr>
          <a:lstStyle/>
          <a:p>
            <a:pPr algn="ctr"/>
            <a:r>
              <a:rPr lang="es-CL" sz="1800" dirty="0" smtClean="0">
                <a:latin typeface="Calibri" panose="020F0502020204030204" pitchFamily="34" charset="0"/>
              </a:rPr>
              <a:t>Una gran oportunidad para compartir y recordar en familia</a:t>
            </a:r>
            <a:endParaRPr lang="es-CL" sz="18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15" y="0"/>
            <a:ext cx="8006134" cy="658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2" y="0"/>
            <a:ext cx="8606116" cy="66813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1257" y="822960"/>
            <a:ext cx="206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s-CL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ocabulario</a:t>
            </a:r>
            <a:endParaRPr lang="es-CL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68625" y="371204"/>
            <a:ext cx="3259421" cy="1325563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Calibri" panose="020F0502020204030204" pitchFamily="34" charset="0"/>
              </a:rPr>
              <a:t>Conciencia</a:t>
            </a:r>
            <a:r>
              <a:rPr lang="es-CL" sz="2400" dirty="0" smtClean="0">
                <a:latin typeface="Calibri" panose="020F0502020204030204" pitchFamily="34" charset="0"/>
              </a:rPr>
              <a:t> fonológica</a:t>
            </a:r>
            <a:endParaRPr lang="es-CL" sz="24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1" y="0"/>
            <a:ext cx="6967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70269" y="424194"/>
            <a:ext cx="2818545" cy="1325563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>
                <a:latin typeface="Calibri" panose="020F0502020204030204" pitchFamily="34" charset="0"/>
              </a:rPr>
              <a:t>Esta actividad también puede ser con objetos  reales que estén en su hogar.</a:t>
            </a:r>
            <a:endParaRPr lang="es-CL" sz="18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10" y="-91440"/>
            <a:ext cx="6915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9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291399" y="402496"/>
            <a:ext cx="3603383" cy="1325563"/>
          </a:xfrm>
        </p:spPr>
        <p:txBody>
          <a:bodyPr>
            <a:normAutofit/>
          </a:bodyPr>
          <a:lstStyle/>
          <a:p>
            <a:r>
              <a:rPr lang="es-CL" sz="1800" dirty="0" smtClean="0">
                <a:latin typeface="Calibri" panose="020F0502020204030204" pitchFamily="34" charset="0"/>
              </a:rPr>
              <a:t>Pueden  buscar diferentes sonidos del ambiente, animales, medios de transporte, etc. </a:t>
            </a:r>
            <a:endParaRPr lang="es-CL" sz="18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0"/>
            <a:ext cx="6845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dcmitype/"/>
    <ds:schemaRef ds:uri="http://purl.org/dc/elements/1.1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371</Words>
  <Application>Microsoft Office PowerPoint</Application>
  <PresentationFormat>Panorámica</PresentationFormat>
  <Paragraphs>68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Tema de Office</vt:lpstr>
      <vt:lpstr>FONOAUDIOLOGÍA PIE</vt:lpstr>
      <vt:lpstr>Actividades y sugerencias para el hogar</vt:lpstr>
      <vt:lpstr>Pueden elegir una dinámica diaria y participar todos los integrantes de la familia</vt:lpstr>
      <vt:lpstr>Esta actividad es muy importante realizarla todos los días, puedes elegir un cuento, noticia, extracto de alguna enciclopedia o  tema de interés del niño.</vt:lpstr>
      <vt:lpstr>Una gran oportunidad para compartir y recordar en familia</vt:lpstr>
      <vt:lpstr>Presentación de PowerPoint</vt:lpstr>
      <vt:lpstr>Conciencia fonológica</vt:lpstr>
      <vt:lpstr>Esta actividad también puede ser con objetos  reales que estén en su hogar.</vt:lpstr>
      <vt:lpstr>Pueden  buscar diferentes sonidos del ambiente, animales, medios de transporte, etc. </vt:lpstr>
      <vt:lpstr>¡A jugar en familia!</vt:lpstr>
      <vt:lpstr>También puedes realizar esta actividad con juguetes y/o elementos del hogar.</vt:lpstr>
      <vt:lpstr>¡Desafío!</vt:lpstr>
      <vt:lpstr>¡Para los más grandes!</vt:lpstr>
      <vt:lpstr>Vocabulario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¡JUNTOS PODEMOS CUIDARNOS!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2020-03-20T18:56:34Z</dcterms:created>
  <dcterms:modified xsi:type="dcterms:W3CDTF">2020-03-20T21:00:46Z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