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2" r:id="rId3"/>
    <p:sldId id="281" r:id="rId4"/>
    <p:sldId id="271" r:id="rId5"/>
    <p:sldId id="272" r:id="rId6"/>
    <p:sldId id="273" r:id="rId7"/>
    <p:sldId id="274" r:id="rId8"/>
    <p:sldId id="275" r:id="rId9"/>
    <p:sldId id="276" r:id="rId10"/>
    <p:sldId id="283" r:id="rId11"/>
    <p:sldId id="277" r:id="rId12"/>
    <p:sldId id="278" r:id="rId13"/>
    <p:sldId id="279" r:id="rId14"/>
    <p:sldId id="280" r:id="rId15"/>
    <p:sldId id="285" r:id="rId16"/>
    <p:sldId id="282" r:id="rId17"/>
    <p:sldId id="284" r:id="rId18"/>
    <p:sldId id="265" r:id="rId1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993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6395" autoAdjust="0"/>
  </p:normalViewPr>
  <p:slideViewPr>
    <p:cSldViewPr snapToGrid="0">
      <p:cViewPr varScale="1">
        <p:scale>
          <a:sx n="73" d="100"/>
          <a:sy n="73" d="100"/>
        </p:scale>
        <p:origin x="5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24/03/2020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9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665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noProof="0" smtClean="0"/>
              <a:pPr/>
              <a:t>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0358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24/03/2020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425578" y="555172"/>
            <a:ext cx="7835988" cy="11560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algn="ctr"/>
            <a:r>
              <a:rPr lang="es-CL" dirty="0" smtClean="0">
                <a:solidFill>
                  <a:srgbClr val="00B050"/>
                </a:solidFill>
              </a:rPr>
              <a:t/>
            </a:r>
            <a:br>
              <a:rPr lang="es-CL" dirty="0" smtClean="0">
                <a:solidFill>
                  <a:srgbClr val="00B050"/>
                </a:solidFill>
              </a:rPr>
            </a:br>
            <a:r>
              <a:rPr lang="es-CL" dirty="0">
                <a:solidFill>
                  <a:srgbClr val="00B050"/>
                </a:solidFill>
              </a:rPr>
              <a:t/>
            </a:r>
            <a:br>
              <a:rPr lang="es-CL" dirty="0">
                <a:solidFill>
                  <a:srgbClr val="00B050"/>
                </a:solidFill>
              </a:rPr>
            </a:br>
            <a:r>
              <a:rPr lang="es-CL" dirty="0" smtClean="0">
                <a:solidFill>
                  <a:srgbClr val="00B050"/>
                </a:solidFill>
              </a:rPr>
              <a:t/>
            </a:r>
            <a:br>
              <a:rPr lang="es-CL" dirty="0" smtClean="0">
                <a:solidFill>
                  <a:srgbClr val="00B050"/>
                </a:solidFill>
              </a:rPr>
            </a:br>
            <a:r>
              <a:rPr lang="es-CL" dirty="0">
                <a:solidFill>
                  <a:srgbClr val="00B050"/>
                </a:solidFill>
              </a:rPr>
              <a:t/>
            </a:r>
            <a:br>
              <a:rPr lang="es-CL" dirty="0">
                <a:solidFill>
                  <a:srgbClr val="00B050"/>
                </a:solidFill>
              </a:rPr>
            </a:br>
            <a:r>
              <a:rPr lang="es-CL" dirty="0" smtClean="0">
                <a:solidFill>
                  <a:srgbClr val="00B050"/>
                </a:solidFill>
              </a:rPr>
              <a:t/>
            </a:r>
            <a:br>
              <a:rPr lang="es-CL" dirty="0" smtClean="0">
                <a:solidFill>
                  <a:srgbClr val="00B050"/>
                </a:solidFill>
              </a:rPr>
            </a:br>
            <a:r>
              <a:rPr lang="es-CL" dirty="0">
                <a:solidFill>
                  <a:srgbClr val="00B050"/>
                </a:solidFill>
              </a:rPr>
              <a:t/>
            </a:r>
            <a:br>
              <a:rPr lang="es-CL" dirty="0">
                <a:solidFill>
                  <a:srgbClr val="00B050"/>
                </a:solidFill>
              </a:rPr>
            </a:br>
            <a:r>
              <a:rPr lang="es-CL" dirty="0" smtClean="0">
                <a:solidFill>
                  <a:srgbClr val="00B050"/>
                </a:solidFill>
              </a:rPr>
              <a:t>JUEGO </a:t>
            </a:r>
            <a:r>
              <a:rPr lang="es-CL" dirty="0">
                <a:solidFill>
                  <a:srgbClr val="00B050"/>
                </a:solidFill>
              </a:rPr>
              <a:t>DE PISTAS PARA NIÑOS Y NIÑAS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849086" y="2275114"/>
            <a:ext cx="10209213" cy="3668486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</a:pPr>
            <a:r>
              <a:rPr lang="es-CL" dirty="0" smtClean="0"/>
              <a:t>Estimadas familias:</a:t>
            </a:r>
          </a:p>
          <a:p>
            <a:pPr marL="0" indent="0" algn="just">
              <a:buNone/>
            </a:pPr>
            <a:r>
              <a:rPr lang="es-CL" dirty="0" smtClean="0"/>
              <a:t>La </a:t>
            </a:r>
            <a:r>
              <a:rPr lang="es-CL" dirty="0"/>
              <a:t>siguiente actividad está destinada a fomentar el lenguaje de una manera entretenida. Diseñada para trabajar en familia.</a:t>
            </a:r>
            <a:br>
              <a:rPr lang="es-CL" dirty="0"/>
            </a:br>
            <a:r>
              <a:rPr lang="es-CL" dirty="0"/>
              <a:t>Debe existir un moderador que lea las pistas. Quien adivina gana un punto. Quien adivine más, gana. ¡A jugar</a:t>
            </a:r>
            <a:r>
              <a:rPr lang="es-CL" dirty="0" smtClean="0"/>
              <a:t>!</a:t>
            </a:r>
          </a:p>
          <a:p>
            <a:pPr marL="0" indent="0" algn="just">
              <a:buNone/>
            </a:pPr>
            <a:endParaRPr lang="es-CL" dirty="0"/>
          </a:p>
          <a:p>
            <a:pPr marL="0" indent="0" algn="r">
              <a:buNone/>
            </a:pPr>
            <a:r>
              <a:rPr lang="es-ES" dirty="0"/>
              <a:t> </a:t>
            </a:r>
            <a:r>
              <a:rPr lang="es-ES" dirty="0" smtClean="0"/>
              <a:t>                                                   Atte. Tía Pía</a:t>
            </a:r>
          </a:p>
          <a:p>
            <a:pPr marL="0" indent="0" algn="r">
              <a:buNone/>
            </a:pPr>
            <a:r>
              <a:rPr lang="es-ES" dirty="0" smtClean="0"/>
              <a:t>Fonoaudióloga</a:t>
            </a:r>
            <a:endParaRPr lang="es-ES" dirty="0"/>
          </a:p>
        </p:txBody>
      </p:sp>
      <p:pic>
        <p:nvPicPr>
          <p:cNvPr id="4" name="Marcador de contenido 5" descr="Imagen que contiene imágenes prediseñadas&#10;&#10;Descripción generada con confianza muy alta">
            <a:extLst>
              <a:ext uri="{FF2B5EF4-FFF2-40B4-BE49-F238E27FC236}">
                <a16:creationId xmlns:a16="http://schemas.microsoft.com/office/drawing/2014/main" id="{20FA8981-BD3B-4DFB-9AB4-ADB5904D1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307" y="130629"/>
            <a:ext cx="2057008" cy="227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1833" y="3434678"/>
            <a:ext cx="3840480" cy="216851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41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1833" y="3335106"/>
            <a:ext cx="3840480" cy="216851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44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1833" y="3434678"/>
            <a:ext cx="3840480" cy="216851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23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1833" y="3434678"/>
            <a:ext cx="3840480" cy="216851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rgbClr val="FF66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7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1833" y="3542459"/>
            <a:ext cx="3840480" cy="216851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9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1833" y="3542459"/>
            <a:ext cx="3840480" cy="2168517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91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1833" y="3542459"/>
            <a:ext cx="3840480" cy="2168517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67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1833" y="3434678"/>
            <a:ext cx="3840480" cy="216851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rgbClr val="FFFF00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100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658" y="1375954"/>
            <a:ext cx="10058402" cy="1219200"/>
          </a:xfrm>
        </p:spPr>
        <p:txBody>
          <a:bodyPr rtlCol="0"/>
          <a:lstStyle/>
          <a:p>
            <a:pPr algn="ctr" rtl="0"/>
            <a:r>
              <a:rPr lang="es-ES" dirty="0" smtClean="0"/>
              <a:t>¡Espero lo hayan disfrutado!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017419" y="3278777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00B050"/>
                </a:solidFill>
              </a:rPr>
              <a:t>p</a:t>
            </a:r>
            <a:r>
              <a:rPr lang="es-CL" dirty="0" smtClean="0">
                <a:solidFill>
                  <a:srgbClr val="00B050"/>
                </a:solidFill>
              </a:rPr>
              <a:t>ia.cerda.pineiro@Gmail.com</a:t>
            </a:r>
            <a:endParaRPr lang="es-C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006467">
            <a:off x="7743877" y="1031966"/>
            <a:ext cx="3840480" cy="624953"/>
          </a:xfrm>
        </p:spPr>
        <p:txBody>
          <a:bodyPr rtlCol="0"/>
          <a:lstStyle/>
          <a:p>
            <a:pPr algn="ctr" rtl="0"/>
            <a:r>
              <a:rPr lang="es-ES" dirty="0" smtClean="0"/>
              <a:t>¡ A JUGAR!</a:t>
            </a:r>
            <a:endParaRPr lang="es-E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6" name="CuadroTexto 5"/>
          <p:cNvSpPr txBox="1"/>
          <p:nvPr/>
        </p:nvSpPr>
        <p:spPr>
          <a:xfrm>
            <a:off x="7876902" y="2793975"/>
            <a:ext cx="364453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 smtClean="0"/>
              <a:t>En este cuadro deben anotar el integrante que ha adivinado</a:t>
            </a:r>
            <a:endParaRPr lang="es-CL" sz="1400" dirty="0"/>
          </a:p>
        </p:txBody>
      </p:sp>
      <p:sp>
        <p:nvSpPr>
          <p:cNvPr id="11" name="Flecha abajo 10"/>
          <p:cNvSpPr/>
          <p:nvPr/>
        </p:nvSpPr>
        <p:spPr>
          <a:xfrm>
            <a:off x="9496695" y="3573578"/>
            <a:ext cx="404949" cy="418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/>
          <p:cNvSpPr txBox="1"/>
          <p:nvPr/>
        </p:nvSpPr>
        <p:spPr>
          <a:xfrm>
            <a:off x="8436208" y="4247972"/>
            <a:ext cx="2455817" cy="47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rgbClr val="FF66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1833" y="3299112"/>
            <a:ext cx="3840480" cy="216851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Flecha abajo 5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chemeClr val="tx2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3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701896" y="3338301"/>
            <a:ext cx="3840480" cy="2168517"/>
          </a:xfrm>
        </p:spPr>
        <p:txBody>
          <a:bodyPr/>
          <a:lstStyle/>
          <a:p>
            <a:endParaRPr lang="es-C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41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6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62708" y="3434678"/>
            <a:ext cx="3840480" cy="216851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03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rgbClr val="FF993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rgbClr val="FF9933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62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1833" y="3371870"/>
            <a:ext cx="3840480" cy="2168517"/>
          </a:xfrm>
        </p:spPr>
        <p:txBody>
          <a:bodyPr/>
          <a:lstStyle/>
          <a:p>
            <a:endParaRPr lang="es-C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chemeClr val="accent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chemeClr val="accent5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23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1833" y="3434678"/>
            <a:ext cx="3840480" cy="216851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21040" y="1802674"/>
            <a:ext cx="2542068" cy="483326"/>
          </a:xfrm>
          <a:solidFill>
            <a:srgbClr val="33CCCC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L" sz="2000" dirty="0" smtClean="0"/>
              <a:t>Ganador </a:t>
            </a:r>
            <a:endParaRPr lang="es-CL" sz="2000" dirty="0"/>
          </a:p>
        </p:txBody>
      </p:sp>
      <p:sp>
        <p:nvSpPr>
          <p:cNvPr id="7" name="Flecha abajo 6"/>
          <p:cNvSpPr/>
          <p:nvPr/>
        </p:nvSpPr>
        <p:spPr>
          <a:xfrm>
            <a:off x="9389599" y="2588870"/>
            <a:ext cx="404949" cy="418011"/>
          </a:xfrm>
          <a:prstGeom prst="downArrow">
            <a:avLst/>
          </a:prstGeom>
          <a:solidFill>
            <a:srgbClr val="33CCCC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54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37</TotalTime>
  <Words>62</Words>
  <Application>Microsoft Office PowerPoint</Application>
  <PresentationFormat>Panorámica</PresentationFormat>
  <Paragraphs>28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Segoe Print</vt:lpstr>
      <vt:lpstr>Ilustración de naturaleza 16x9</vt:lpstr>
      <vt:lpstr>      JUEGO DE PISTAS PARA NIÑOS Y NIÑAS</vt:lpstr>
      <vt:lpstr>¡ A JUGAR!</vt:lpstr>
      <vt:lpstr>Ganador </vt:lpstr>
      <vt:lpstr>Ganador </vt:lpstr>
      <vt:lpstr>Ganador </vt:lpstr>
      <vt:lpstr>Ganador </vt:lpstr>
      <vt:lpstr>Ganador </vt:lpstr>
      <vt:lpstr>Ganador </vt:lpstr>
      <vt:lpstr>Ganador </vt:lpstr>
      <vt:lpstr>Ganador </vt:lpstr>
      <vt:lpstr>Ganador </vt:lpstr>
      <vt:lpstr>Ganador </vt:lpstr>
      <vt:lpstr>Ganador </vt:lpstr>
      <vt:lpstr>Ganador </vt:lpstr>
      <vt:lpstr>Ganador </vt:lpstr>
      <vt:lpstr>Ganador </vt:lpstr>
      <vt:lpstr>Ganador </vt:lpstr>
      <vt:lpstr>¡Espero lo hayan disfrutado!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JUEGO DE PISTAS PARA NIÑOS Y NIÑAS</dc:title>
  <dc:creator>Pia</dc:creator>
  <cp:lastModifiedBy>Pia</cp:lastModifiedBy>
  <cp:revision>5</cp:revision>
  <dcterms:created xsi:type="dcterms:W3CDTF">2020-03-24T15:33:37Z</dcterms:created>
  <dcterms:modified xsi:type="dcterms:W3CDTF">2020-03-24T16:32:06Z</dcterms:modified>
</cp:coreProperties>
</file>