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63" r:id="rId6"/>
    <p:sldId id="259" r:id="rId7"/>
    <p:sldId id="261" r:id="rId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4"/>
  </p:normalViewPr>
  <p:slideViewPr>
    <p:cSldViewPr>
      <p:cViewPr varScale="1">
        <p:scale>
          <a:sx n="120" d="100"/>
          <a:sy n="120" d="100"/>
        </p:scale>
        <p:origin x="140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623478-E5AD-4E95-BE00-FFCF1F86CCE9}" type="doc">
      <dgm:prSet loTypeId="urn:microsoft.com/office/officeart/2005/8/layout/orgChart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6742D30E-A96B-48CA-B17A-3E22073DA9B7}">
      <dgm:prSet phldrT="[Texto]" custT="1"/>
      <dgm:spPr/>
      <dgm:t>
        <a:bodyPr/>
        <a:lstStyle/>
        <a:p>
          <a:r>
            <a:rPr lang="es-CL" sz="2000" b="0" dirty="0"/>
            <a:t>Elementos de la narración</a:t>
          </a:r>
        </a:p>
      </dgm:t>
    </dgm:pt>
    <dgm:pt modelId="{70FBB0DF-B9B9-41BB-AAFA-F27E477940A2}" type="parTrans" cxnId="{834E2A11-543D-4B3F-8352-443CAF092FFD}">
      <dgm:prSet/>
      <dgm:spPr/>
      <dgm:t>
        <a:bodyPr/>
        <a:lstStyle/>
        <a:p>
          <a:endParaRPr lang="es-CL"/>
        </a:p>
      </dgm:t>
    </dgm:pt>
    <dgm:pt modelId="{FEC6571A-9CD8-4ECD-83D0-78CBE4B224DD}" type="sibTrans" cxnId="{834E2A11-543D-4B3F-8352-443CAF092FFD}">
      <dgm:prSet/>
      <dgm:spPr/>
      <dgm:t>
        <a:bodyPr/>
        <a:lstStyle/>
        <a:p>
          <a:endParaRPr lang="es-CL"/>
        </a:p>
      </dgm:t>
    </dgm:pt>
    <dgm:pt modelId="{5E476EC3-E28E-4B7F-9841-39EED9B1D611}">
      <dgm:prSet phldrT="[Texto]"/>
      <dgm:spPr/>
      <dgm:t>
        <a:bodyPr/>
        <a:lstStyle/>
        <a:p>
          <a:r>
            <a:rPr lang="es-CL"/>
            <a:t>Narrador</a:t>
          </a:r>
        </a:p>
      </dgm:t>
    </dgm:pt>
    <dgm:pt modelId="{B2B14C18-E974-448B-9141-C4449A2E8500}" type="parTrans" cxnId="{CCD25A6E-D164-4F1D-BBFC-E649B59B972C}">
      <dgm:prSet/>
      <dgm:spPr/>
      <dgm:t>
        <a:bodyPr/>
        <a:lstStyle/>
        <a:p>
          <a:endParaRPr lang="es-CL"/>
        </a:p>
      </dgm:t>
    </dgm:pt>
    <dgm:pt modelId="{197D5CD8-DD64-4461-B1D7-8AE4B4237690}" type="sibTrans" cxnId="{CCD25A6E-D164-4F1D-BBFC-E649B59B972C}">
      <dgm:prSet/>
      <dgm:spPr/>
      <dgm:t>
        <a:bodyPr/>
        <a:lstStyle/>
        <a:p>
          <a:endParaRPr lang="es-CL"/>
        </a:p>
      </dgm:t>
    </dgm:pt>
    <dgm:pt modelId="{2FBB5402-B4E9-4298-9F9F-B6F9DA448066}">
      <dgm:prSet phldrT="[Texto]"/>
      <dgm:spPr/>
      <dgm:t>
        <a:bodyPr/>
        <a:lstStyle/>
        <a:p>
          <a:r>
            <a:rPr lang="es-CL"/>
            <a:t>Personajes</a:t>
          </a:r>
        </a:p>
      </dgm:t>
    </dgm:pt>
    <dgm:pt modelId="{BDFD2630-89A7-42B2-9333-106B32D86DF9}" type="parTrans" cxnId="{1721CDF0-2D71-4722-B3C9-82625A7D9B97}">
      <dgm:prSet/>
      <dgm:spPr/>
      <dgm:t>
        <a:bodyPr/>
        <a:lstStyle/>
        <a:p>
          <a:endParaRPr lang="es-CL"/>
        </a:p>
      </dgm:t>
    </dgm:pt>
    <dgm:pt modelId="{DEB5380F-E998-46FF-A19A-2DF738E31E3C}" type="sibTrans" cxnId="{1721CDF0-2D71-4722-B3C9-82625A7D9B97}">
      <dgm:prSet/>
      <dgm:spPr/>
      <dgm:t>
        <a:bodyPr/>
        <a:lstStyle/>
        <a:p>
          <a:endParaRPr lang="es-CL"/>
        </a:p>
      </dgm:t>
    </dgm:pt>
    <dgm:pt modelId="{10810B71-A5F2-4685-9C8C-7BC98487A0DA}">
      <dgm:prSet phldrT="[Texto]"/>
      <dgm:spPr/>
      <dgm:t>
        <a:bodyPr/>
        <a:lstStyle/>
        <a:p>
          <a:r>
            <a:rPr lang="es-CL"/>
            <a:t>Acciones</a:t>
          </a:r>
        </a:p>
      </dgm:t>
    </dgm:pt>
    <dgm:pt modelId="{46452268-4D3F-42E5-938E-144D556B5095}" type="parTrans" cxnId="{367E3CC0-EFE9-4E81-987B-1631050C84AB}">
      <dgm:prSet/>
      <dgm:spPr/>
      <dgm:t>
        <a:bodyPr/>
        <a:lstStyle/>
        <a:p>
          <a:endParaRPr lang="es-CL"/>
        </a:p>
      </dgm:t>
    </dgm:pt>
    <dgm:pt modelId="{AC5B4E56-037C-4AE9-A9DC-40D6745A4698}" type="sibTrans" cxnId="{367E3CC0-EFE9-4E81-987B-1631050C84AB}">
      <dgm:prSet/>
      <dgm:spPr/>
      <dgm:t>
        <a:bodyPr/>
        <a:lstStyle/>
        <a:p>
          <a:endParaRPr lang="es-CL"/>
        </a:p>
      </dgm:t>
    </dgm:pt>
    <dgm:pt modelId="{8CF9C3C4-CC1F-4630-949A-14C7B99B0A54}">
      <dgm:prSet/>
      <dgm:spPr/>
      <dgm:t>
        <a:bodyPr/>
        <a:lstStyle/>
        <a:p>
          <a:r>
            <a:rPr lang="es-CL" dirty="0"/>
            <a:t>Ambiente</a:t>
          </a:r>
        </a:p>
      </dgm:t>
    </dgm:pt>
    <dgm:pt modelId="{1A5AA31D-1F00-469A-B054-DBAFF03ED8C3}" type="parTrans" cxnId="{EF031271-0982-4BD8-8D98-E023458F23EC}">
      <dgm:prSet/>
      <dgm:spPr/>
      <dgm:t>
        <a:bodyPr/>
        <a:lstStyle/>
        <a:p>
          <a:endParaRPr lang="es-CL"/>
        </a:p>
      </dgm:t>
    </dgm:pt>
    <dgm:pt modelId="{188C93C8-DB33-4C88-883A-4534D36C8BCA}" type="sibTrans" cxnId="{EF031271-0982-4BD8-8D98-E023458F23EC}">
      <dgm:prSet/>
      <dgm:spPr/>
      <dgm:t>
        <a:bodyPr/>
        <a:lstStyle/>
        <a:p>
          <a:endParaRPr lang="es-CL"/>
        </a:p>
      </dgm:t>
    </dgm:pt>
    <dgm:pt modelId="{38EF1A0A-50D7-4597-8163-C48805C1BE8A}">
      <dgm:prSet/>
      <dgm:spPr/>
      <dgm:t>
        <a:bodyPr/>
        <a:lstStyle/>
        <a:p>
          <a:r>
            <a:rPr lang="es-CL"/>
            <a:t>Quien cuenta la historia</a:t>
          </a:r>
        </a:p>
      </dgm:t>
    </dgm:pt>
    <dgm:pt modelId="{D0012E6F-7CB8-4944-BC2E-93E9A527CDBD}" type="parTrans" cxnId="{F49248D8-38FA-48BB-BFBD-BCA26DC2E01F}">
      <dgm:prSet/>
      <dgm:spPr/>
      <dgm:t>
        <a:bodyPr/>
        <a:lstStyle/>
        <a:p>
          <a:endParaRPr lang="es-CL"/>
        </a:p>
      </dgm:t>
    </dgm:pt>
    <dgm:pt modelId="{CCD02C45-BA10-491F-AC1D-49ECA4BC6BB5}" type="sibTrans" cxnId="{F49248D8-38FA-48BB-BFBD-BCA26DC2E01F}">
      <dgm:prSet/>
      <dgm:spPr/>
      <dgm:t>
        <a:bodyPr/>
        <a:lstStyle/>
        <a:p>
          <a:endParaRPr lang="es-CL"/>
        </a:p>
      </dgm:t>
    </dgm:pt>
    <dgm:pt modelId="{232993DC-669F-41A5-A801-84ECF3057BF0}">
      <dgm:prSet/>
      <dgm:spPr/>
      <dgm:t>
        <a:bodyPr/>
        <a:lstStyle/>
        <a:p>
          <a:r>
            <a:rPr lang="es-CL"/>
            <a:t>Seres ficticios que realizan las acciones</a:t>
          </a:r>
        </a:p>
      </dgm:t>
    </dgm:pt>
    <dgm:pt modelId="{1059B7B9-DE1E-4157-BA86-AF49FA90BDB0}" type="parTrans" cxnId="{3E4A4949-1B64-4FF1-B616-5EABD9478F9F}">
      <dgm:prSet/>
      <dgm:spPr/>
      <dgm:t>
        <a:bodyPr/>
        <a:lstStyle/>
        <a:p>
          <a:endParaRPr lang="es-CL"/>
        </a:p>
      </dgm:t>
    </dgm:pt>
    <dgm:pt modelId="{F3693CB6-49BC-4A8B-9D39-4B15355FCC88}" type="sibTrans" cxnId="{3E4A4949-1B64-4FF1-B616-5EABD9478F9F}">
      <dgm:prSet/>
      <dgm:spPr/>
      <dgm:t>
        <a:bodyPr/>
        <a:lstStyle/>
        <a:p>
          <a:endParaRPr lang="es-CL"/>
        </a:p>
      </dgm:t>
    </dgm:pt>
    <dgm:pt modelId="{05EFD577-30B7-4ED4-B31D-4D8F183CCA9C}">
      <dgm:prSet/>
      <dgm:spPr/>
      <dgm:t>
        <a:bodyPr/>
        <a:lstStyle/>
        <a:p>
          <a:r>
            <a:rPr lang="es-CL"/>
            <a:t>Lo que les sucede a los personajes</a:t>
          </a:r>
        </a:p>
      </dgm:t>
    </dgm:pt>
    <dgm:pt modelId="{F9E7F179-FCEF-4312-9024-9F3D296C20AA}" type="parTrans" cxnId="{01C15C45-A347-4352-9EB5-76E9F0BC0EB4}">
      <dgm:prSet/>
      <dgm:spPr/>
      <dgm:t>
        <a:bodyPr/>
        <a:lstStyle/>
        <a:p>
          <a:endParaRPr lang="es-CL"/>
        </a:p>
      </dgm:t>
    </dgm:pt>
    <dgm:pt modelId="{64F3C741-7E9E-47B2-87DC-8BF542B96046}" type="sibTrans" cxnId="{01C15C45-A347-4352-9EB5-76E9F0BC0EB4}">
      <dgm:prSet/>
      <dgm:spPr/>
      <dgm:t>
        <a:bodyPr/>
        <a:lstStyle/>
        <a:p>
          <a:endParaRPr lang="es-CL"/>
        </a:p>
      </dgm:t>
    </dgm:pt>
    <dgm:pt modelId="{D8A89B4E-4902-4250-8384-128E40D453B8}">
      <dgm:prSet/>
      <dgm:spPr/>
      <dgm:t>
        <a:bodyPr/>
        <a:lstStyle/>
        <a:p>
          <a:r>
            <a:rPr lang="es-CL"/>
            <a:t>Donde y cuando ocurren las acciones</a:t>
          </a:r>
        </a:p>
      </dgm:t>
    </dgm:pt>
    <dgm:pt modelId="{BB514CC7-5C75-48C6-BB7B-255C9B5C899F}" type="parTrans" cxnId="{2ED1C2DA-BBEF-4E38-86E3-199B6A8D1CD9}">
      <dgm:prSet/>
      <dgm:spPr/>
      <dgm:t>
        <a:bodyPr/>
        <a:lstStyle/>
        <a:p>
          <a:endParaRPr lang="es-CL"/>
        </a:p>
      </dgm:t>
    </dgm:pt>
    <dgm:pt modelId="{8481568E-2AE0-4E0E-A45D-67B58514E573}" type="sibTrans" cxnId="{2ED1C2DA-BBEF-4E38-86E3-199B6A8D1CD9}">
      <dgm:prSet/>
      <dgm:spPr/>
      <dgm:t>
        <a:bodyPr/>
        <a:lstStyle/>
        <a:p>
          <a:endParaRPr lang="es-CL"/>
        </a:p>
      </dgm:t>
    </dgm:pt>
    <dgm:pt modelId="{7F88A529-9EE9-4209-9D12-3C6A265A265E}" type="pres">
      <dgm:prSet presAssocID="{FA623478-E5AD-4E95-BE00-FFCF1F86CCE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3059428-21EF-4BDF-AF95-82BDA2AE0BC1}" type="pres">
      <dgm:prSet presAssocID="{6742D30E-A96B-48CA-B17A-3E22073DA9B7}" presName="hierRoot1" presStyleCnt="0">
        <dgm:presLayoutVars>
          <dgm:hierBranch val="init"/>
        </dgm:presLayoutVars>
      </dgm:prSet>
      <dgm:spPr/>
    </dgm:pt>
    <dgm:pt modelId="{60A46804-399A-48E3-86E7-E49F55E17216}" type="pres">
      <dgm:prSet presAssocID="{6742D30E-A96B-48CA-B17A-3E22073DA9B7}" presName="rootComposite1" presStyleCnt="0"/>
      <dgm:spPr/>
    </dgm:pt>
    <dgm:pt modelId="{274FC81B-CAE0-47F6-B4CD-CA78048E4A8E}" type="pres">
      <dgm:prSet presAssocID="{6742D30E-A96B-48CA-B17A-3E22073DA9B7}" presName="rootText1" presStyleLbl="node0" presStyleIdx="0" presStyleCnt="1" custScaleX="161996" custScaleY="166791">
        <dgm:presLayoutVars>
          <dgm:chPref val="3"/>
        </dgm:presLayoutVars>
      </dgm:prSet>
      <dgm:spPr/>
    </dgm:pt>
    <dgm:pt modelId="{A76ACC7E-0882-4072-992B-ADA6414900CD}" type="pres">
      <dgm:prSet presAssocID="{6742D30E-A96B-48CA-B17A-3E22073DA9B7}" presName="rootConnector1" presStyleLbl="node1" presStyleIdx="0" presStyleCnt="0"/>
      <dgm:spPr/>
    </dgm:pt>
    <dgm:pt modelId="{5A513095-6985-418E-9FFD-77AEA8E55817}" type="pres">
      <dgm:prSet presAssocID="{6742D30E-A96B-48CA-B17A-3E22073DA9B7}" presName="hierChild2" presStyleCnt="0"/>
      <dgm:spPr/>
    </dgm:pt>
    <dgm:pt modelId="{849612D0-6ED2-4080-B919-47AFBC845CEC}" type="pres">
      <dgm:prSet presAssocID="{B2B14C18-E974-448B-9141-C4449A2E8500}" presName="Name37" presStyleLbl="parChTrans1D2" presStyleIdx="0" presStyleCnt="4"/>
      <dgm:spPr/>
    </dgm:pt>
    <dgm:pt modelId="{91628AA0-F6A0-42DE-908C-F03AA54FF976}" type="pres">
      <dgm:prSet presAssocID="{5E476EC3-E28E-4B7F-9841-39EED9B1D611}" presName="hierRoot2" presStyleCnt="0">
        <dgm:presLayoutVars>
          <dgm:hierBranch val="init"/>
        </dgm:presLayoutVars>
      </dgm:prSet>
      <dgm:spPr/>
    </dgm:pt>
    <dgm:pt modelId="{A4887891-0F5B-4549-8875-F967650B47FA}" type="pres">
      <dgm:prSet presAssocID="{5E476EC3-E28E-4B7F-9841-39EED9B1D611}" presName="rootComposite" presStyleCnt="0"/>
      <dgm:spPr/>
    </dgm:pt>
    <dgm:pt modelId="{908CFEAC-7D2F-4E55-B468-76E11FF3438E}" type="pres">
      <dgm:prSet presAssocID="{5E476EC3-E28E-4B7F-9841-39EED9B1D611}" presName="rootText" presStyleLbl="node2" presStyleIdx="0" presStyleCnt="4">
        <dgm:presLayoutVars>
          <dgm:chPref val="3"/>
        </dgm:presLayoutVars>
      </dgm:prSet>
      <dgm:spPr/>
    </dgm:pt>
    <dgm:pt modelId="{C648FE03-0F7B-4B1D-ADA3-1B2FD92FD10C}" type="pres">
      <dgm:prSet presAssocID="{5E476EC3-E28E-4B7F-9841-39EED9B1D611}" presName="rootConnector" presStyleLbl="node2" presStyleIdx="0" presStyleCnt="4"/>
      <dgm:spPr/>
    </dgm:pt>
    <dgm:pt modelId="{07D0D6A4-B0A3-405F-B07C-54057B6F21E1}" type="pres">
      <dgm:prSet presAssocID="{5E476EC3-E28E-4B7F-9841-39EED9B1D611}" presName="hierChild4" presStyleCnt="0"/>
      <dgm:spPr/>
    </dgm:pt>
    <dgm:pt modelId="{D1BD9A20-9401-4638-8123-30936DB65CD7}" type="pres">
      <dgm:prSet presAssocID="{D0012E6F-7CB8-4944-BC2E-93E9A527CDBD}" presName="Name37" presStyleLbl="parChTrans1D3" presStyleIdx="0" presStyleCnt="4"/>
      <dgm:spPr/>
    </dgm:pt>
    <dgm:pt modelId="{4A7B25B9-649B-463B-BB11-E479D192BDFA}" type="pres">
      <dgm:prSet presAssocID="{38EF1A0A-50D7-4597-8163-C48805C1BE8A}" presName="hierRoot2" presStyleCnt="0">
        <dgm:presLayoutVars>
          <dgm:hierBranch val="init"/>
        </dgm:presLayoutVars>
      </dgm:prSet>
      <dgm:spPr/>
    </dgm:pt>
    <dgm:pt modelId="{69F01643-A5D7-4A94-8671-5CB68DC87403}" type="pres">
      <dgm:prSet presAssocID="{38EF1A0A-50D7-4597-8163-C48805C1BE8A}" presName="rootComposite" presStyleCnt="0"/>
      <dgm:spPr/>
    </dgm:pt>
    <dgm:pt modelId="{28DCFEE4-8F19-4229-A3B8-E98BFEC7E854}" type="pres">
      <dgm:prSet presAssocID="{38EF1A0A-50D7-4597-8163-C48805C1BE8A}" presName="rootText" presStyleLbl="node3" presStyleIdx="0" presStyleCnt="4">
        <dgm:presLayoutVars>
          <dgm:chPref val="3"/>
        </dgm:presLayoutVars>
      </dgm:prSet>
      <dgm:spPr/>
    </dgm:pt>
    <dgm:pt modelId="{25043AE3-D8D8-45BC-AAD0-917625F9A237}" type="pres">
      <dgm:prSet presAssocID="{38EF1A0A-50D7-4597-8163-C48805C1BE8A}" presName="rootConnector" presStyleLbl="node3" presStyleIdx="0" presStyleCnt="4"/>
      <dgm:spPr/>
    </dgm:pt>
    <dgm:pt modelId="{62E685D2-99F0-48C9-9BCC-0B10D961B20B}" type="pres">
      <dgm:prSet presAssocID="{38EF1A0A-50D7-4597-8163-C48805C1BE8A}" presName="hierChild4" presStyleCnt="0"/>
      <dgm:spPr/>
    </dgm:pt>
    <dgm:pt modelId="{F188C6B6-609D-485C-8EEE-0D670D095FD2}" type="pres">
      <dgm:prSet presAssocID="{38EF1A0A-50D7-4597-8163-C48805C1BE8A}" presName="hierChild5" presStyleCnt="0"/>
      <dgm:spPr/>
    </dgm:pt>
    <dgm:pt modelId="{C708ADBB-8746-40A3-82E5-B3A8B9B54B4E}" type="pres">
      <dgm:prSet presAssocID="{5E476EC3-E28E-4B7F-9841-39EED9B1D611}" presName="hierChild5" presStyleCnt="0"/>
      <dgm:spPr/>
    </dgm:pt>
    <dgm:pt modelId="{9766BAB4-3ABB-43A8-9571-04F14B924029}" type="pres">
      <dgm:prSet presAssocID="{BDFD2630-89A7-42B2-9333-106B32D86DF9}" presName="Name37" presStyleLbl="parChTrans1D2" presStyleIdx="1" presStyleCnt="4"/>
      <dgm:spPr/>
    </dgm:pt>
    <dgm:pt modelId="{37F9E7A4-6747-4447-9982-871829B40A6F}" type="pres">
      <dgm:prSet presAssocID="{2FBB5402-B4E9-4298-9F9F-B6F9DA448066}" presName="hierRoot2" presStyleCnt="0">
        <dgm:presLayoutVars>
          <dgm:hierBranch val="init"/>
        </dgm:presLayoutVars>
      </dgm:prSet>
      <dgm:spPr/>
    </dgm:pt>
    <dgm:pt modelId="{CBA0BEAF-8950-4682-B652-9867AF78AFAD}" type="pres">
      <dgm:prSet presAssocID="{2FBB5402-B4E9-4298-9F9F-B6F9DA448066}" presName="rootComposite" presStyleCnt="0"/>
      <dgm:spPr/>
    </dgm:pt>
    <dgm:pt modelId="{62D08022-0A9E-40E7-B05E-18E64278B416}" type="pres">
      <dgm:prSet presAssocID="{2FBB5402-B4E9-4298-9F9F-B6F9DA448066}" presName="rootText" presStyleLbl="node2" presStyleIdx="1" presStyleCnt="4">
        <dgm:presLayoutVars>
          <dgm:chPref val="3"/>
        </dgm:presLayoutVars>
      </dgm:prSet>
      <dgm:spPr/>
    </dgm:pt>
    <dgm:pt modelId="{2801F065-9C07-4314-8D1E-3B38FE60A3C4}" type="pres">
      <dgm:prSet presAssocID="{2FBB5402-B4E9-4298-9F9F-B6F9DA448066}" presName="rootConnector" presStyleLbl="node2" presStyleIdx="1" presStyleCnt="4"/>
      <dgm:spPr/>
    </dgm:pt>
    <dgm:pt modelId="{C4855711-A44F-41DB-93FD-86E9C5BE6033}" type="pres">
      <dgm:prSet presAssocID="{2FBB5402-B4E9-4298-9F9F-B6F9DA448066}" presName="hierChild4" presStyleCnt="0"/>
      <dgm:spPr/>
    </dgm:pt>
    <dgm:pt modelId="{E1BC0032-2442-4833-8C6C-BB8F141FD153}" type="pres">
      <dgm:prSet presAssocID="{1059B7B9-DE1E-4157-BA86-AF49FA90BDB0}" presName="Name37" presStyleLbl="parChTrans1D3" presStyleIdx="1" presStyleCnt="4"/>
      <dgm:spPr/>
    </dgm:pt>
    <dgm:pt modelId="{9C26168B-CFE3-4006-9ABC-A9421B418B43}" type="pres">
      <dgm:prSet presAssocID="{232993DC-669F-41A5-A801-84ECF3057BF0}" presName="hierRoot2" presStyleCnt="0">
        <dgm:presLayoutVars>
          <dgm:hierBranch val="init"/>
        </dgm:presLayoutVars>
      </dgm:prSet>
      <dgm:spPr/>
    </dgm:pt>
    <dgm:pt modelId="{01F98B58-AD15-4EA5-8C01-0F796223B5FE}" type="pres">
      <dgm:prSet presAssocID="{232993DC-669F-41A5-A801-84ECF3057BF0}" presName="rootComposite" presStyleCnt="0"/>
      <dgm:spPr/>
    </dgm:pt>
    <dgm:pt modelId="{68C2698B-5BD1-4432-830B-44EF3F7014DA}" type="pres">
      <dgm:prSet presAssocID="{232993DC-669F-41A5-A801-84ECF3057BF0}" presName="rootText" presStyleLbl="node3" presStyleIdx="1" presStyleCnt="4">
        <dgm:presLayoutVars>
          <dgm:chPref val="3"/>
        </dgm:presLayoutVars>
      </dgm:prSet>
      <dgm:spPr/>
    </dgm:pt>
    <dgm:pt modelId="{6EAE0A3B-9AC7-4DC3-BC4E-2AA057E35EDF}" type="pres">
      <dgm:prSet presAssocID="{232993DC-669F-41A5-A801-84ECF3057BF0}" presName="rootConnector" presStyleLbl="node3" presStyleIdx="1" presStyleCnt="4"/>
      <dgm:spPr/>
    </dgm:pt>
    <dgm:pt modelId="{42B9F568-8A77-465F-BD20-67E3E8C6C9B1}" type="pres">
      <dgm:prSet presAssocID="{232993DC-669F-41A5-A801-84ECF3057BF0}" presName="hierChild4" presStyleCnt="0"/>
      <dgm:spPr/>
    </dgm:pt>
    <dgm:pt modelId="{AFAF677C-A258-42B7-B761-1359FD023184}" type="pres">
      <dgm:prSet presAssocID="{232993DC-669F-41A5-A801-84ECF3057BF0}" presName="hierChild5" presStyleCnt="0"/>
      <dgm:spPr/>
    </dgm:pt>
    <dgm:pt modelId="{77F65354-2356-4B10-B474-77C536BE1AB4}" type="pres">
      <dgm:prSet presAssocID="{2FBB5402-B4E9-4298-9F9F-B6F9DA448066}" presName="hierChild5" presStyleCnt="0"/>
      <dgm:spPr/>
    </dgm:pt>
    <dgm:pt modelId="{4659FF20-87BA-4E9B-9EE3-EA94CA843A6D}" type="pres">
      <dgm:prSet presAssocID="{46452268-4D3F-42E5-938E-144D556B5095}" presName="Name37" presStyleLbl="parChTrans1D2" presStyleIdx="2" presStyleCnt="4"/>
      <dgm:spPr/>
    </dgm:pt>
    <dgm:pt modelId="{42223C56-6973-482D-9F98-9BB5DD22D179}" type="pres">
      <dgm:prSet presAssocID="{10810B71-A5F2-4685-9C8C-7BC98487A0DA}" presName="hierRoot2" presStyleCnt="0">
        <dgm:presLayoutVars>
          <dgm:hierBranch val="init"/>
        </dgm:presLayoutVars>
      </dgm:prSet>
      <dgm:spPr/>
    </dgm:pt>
    <dgm:pt modelId="{41570247-0E27-4AA9-B2E3-697217D3FA01}" type="pres">
      <dgm:prSet presAssocID="{10810B71-A5F2-4685-9C8C-7BC98487A0DA}" presName="rootComposite" presStyleCnt="0"/>
      <dgm:spPr/>
    </dgm:pt>
    <dgm:pt modelId="{76502F59-BF12-493B-B440-445083811ACA}" type="pres">
      <dgm:prSet presAssocID="{10810B71-A5F2-4685-9C8C-7BC98487A0DA}" presName="rootText" presStyleLbl="node2" presStyleIdx="2" presStyleCnt="4">
        <dgm:presLayoutVars>
          <dgm:chPref val="3"/>
        </dgm:presLayoutVars>
      </dgm:prSet>
      <dgm:spPr/>
    </dgm:pt>
    <dgm:pt modelId="{6B7E4CEF-9640-44D8-9F63-B0B7865AB82A}" type="pres">
      <dgm:prSet presAssocID="{10810B71-A5F2-4685-9C8C-7BC98487A0DA}" presName="rootConnector" presStyleLbl="node2" presStyleIdx="2" presStyleCnt="4"/>
      <dgm:spPr/>
    </dgm:pt>
    <dgm:pt modelId="{A1A54C45-0169-4C11-A386-71C6109C5EB4}" type="pres">
      <dgm:prSet presAssocID="{10810B71-A5F2-4685-9C8C-7BC98487A0DA}" presName="hierChild4" presStyleCnt="0"/>
      <dgm:spPr/>
    </dgm:pt>
    <dgm:pt modelId="{6BDD51C9-6143-4555-926E-FA26BF4F7813}" type="pres">
      <dgm:prSet presAssocID="{F9E7F179-FCEF-4312-9024-9F3D296C20AA}" presName="Name37" presStyleLbl="parChTrans1D3" presStyleIdx="2" presStyleCnt="4"/>
      <dgm:spPr/>
    </dgm:pt>
    <dgm:pt modelId="{7E0A5E3A-38AC-4656-8DD4-1BD6B928C03D}" type="pres">
      <dgm:prSet presAssocID="{05EFD577-30B7-4ED4-B31D-4D8F183CCA9C}" presName="hierRoot2" presStyleCnt="0">
        <dgm:presLayoutVars>
          <dgm:hierBranch val="init"/>
        </dgm:presLayoutVars>
      </dgm:prSet>
      <dgm:spPr/>
    </dgm:pt>
    <dgm:pt modelId="{6B07B28C-FC32-472A-B66B-3DFB03E02454}" type="pres">
      <dgm:prSet presAssocID="{05EFD577-30B7-4ED4-B31D-4D8F183CCA9C}" presName="rootComposite" presStyleCnt="0"/>
      <dgm:spPr/>
    </dgm:pt>
    <dgm:pt modelId="{52D64460-3D59-4893-939D-03D9F5148A06}" type="pres">
      <dgm:prSet presAssocID="{05EFD577-30B7-4ED4-B31D-4D8F183CCA9C}" presName="rootText" presStyleLbl="node3" presStyleIdx="2" presStyleCnt="4">
        <dgm:presLayoutVars>
          <dgm:chPref val="3"/>
        </dgm:presLayoutVars>
      </dgm:prSet>
      <dgm:spPr/>
    </dgm:pt>
    <dgm:pt modelId="{936C9CD3-302C-4E83-9234-49406709703D}" type="pres">
      <dgm:prSet presAssocID="{05EFD577-30B7-4ED4-B31D-4D8F183CCA9C}" presName="rootConnector" presStyleLbl="node3" presStyleIdx="2" presStyleCnt="4"/>
      <dgm:spPr/>
    </dgm:pt>
    <dgm:pt modelId="{C3D8FE25-BA70-4460-80C3-C53F4929722D}" type="pres">
      <dgm:prSet presAssocID="{05EFD577-30B7-4ED4-B31D-4D8F183CCA9C}" presName="hierChild4" presStyleCnt="0"/>
      <dgm:spPr/>
    </dgm:pt>
    <dgm:pt modelId="{725D520E-2843-47EC-9506-BA955EFD517F}" type="pres">
      <dgm:prSet presAssocID="{05EFD577-30B7-4ED4-B31D-4D8F183CCA9C}" presName="hierChild5" presStyleCnt="0"/>
      <dgm:spPr/>
    </dgm:pt>
    <dgm:pt modelId="{925476C9-D9BF-4FB2-BCC2-0835138FE3C6}" type="pres">
      <dgm:prSet presAssocID="{10810B71-A5F2-4685-9C8C-7BC98487A0DA}" presName="hierChild5" presStyleCnt="0"/>
      <dgm:spPr/>
    </dgm:pt>
    <dgm:pt modelId="{1967EE43-98BA-4FD2-A5E6-772A5E070B9F}" type="pres">
      <dgm:prSet presAssocID="{1A5AA31D-1F00-469A-B054-DBAFF03ED8C3}" presName="Name37" presStyleLbl="parChTrans1D2" presStyleIdx="3" presStyleCnt="4"/>
      <dgm:spPr/>
    </dgm:pt>
    <dgm:pt modelId="{17EE147B-19CB-4574-B02A-698AC7154E7A}" type="pres">
      <dgm:prSet presAssocID="{8CF9C3C4-CC1F-4630-949A-14C7B99B0A54}" presName="hierRoot2" presStyleCnt="0">
        <dgm:presLayoutVars>
          <dgm:hierBranch val="init"/>
        </dgm:presLayoutVars>
      </dgm:prSet>
      <dgm:spPr/>
    </dgm:pt>
    <dgm:pt modelId="{1194F084-5E21-4B6A-AA3E-981388A59A25}" type="pres">
      <dgm:prSet presAssocID="{8CF9C3C4-CC1F-4630-949A-14C7B99B0A54}" presName="rootComposite" presStyleCnt="0"/>
      <dgm:spPr/>
    </dgm:pt>
    <dgm:pt modelId="{3B28E158-3B28-4BCA-8AF6-DDA978E8921F}" type="pres">
      <dgm:prSet presAssocID="{8CF9C3C4-CC1F-4630-949A-14C7B99B0A54}" presName="rootText" presStyleLbl="node2" presStyleIdx="3" presStyleCnt="4">
        <dgm:presLayoutVars>
          <dgm:chPref val="3"/>
        </dgm:presLayoutVars>
      </dgm:prSet>
      <dgm:spPr/>
    </dgm:pt>
    <dgm:pt modelId="{ADD931FC-08F4-4DB3-B272-675DE9FA905C}" type="pres">
      <dgm:prSet presAssocID="{8CF9C3C4-CC1F-4630-949A-14C7B99B0A54}" presName="rootConnector" presStyleLbl="node2" presStyleIdx="3" presStyleCnt="4"/>
      <dgm:spPr/>
    </dgm:pt>
    <dgm:pt modelId="{EA6AC3DA-960D-48CC-8BF2-740C329060B2}" type="pres">
      <dgm:prSet presAssocID="{8CF9C3C4-CC1F-4630-949A-14C7B99B0A54}" presName="hierChild4" presStyleCnt="0"/>
      <dgm:spPr/>
    </dgm:pt>
    <dgm:pt modelId="{8DB61287-7349-4BE0-B51A-FF4504AD837C}" type="pres">
      <dgm:prSet presAssocID="{BB514CC7-5C75-48C6-BB7B-255C9B5C899F}" presName="Name37" presStyleLbl="parChTrans1D3" presStyleIdx="3" presStyleCnt="4"/>
      <dgm:spPr/>
    </dgm:pt>
    <dgm:pt modelId="{297DA456-608F-4C8C-9B7A-F99FFF2D0ADD}" type="pres">
      <dgm:prSet presAssocID="{D8A89B4E-4902-4250-8384-128E40D453B8}" presName="hierRoot2" presStyleCnt="0">
        <dgm:presLayoutVars>
          <dgm:hierBranch val="init"/>
        </dgm:presLayoutVars>
      </dgm:prSet>
      <dgm:spPr/>
    </dgm:pt>
    <dgm:pt modelId="{A6779952-0498-418A-81B6-D6B7E7AD0219}" type="pres">
      <dgm:prSet presAssocID="{D8A89B4E-4902-4250-8384-128E40D453B8}" presName="rootComposite" presStyleCnt="0"/>
      <dgm:spPr/>
    </dgm:pt>
    <dgm:pt modelId="{4DFDA02C-BE51-4CBC-AD56-CFB639BCF95B}" type="pres">
      <dgm:prSet presAssocID="{D8A89B4E-4902-4250-8384-128E40D453B8}" presName="rootText" presStyleLbl="node3" presStyleIdx="3" presStyleCnt="4">
        <dgm:presLayoutVars>
          <dgm:chPref val="3"/>
        </dgm:presLayoutVars>
      </dgm:prSet>
      <dgm:spPr/>
    </dgm:pt>
    <dgm:pt modelId="{24E187A9-2142-4173-8BB7-9D98E0D8A19C}" type="pres">
      <dgm:prSet presAssocID="{D8A89B4E-4902-4250-8384-128E40D453B8}" presName="rootConnector" presStyleLbl="node3" presStyleIdx="3" presStyleCnt="4"/>
      <dgm:spPr/>
    </dgm:pt>
    <dgm:pt modelId="{695D701E-B2FB-44C0-86C5-A5754718AB07}" type="pres">
      <dgm:prSet presAssocID="{D8A89B4E-4902-4250-8384-128E40D453B8}" presName="hierChild4" presStyleCnt="0"/>
      <dgm:spPr/>
    </dgm:pt>
    <dgm:pt modelId="{73B65DEA-CC25-4F2B-B99B-1D4CD05059AB}" type="pres">
      <dgm:prSet presAssocID="{D8A89B4E-4902-4250-8384-128E40D453B8}" presName="hierChild5" presStyleCnt="0"/>
      <dgm:spPr/>
    </dgm:pt>
    <dgm:pt modelId="{0641FB87-14BE-4B11-89BC-EFB54D990FA0}" type="pres">
      <dgm:prSet presAssocID="{8CF9C3C4-CC1F-4630-949A-14C7B99B0A54}" presName="hierChild5" presStyleCnt="0"/>
      <dgm:spPr/>
    </dgm:pt>
    <dgm:pt modelId="{88DFC489-AD07-46F1-B4E1-261E58A67907}" type="pres">
      <dgm:prSet presAssocID="{6742D30E-A96B-48CA-B17A-3E22073DA9B7}" presName="hierChild3" presStyleCnt="0"/>
      <dgm:spPr/>
    </dgm:pt>
  </dgm:ptLst>
  <dgm:cxnLst>
    <dgm:cxn modelId="{21661D03-262B-4454-8910-A176B4595294}" type="presOf" srcId="{05EFD577-30B7-4ED4-B31D-4D8F183CCA9C}" destId="{936C9CD3-302C-4E83-9234-49406709703D}" srcOrd="1" destOrd="0" presId="urn:microsoft.com/office/officeart/2005/8/layout/orgChart1"/>
    <dgm:cxn modelId="{834E2A11-543D-4B3F-8352-443CAF092FFD}" srcId="{FA623478-E5AD-4E95-BE00-FFCF1F86CCE9}" destId="{6742D30E-A96B-48CA-B17A-3E22073DA9B7}" srcOrd="0" destOrd="0" parTransId="{70FBB0DF-B9B9-41BB-AAFA-F27E477940A2}" sibTransId="{FEC6571A-9CD8-4ECD-83D0-78CBE4B224DD}"/>
    <dgm:cxn modelId="{215DB115-9BF9-49F2-9462-847F04679E2C}" type="presOf" srcId="{6742D30E-A96B-48CA-B17A-3E22073DA9B7}" destId="{274FC81B-CAE0-47F6-B4CD-CA78048E4A8E}" srcOrd="0" destOrd="0" presId="urn:microsoft.com/office/officeart/2005/8/layout/orgChart1"/>
    <dgm:cxn modelId="{5522161C-D9B0-415F-93A9-79CFDC05AC54}" type="presOf" srcId="{6742D30E-A96B-48CA-B17A-3E22073DA9B7}" destId="{A76ACC7E-0882-4072-992B-ADA6414900CD}" srcOrd="1" destOrd="0" presId="urn:microsoft.com/office/officeart/2005/8/layout/orgChart1"/>
    <dgm:cxn modelId="{E7FFBC1D-5CF2-4DBE-8EE8-1B3059C65521}" type="presOf" srcId="{5E476EC3-E28E-4B7F-9841-39EED9B1D611}" destId="{C648FE03-0F7B-4B1D-ADA3-1B2FD92FD10C}" srcOrd="1" destOrd="0" presId="urn:microsoft.com/office/officeart/2005/8/layout/orgChart1"/>
    <dgm:cxn modelId="{31F9E41F-80D8-41C0-8C55-37A592283C94}" type="presOf" srcId="{8CF9C3C4-CC1F-4630-949A-14C7B99B0A54}" destId="{ADD931FC-08F4-4DB3-B272-675DE9FA905C}" srcOrd="1" destOrd="0" presId="urn:microsoft.com/office/officeart/2005/8/layout/orgChart1"/>
    <dgm:cxn modelId="{1BE3B931-C920-44C3-A440-729EEBA97F8F}" type="presOf" srcId="{1A5AA31D-1F00-469A-B054-DBAFF03ED8C3}" destId="{1967EE43-98BA-4FD2-A5E6-772A5E070B9F}" srcOrd="0" destOrd="0" presId="urn:microsoft.com/office/officeart/2005/8/layout/orgChart1"/>
    <dgm:cxn modelId="{1C05BD42-E343-4587-B933-F6DD3D341C1B}" type="presOf" srcId="{232993DC-669F-41A5-A801-84ECF3057BF0}" destId="{68C2698B-5BD1-4432-830B-44EF3F7014DA}" srcOrd="0" destOrd="0" presId="urn:microsoft.com/office/officeart/2005/8/layout/orgChart1"/>
    <dgm:cxn modelId="{01C15C45-A347-4352-9EB5-76E9F0BC0EB4}" srcId="{10810B71-A5F2-4685-9C8C-7BC98487A0DA}" destId="{05EFD577-30B7-4ED4-B31D-4D8F183CCA9C}" srcOrd="0" destOrd="0" parTransId="{F9E7F179-FCEF-4312-9024-9F3D296C20AA}" sibTransId="{64F3C741-7E9E-47B2-87DC-8BF542B96046}"/>
    <dgm:cxn modelId="{C9642846-222B-4A13-9196-D2D7E2DD53A8}" type="presOf" srcId="{38EF1A0A-50D7-4597-8163-C48805C1BE8A}" destId="{25043AE3-D8D8-45BC-AAD0-917625F9A237}" srcOrd="1" destOrd="0" presId="urn:microsoft.com/office/officeart/2005/8/layout/orgChart1"/>
    <dgm:cxn modelId="{3E4A4949-1B64-4FF1-B616-5EABD9478F9F}" srcId="{2FBB5402-B4E9-4298-9F9F-B6F9DA448066}" destId="{232993DC-669F-41A5-A801-84ECF3057BF0}" srcOrd="0" destOrd="0" parTransId="{1059B7B9-DE1E-4157-BA86-AF49FA90BDB0}" sibTransId="{F3693CB6-49BC-4A8B-9D39-4B15355FCC88}"/>
    <dgm:cxn modelId="{ADA0945E-AAF7-4C61-BBFC-34D8226B176D}" type="presOf" srcId="{2FBB5402-B4E9-4298-9F9F-B6F9DA448066}" destId="{2801F065-9C07-4314-8D1E-3B38FE60A3C4}" srcOrd="1" destOrd="0" presId="urn:microsoft.com/office/officeart/2005/8/layout/orgChart1"/>
    <dgm:cxn modelId="{7AD14B5F-C759-410F-831D-A579E0882123}" type="presOf" srcId="{D8A89B4E-4902-4250-8384-128E40D453B8}" destId="{24E187A9-2142-4173-8BB7-9D98E0D8A19C}" srcOrd="1" destOrd="0" presId="urn:microsoft.com/office/officeart/2005/8/layout/orgChart1"/>
    <dgm:cxn modelId="{7EB98963-0D12-4ED4-A87D-8B5C2727EEAC}" type="presOf" srcId="{2FBB5402-B4E9-4298-9F9F-B6F9DA448066}" destId="{62D08022-0A9E-40E7-B05E-18E64278B416}" srcOrd="0" destOrd="0" presId="urn:microsoft.com/office/officeart/2005/8/layout/orgChart1"/>
    <dgm:cxn modelId="{D20E2D66-E2C1-4EA5-88BC-72DE55FBB13A}" type="presOf" srcId="{FA623478-E5AD-4E95-BE00-FFCF1F86CCE9}" destId="{7F88A529-9EE9-4209-9D12-3C6A265A265E}" srcOrd="0" destOrd="0" presId="urn:microsoft.com/office/officeart/2005/8/layout/orgChart1"/>
    <dgm:cxn modelId="{CCD25A6E-D164-4F1D-BBFC-E649B59B972C}" srcId="{6742D30E-A96B-48CA-B17A-3E22073DA9B7}" destId="{5E476EC3-E28E-4B7F-9841-39EED9B1D611}" srcOrd="0" destOrd="0" parTransId="{B2B14C18-E974-448B-9141-C4449A2E8500}" sibTransId="{197D5CD8-DD64-4461-B1D7-8AE4B4237690}"/>
    <dgm:cxn modelId="{EF031271-0982-4BD8-8D98-E023458F23EC}" srcId="{6742D30E-A96B-48CA-B17A-3E22073DA9B7}" destId="{8CF9C3C4-CC1F-4630-949A-14C7B99B0A54}" srcOrd="3" destOrd="0" parTransId="{1A5AA31D-1F00-469A-B054-DBAFF03ED8C3}" sibTransId="{188C93C8-DB33-4C88-883A-4534D36C8BCA}"/>
    <dgm:cxn modelId="{425A697A-5D16-4401-A708-8017F9D14B90}" type="presOf" srcId="{D0012E6F-7CB8-4944-BC2E-93E9A527CDBD}" destId="{D1BD9A20-9401-4638-8123-30936DB65CD7}" srcOrd="0" destOrd="0" presId="urn:microsoft.com/office/officeart/2005/8/layout/orgChart1"/>
    <dgm:cxn modelId="{074D807A-B32F-49A8-B78A-C72C6AC1FC03}" type="presOf" srcId="{BDFD2630-89A7-42B2-9333-106B32D86DF9}" destId="{9766BAB4-3ABB-43A8-9571-04F14B924029}" srcOrd="0" destOrd="0" presId="urn:microsoft.com/office/officeart/2005/8/layout/orgChart1"/>
    <dgm:cxn modelId="{D1DDFC94-07DF-47B7-AB48-E1238274F5DB}" type="presOf" srcId="{05EFD577-30B7-4ED4-B31D-4D8F183CCA9C}" destId="{52D64460-3D59-4893-939D-03D9F5148A06}" srcOrd="0" destOrd="0" presId="urn:microsoft.com/office/officeart/2005/8/layout/orgChart1"/>
    <dgm:cxn modelId="{195E729A-83B8-412C-8CE2-6C7826094D35}" type="presOf" srcId="{10810B71-A5F2-4685-9C8C-7BC98487A0DA}" destId="{76502F59-BF12-493B-B440-445083811ACA}" srcOrd="0" destOrd="0" presId="urn:microsoft.com/office/officeart/2005/8/layout/orgChart1"/>
    <dgm:cxn modelId="{0E6FC99E-BA81-44EF-AEF8-25063128F9B7}" type="presOf" srcId="{8CF9C3C4-CC1F-4630-949A-14C7B99B0A54}" destId="{3B28E158-3B28-4BCA-8AF6-DDA978E8921F}" srcOrd="0" destOrd="0" presId="urn:microsoft.com/office/officeart/2005/8/layout/orgChart1"/>
    <dgm:cxn modelId="{CE3A98A3-F05F-4E0F-8E5F-8405F9758499}" type="presOf" srcId="{232993DC-669F-41A5-A801-84ECF3057BF0}" destId="{6EAE0A3B-9AC7-4DC3-BC4E-2AA057E35EDF}" srcOrd="1" destOrd="0" presId="urn:microsoft.com/office/officeart/2005/8/layout/orgChart1"/>
    <dgm:cxn modelId="{04A689AB-EF2E-4D07-A761-4CB7CA7BEB91}" type="presOf" srcId="{1059B7B9-DE1E-4157-BA86-AF49FA90BDB0}" destId="{E1BC0032-2442-4833-8C6C-BB8F141FD153}" srcOrd="0" destOrd="0" presId="urn:microsoft.com/office/officeart/2005/8/layout/orgChart1"/>
    <dgm:cxn modelId="{322201AD-7D81-4CEB-A1C8-BD4DC82646C5}" type="presOf" srcId="{BB514CC7-5C75-48C6-BB7B-255C9B5C899F}" destId="{8DB61287-7349-4BE0-B51A-FF4504AD837C}" srcOrd="0" destOrd="0" presId="urn:microsoft.com/office/officeart/2005/8/layout/orgChart1"/>
    <dgm:cxn modelId="{0E2562B9-0FB3-45AD-8053-2795C8D6A20F}" type="presOf" srcId="{38EF1A0A-50D7-4597-8163-C48805C1BE8A}" destId="{28DCFEE4-8F19-4229-A3B8-E98BFEC7E854}" srcOrd="0" destOrd="0" presId="urn:microsoft.com/office/officeart/2005/8/layout/orgChart1"/>
    <dgm:cxn modelId="{367E3CC0-EFE9-4E81-987B-1631050C84AB}" srcId="{6742D30E-A96B-48CA-B17A-3E22073DA9B7}" destId="{10810B71-A5F2-4685-9C8C-7BC98487A0DA}" srcOrd="2" destOrd="0" parTransId="{46452268-4D3F-42E5-938E-144D556B5095}" sibTransId="{AC5B4E56-037C-4AE9-A9DC-40D6745A4698}"/>
    <dgm:cxn modelId="{2215F6D6-A166-4B22-B1EB-4542B7CF915F}" type="presOf" srcId="{5E476EC3-E28E-4B7F-9841-39EED9B1D611}" destId="{908CFEAC-7D2F-4E55-B468-76E11FF3438E}" srcOrd="0" destOrd="0" presId="urn:microsoft.com/office/officeart/2005/8/layout/orgChart1"/>
    <dgm:cxn modelId="{F49248D8-38FA-48BB-BFBD-BCA26DC2E01F}" srcId="{5E476EC3-E28E-4B7F-9841-39EED9B1D611}" destId="{38EF1A0A-50D7-4597-8163-C48805C1BE8A}" srcOrd="0" destOrd="0" parTransId="{D0012E6F-7CB8-4944-BC2E-93E9A527CDBD}" sibTransId="{CCD02C45-BA10-491F-AC1D-49ECA4BC6BB5}"/>
    <dgm:cxn modelId="{3BAF29DA-81DA-451C-AB2D-C7983ABE30AE}" type="presOf" srcId="{10810B71-A5F2-4685-9C8C-7BC98487A0DA}" destId="{6B7E4CEF-9640-44D8-9F63-B0B7865AB82A}" srcOrd="1" destOrd="0" presId="urn:microsoft.com/office/officeart/2005/8/layout/orgChart1"/>
    <dgm:cxn modelId="{2ED1C2DA-BBEF-4E38-86E3-199B6A8D1CD9}" srcId="{8CF9C3C4-CC1F-4630-949A-14C7B99B0A54}" destId="{D8A89B4E-4902-4250-8384-128E40D453B8}" srcOrd="0" destOrd="0" parTransId="{BB514CC7-5C75-48C6-BB7B-255C9B5C899F}" sibTransId="{8481568E-2AE0-4E0E-A45D-67B58514E573}"/>
    <dgm:cxn modelId="{933329E1-035C-43A9-AAD4-105A46188953}" type="presOf" srcId="{46452268-4D3F-42E5-938E-144D556B5095}" destId="{4659FF20-87BA-4E9B-9EE3-EA94CA843A6D}" srcOrd="0" destOrd="0" presId="urn:microsoft.com/office/officeart/2005/8/layout/orgChart1"/>
    <dgm:cxn modelId="{58A504E3-7ABA-4BA2-9222-08175C45A0D5}" type="presOf" srcId="{B2B14C18-E974-448B-9141-C4449A2E8500}" destId="{849612D0-6ED2-4080-B919-47AFBC845CEC}" srcOrd="0" destOrd="0" presId="urn:microsoft.com/office/officeart/2005/8/layout/orgChart1"/>
    <dgm:cxn modelId="{EF8A23E9-F807-4B07-9AC1-D7792A46FEB9}" type="presOf" srcId="{D8A89B4E-4902-4250-8384-128E40D453B8}" destId="{4DFDA02C-BE51-4CBC-AD56-CFB639BCF95B}" srcOrd="0" destOrd="0" presId="urn:microsoft.com/office/officeart/2005/8/layout/orgChart1"/>
    <dgm:cxn modelId="{3EAB96EC-6A72-4B10-A679-255844DBF84E}" type="presOf" srcId="{F9E7F179-FCEF-4312-9024-9F3D296C20AA}" destId="{6BDD51C9-6143-4555-926E-FA26BF4F7813}" srcOrd="0" destOrd="0" presId="urn:microsoft.com/office/officeart/2005/8/layout/orgChart1"/>
    <dgm:cxn modelId="{1721CDF0-2D71-4722-B3C9-82625A7D9B97}" srcId="{6742D30E-A96B-48CA-B17A-3E22073DA9B7}" destId="{2FBB5402-B4E9-4298-9F9F-B6F9DA448066}" srcOrd="1" destOrd="0" parTransId="{BDFD2630-89A7-42B2-9333-106B32D86DF9}" sibTransId="{DEB5380F-E998-46FF-A19A-2DF738E31E3C}"/>
    <dgm:cxn modelId="{2DB2B733-5AA1-4307-BCDF-A1730F9FF72D}" type="presParOf" srcId="{7F88A529-9EE9-4209-9D12-3C6A265A265E}" destId="{A3059428-21EF-4BDF-AF95-82BDA2AE0BC1}" srcOrd="0" destOrd="0" presId="urn:microsoft.com/office/officeart/2005/8/layout/orgChart1"/>
    <dgm:cxn modelId="{AB5A4FE2-86C7-43F8-AE04-F1E4209CC801}" type="presParOf" srcId="{A3059428-21EF-4BDF-AF95-82BDA2AE0BC1}" destId="{60A46804-399A-48E3-86E7-E49F55E17216}" srcOrd="0" destOrd="0" presId="urn:microsoft.com/office/officeart/2005/8/layout/orgChart1"/>
    <dgm:cxn modelId="{1B508749-2FF4-4122-B130-7F33F2A838E9}" type="presParOf" srcId="{60A46804-399A-48E3-86E7-E49F55E17216}" destId="{274FC81B-CAE0-47F6-B4CD-CA78048E4A8E}" srcOrd="0" destOrd="0" presId="urn:microsoft.com/office/officeart/2005/8/layout/orgChart1"/>
    <dgm:cxn modelId="{CF093EF6-A8EE-4BD4-A725-DEA30C551DC7}" type="presParOf" srcId="{60A46804-399A-48E3-86E7-E49F55E17216}" destId="{A76ACC7E-0882-4072-992B-ADA6414900CD}" srcOrd="1" destOrd="0" presId="urn:microsoft.com/office/officeart/2005/8/layout/orgChart1"/>
    <dgm:cxn modelId="{6E4B729D-DF28-4CA9-9F10-B372B36A03F0}" type="presParOf" srcId="{A3059428-21EF-4BDF-AF95-82BDA2AE0BC1}" destId="{5A513095-6985-418E-9FFD-77AEA8E55817}" srcOrd="1" destOrd="0" presId="urn:microsoft.com/office/officeart/2005/8/layout/orgChart1"/>
    <dgm:cxn modelId="{1C769CA0-320E-430A-97D0-54B9D98A502B}" type="presParOf" srcId="{5A513095-6985-418E-9FFD-77AEA8E55817}" destId="{849612D0-6ED2-4080-B919-47AFBC845CEC}" srcOrd="0" destOrd="0" presId="urn:microsoft.com/office/officeart/2005/8/layout/orgChart1"/>
    <dgm:cxn modelId="{7C7AC7CF-FABC-4C37-92A0-43DDDDC3148B}" type="presParOf" srcId="{5A513095-6985-418E-9FFD-77AEA8E55817}" destId="{91628AA0-F6A0-42DE-908C-F03AA54FF976}" srcOrd="1" destOrd="0" presId="urn:microsoft.com/office/officeart/2005/8/layout/orgChart1"/>
    <dgm:cxn modelId="{40E24510-3C78-45B9-8FF7-A7FEC1F9F5CD}" type="presParOf" srcId="{91628AA0-F6A0-42DE-908C-F03AA54FF976}" destId="{A4887891-0F5B-4549-8875-F967650B47FA}" srcOrd="0" destOrd="0" presId="urn:microsoft.com/office/officeart/2005/8/layout/orgChart1"/>
    <dgm:cxn modelId="{55053517-644F-4896-914B-612C936B4882}" type="presParOf" srcId="{A4887891-0F5B-4549-8875-F967650B47FA}" destId="{908CFEAC-7D2F-4E55-B468-76E11FF3438E}" srcOrd="0" destOrd="0" presId="urn:microsoft.com/office/officeart/2005/8/layout/orgChart1"/>
    <dgm:cxn modelId="{B7739C3A-49FF-4F41-8A76-0C2A63FA084F}" type="presParOf" srcId="{A4887891-0F5B-4549-8875-F967650B47FA}" destId="{C648FE03-0F7B-4B1D-ADA3-1B2FD92FD10C}" srcOrd="1" destOrd="0" presId="urn:microsoft.com/office/officeart/2005/8/layout/orgChart1"/>
    <dgm:cxn modelId="{0B6914AC-8649-4BE3-8C0D-F86B1B10C75A}" type="presParOf" srcId="{91628AA0-F6A0-42DE-908C-F03AA54FF976}" destId="{07D0D6A4-B0A3-405F-B07C-54057B6F21E1}" srcOrd="1" destOrd="0" presId="urn:microsoft.com/office/officeart/2005/8/layout/orgChart1"/>
    <dgm:cxn modelId="{A4F16053-69DE-4337-A3B3-1E756D8F662F}" type="presParOf" srcId="{07D0D6A4-B0A3-405F-B07C-54057B6F21E1}" destId="{D1BD9A20-9401-4638-8123-30936DB65CD7}" srcOrd="0" destOrd="0" presId="urn:microsoft.com/office/officeart/2005/8/layout/orgChart1"/>
    <dgm:cxn modelId="{916B7410-1D30-4186-9D80-50E993D6D72D}" type="presParOf" srcId="{07D0D6A4-B0A3-405F-B07C-54057B6F21E1}" destId="{4A7B25B9-649B-463B-BB11-E479D192BDFA}" srcOrd="1" destOrd="0" presId="urn:microsoft.com/office/officeart/2005/8/layout/orgChart1"/>
    <dgm:cxn modelId="{12E6D3A7-E6C1-4616-B3A0-52551A039BEC}" type="presParOf" srcId="{4A7B25B9-649B-463B-BB11-E479D192BDFA}" destId="{69F01643-A5D7-4A94-8671-5CB68DC87403}" srcOrd="0" destOrd="0" presId="urn:microsoft.com/office/officeart/2005/8/layout/orgChart1"/>
    <dgm:cxn modelId="{248E1D87-550E-4E35-A44F-0E40B18BB562}" type="presParOf" srcId="{69F01643-A5D7-4A94-8671-5CB68DC87403}" destId="{28DCFEE4-8F19-4229-A3B8-E98BFEC7E854}" srcOrd="0" destOrd="0" presId="urn:microsoft.com/office/officeart/2005/8/layout/orgChart1"/>
    <dgm:cxn modelId="{5D3884B4-018C-476C-89A8-4A62022C0BDE}" type="presParOf" srcId="{69F01643-A5D7-4A94-8671-5CB68DC87403}" destId="{25043AE3-D8D8-45BC-AAD0-917625F9A237}" srcOrd="1" destOrd="0" presId="urn:microsoft.com/office/officeart/2005/8/layout/orgChart1"/>
    <dgm:cxn modelId="{3D93E01C-2361-46A8-8C13-7CBD2D3D62E0}" type="presParOf" srcId="{4A7B25B9-649B-463B-BB11-E479D192BDFA}" destId="{62E685D2-99F0-48C9-9BCC-0B10D961B20B}" srcOrd="1" destOrd="0" presId="urn:microsoft.com/office/officeart/2005/8/layout/orgChart1"/>
    <dgm:cxn modelId="{CF19B349-FFA2-43D3-A3B4-44A45AD1901B}" type="presParOf" srcId="{4A7B25B9-649B-463B-BB11-E479D192BDFA}" destId="{F188C6B6-609D-485C-8EEE-0D670D095FD2}" srcOrd="2" destOrd="0" presId="urn:microsoft.com/office/officeart/2005/8/layout/orgChart1"/>
    <dgm:cxn modelId="{9A611782-9738-4B79-866E-D257EB310B74}" type="presParOf" srcId="{91628AA0-F6A0-42DE-908C-F03AA54FF976}" destId="{C708ADBB-8746-40A3-82E5-B3A8B9B54B4E}" srcOrd="2" destOrd="0" presId="urn:microsoft.com/office/officeart/2005/8/layout/orgChart1"/>
    <dgm:cxn modelId="{24434EBC-07C2-4C66-AE78-EEE57DB09D98}" type="presParOf" srcId="{5A513095-6985-418E-9FFD-77AEA8E55817}" destId="{9766BAB4-3ABB-43A8-9571-04F14B924029}" srcOrd="2" destOrd="0" presId="urn:microsoft.com/office/officeart/2005/8/layout/orgChart1"/>
    <dgm:cxn modelId="{CB0F6FC5-C9EB-4C57-8F22-6E94A478BA03}" type="presParOf" srcId="{5A513095-6985-418E-9FFD-77AEA8E55817}" destId="{37F9E7A4-6747-4447-9982-871829B40A6F}" srcOrd="3" destOrd="0" presId="urn:microsoft.com/office/officeart/2005/8/layout/orgChart1"/>
    <dgm:cxn modelId="{066E8AE1-5EDE-42C7-BEC9-F72CB06C2751}" type="presParOf" srcId="{37F9E7A4-6747-4447-9982-871829B40A6F}" destId="{CBA0BEAF-8950-4682-B652-9867AF78AFAD}" srcOrd="0" destOrd="0" presId="urn:microsoft.com/office/officeart/2005/8/layout/orgChart1"/>
    <dgm:cxn modelId="{E9378DE9-0905-495D-BAC8-ED2BBC58CCE4}" type="presParOf" srcId="{CBA0BEAF-8950-4682-B652-9867AF78AFAD}" destId="{62D08022-0A9E-40E7-B05E-18E64278B416}" srcOrd="0" destOrd="0" presId="urn:microsoft.com/office/officeart/2005/8/layout/orgChart1"/>
    <dgm:cxn modelId="{95AB406C-3574-4501-83FE-C31ED5F5EC93}" type="presParOf" srcId="{CBA0BEAF-8950-4682-B652-9867AF78AFAD}" destId="{2801F065-9C07-4314-8D1E-3B38FE60A3C4}" srcOrd="1" destOrd="0" presId="urn:microsoft.com/office/officeart/2005/8/layout/orgChart1"/>
    <dgm:cxn modelId="{2BBDF11A-9B87-49F1-8A16-E9419859A412}" type="presParOf" srcId="{37F9E7A4-6747-4447-9982-871829B40A6F}" destId="{C4855711-A44F-41DB-93FD-86E9C5BE6033}" srcOrd="1" destOrd="0" presId="urn:microsoft.com/office/officeart/2005/8/layout/orgChart1"/>
    <dgm:cxn modelId="{3575C002-2618-4430-805E-F582C3ADFD75}" type="presParOf" srcId="{C4855711-A44F-41DB-93FD-86E9C5BE6033}" destId="{E1BC0032-2442-4833-8C6C-BB8F141FD153}" srcOrd="0" destOrd="0" presId="urn:microsoft.com/office/officeart/2005/8/layout/orgChart1"/>
    <dgm:cxn modelId="{FD1F518F-44FF-4D13-8D96-04BBF6F25558}" type="presParOf" srcId="{C4855711-A44F-41DB-93FD-86E9C5BE6033}" destId="{9C26168B-CFE3-4006-9ABC-A9421B418B43}" srcOrd="1" destOrd="0" presId="urn:microsoft.com/office/officeart/2005/8/layout/orgChart1"/>
    <dgm:cxn modelId="{E9012618-A3E9-4DAC-8297-992FB553A842}" type="presParOf" srcId="{9C26168B-CFE3-4006-9ABC-A9421B418B43}" destId="{01F98B58-AD15-4EA5-8C01-0F796223B5FE}" srcOrd="0" destOrd="0" presId="urn:microsoft.com/office/officeart/2005/8/layout/orgChart1"/>
    <dgm:cxn modelId="{141AD06B-07EF-469E-BC20-26DB646614E1}" type="presParOf" srcId="{01F98B58-AD15-4EA5-8C01-0F796223B5FE}" destId="{68C2698B-5BD1-4432-830B-44EF3F7014DA}" srcOrd="0" destOrd="0" presId="urn:microsoft.com/office/officeart/2005/8/layout/orgChart1"/>
    <dgm:cxn modelId="{00753929-AB7A-46AD-98C2-766800A102AB}" type="presParOf" srcId="{01F98B58-AD15-4EA5-8C01-0F796223B5FE}" destId="{6EAE0A3B-9AC7-4DC3-BC4E-2AA057E35EDF}" srcOrd="1" destOrd="0" presId="urn:microsoft.com/office/officeart/2005/8/layout/orgChart1"/>
    <dgm:cxn modelId="{4E43CDD2-14CD-45CB-BC3D-E8F61FDC400C}" type="presParOf" srcId="{9C26168B-CFE3-4006-9ABC-A9421B418B43}" destId="{42B9F568-8A77-465F-BD20-67E3E8C6C9B1}" srcOrd="1" destOrd="0" presId="urn:microsoft.com/office/officeart/2005/8/layout/orgChart1"/>
    <dgm:cxn modelId="{B6C025FA-FF97-42B3-A5F4-6E335EE7CFB9}" type="presParOf" srcId="{9C26168B-CFE3-4006-9ABC-A9421B418B43}" destId="{AFAF677C-A258-42B7-B761-1359FD023184}" srcOrd="2" destOrd="0" presId="urn:microsoft.com/office/officeart/2005/8/layout/orgChart1"/>
    <dgm:cxn modelId="{664EFF0C-BCCC-457D-9B3F-057463D6D72E}" type="presParOf" srcId="{37F9E7A4-6747-4447-9982-871829B40A6F}" destId="{77F65354-2356-4B10-B474-77C536BE1AB4}" srcOrd="2" destOrd="0" presId="urn:microsoft.com/office/officeart/2005/8/layout/orgChart1"/>
    <dgm:cxn modelId="{EB1FEC97-5782-408F-B131-EBC5BCAB3CDA}" type="presParOf" srcId="{5A513095-6985-418E-9FFD-77AEA8E55817}" destId="{4659FF20-87BA-4E9B-9EE3-EA94CA843A6D}" srcOrd="4" destOrd="0" presId="urn:microsoft.com/office/officeart/2005/8/layout/orgChart1"/>
    <dgm:cxn modelId="{2BE173DD-0DFD-4767-9A14-FB9265C55132}" type="presParOf" srcId="{5A513095-6985-418E-9FFD-77AEA8E55817}" destId="{42223C56-6973-482D-9F98-9BB5DD22D179}" srcOrd="5" destOrd="0" presId="urn:microsoft.com/office/officeart/2005/8/layout/orgChart1"/>
    <dgm:cxn modelId="{99FDF180-FFC4-4CDA-B941-644E56EE792C}" type="presParOf" srcId="{42223C56-6973-482D-9F98-9BB5DD22D179}" destId="{41570247-0E27-4AA9-B2E3-697217D3FA01}" srcOrd="0" destOrd="0" presId="urn:microsoft.com/office/officeart/2005/8/layout/orgChart1"/>
    <dgm:cxn modelId="{04F5D39F-4FD1-4C02-ACA9-7DD94B90EEC3}" type="presParOf" srcId="{41570247-0E27-4AA9-B2E3-697217D3FA01}" destId="{76502F59-BF12-493B-B440-445083811ACA}" srcOrd="0" destOrd="0" presId="urn:microsoft.com/office/officeart/2005/8/layout/orgChart1"/>
    <dgm:cxn modelId="{80D1DD89-633D-47C2-B0E8-3DBA50FF328D}" type="presParOf" srcId="{41570247-0E27-4AA9-B2E3-697217D3FA01}" destId="{6B7E4CEF-9640-44D8-9F63-B0B7865AB82A}" srcOrd="1" destOrd="0" presId="urn:microsoft.com/office/officeart/2005/8/layout/orgChart1"/>
    <dgm:cxn modelId="{BF8F59D2-F84D-4D31-B900-6287F09D275A}" type="presParOf" srcId="{42223C56-6973-482D-9F98-9BB5DD22D179}" destId="{A1A54C45-0169-4C11-A386-71C6109C5EB4}" srcOrd="1" destOrd="0" presId="urn:microsoft.com/office/officeart/2005/8/layout/orgChart1"/>
    <dgm:cxn modelId="{221FE761-BC68-4791-B677-3A1C4D8D6852}" type="presParOf" srcId="{A1A54C45-0169-4C11-A386-71C6109C5EB4}" destId="{6BDD51C9-6143-4555-926E-FA26BF4F7813}" srcOrd="0" destOrd="0" presId="urn:microsoft.com/office/officeart/2005/8/layout/orgChart1"/>
    <dgm:cxn modelId="{4DA780F0-FBB5-4BE9-999D-BF065993E1B4}" type="presParOf" srcId="{A1A54C45-0169-4C11-A386-71C6109C5EB4}" destId="{7E0A5E3A-38AC-4656-8DD4-1BD6B928C03D}" srcOrd="1" destOrd="0" presId="urn:microsoft.com/office/officeart/2005/8/layout/orgChart1"/>
    <dgm:cxn modelId="{9FC9BBB4-3938-422E-88FC-9678BAB84217}" type="presParOf" srcId="{7E0A5E3A-38AC-4656-8DD4-1BD6B928C03D}" destId="{6B07B28C-FC32-472A-B66B-3DFB03E02454}" srcOrd="0" destOrd="0" presId="urn:microsoft.com/office/officeart/2005/8/layout/orgChart1"/>
    <dgm:cxn modelId="{67D11B00-6974-4C71-BE46-67525BDB6751}" type="presParOf" srcId="{6B07B28C-FC32-472A-B66B-3DFB03E02454}" destId="{52D64460-3D59-4893-939D-03D9F5148A06}" srcOrd="0" destOrd="0" presId="urn:microsoft.com/office/officeart/2005/8/layout/orgChart1"/>
    <dgm:cxn modelId="{8D18915C-03B7-44C8-9427-E5EEDEC97A57}" type="presParOf" srcId="{6B07B28C-FC32-472A-B66B-3DFB03E02454}" destId="{936C9CD3-302C-4E83-9234-49406709703D}" srcOrd="1" destOrd="0" presId="urn:microsoft.com/office/officeart/2005/8/layout/orgChart1"/>
    <dgm:cxn modelId="{E88F3E16-EF1F-42D3-8D7D-7AF447B9F400}" type="presParOf" srcId="{7E0A5E3A-38AC-4656-8DD4-1BD6B928C03D}" destId="{C3D8FE25-BA70-4460-80C3-C53F4929722D}" srcOrd="1" destOrd="0" presId="urn:microsoft.com/office/officeart/2005/8/layout/orgChart1"/>
    <dgm:cxn modelId="{F09DB446-DD7A-4D6C-9B21-02CF7002D089}" type="presParOf" srcId="{7E0A5E3A-38AC-4656-8DD4-1BD6B928C03D}" destId="{725D520E-2843-47EC-9506-BA955EFD517F}" srcOrd="2" destOrd="0" presId="urn:microsoft.com/office/officeart/2005/8/layout/orgChart1"/>
    <dgm:cxn modelId="{52AB75D1-7F74-43BB-A3D2-AC9118C1C5D4}" type="presParOf" srcId="{42223C56-6973-482D-9F98-9BB5DD22D179}" destId="{925476C9-D9BF-4FB2-BCC2-0835138FE3C6}" srcOrd="2" destOrd="0" presId="urn:microsoft.com/office/officeart/2005/8/layout/orgChart1"/>
    <dgm:cxn modelId="{155A488A-B9CB-4026-8F10-60A377CD06DA}" type="presParOf" srcId="{5A513095-6985-418E-9FFD-77AEA8E55817}" destId="{1967EE43-98BA-4FD2-A5E6-772A5E070B9F}" srcOrd="6" destOrd="0" presId="urn:microsoft.com/office/officeart/2005/8/layout/orgChart1"/>
    <dgm:cxn modelId="{3A533EBA-3428-46B5-96C8-E7FCF8EDA0ED}" type="presParOf" srcId="{5A513095-6985-418E-9FFD-77AEA8E55817}" destId="{17EE147B-19CB-4574-B02A-698AC7154E7A}" srcOrd="7" destOrd="0" presId="urn:microsoft.com/office/officeart/2005/8/layout/orgChart1"/>
    <dgm:cxn modelId="{70AD9909-5EF5-4A26-8B9B-0A3F3CDF8868}" type="presParOf" srcId="{17EE147B-19CB-4574-B02A-698AC7154E7A}" destId="{1194F084-5E21-4B6A-AA3E-981388A59A25}" srcOrd="0" destOrd="0" presId="urn:microsoft.com/office/officeart/2005/8/layout/orgChart1"/>
    <dgm:cxn modelId="{95D33BF0-E765-49FC-B700-1EA518B8C99F}" type="presParOf" srcId="{1194F084-5E21-4B6A-AA3E-981388A59A25}" destId="{3B28E158-3B28-4BCA-8AF6-DDA978E8921F}" srcOrd="0" destOrd="0" presId="urn:microsoft.com/office/officeart/2005/8/layout/orgChart1"/>
    <dgm:cxn modelId="{F8C59B9C-B968-4501-B618-8FBABD5F17D4}" type="presParOf" srcId="{1194F084-5E21-4B6A-AA3E-981388A59A25}" destId="{ADD931FC-08F4-4DB3-B272-675DE9FA905C}" srcOrd="1" destOrd="0" presId="urn:microsoft.com/office/officeart/2005/8/layout/orgChart1"/>
    <dgm:cxn modelId="{66947292-6573-442C-A437-F1D405F18225}" type="presParOf" srcId="{17EE147B-19CB-4574-B02A-698AC7154E7A}" destId="{EA6AC3DA-960D-48CC-8BF2-740C329060B2}" srcOrd="1" destOrd="0" presId="urn:microsoft.com/office/officeart/2005/8/layout/orgChart1"/>
    <dgm:cxn modelId="{A0A3C43D-CDB9-4DBC-961B-74AD3425BB9E}" type="presParOf" srcId="{EA6AC3DA-960D-48CC-8BF2-740C329060B2}" destId="{8DB61287-7349-4BE0-B51A-FF4504AD837C}" srcOrd="0" destOrd="0" presId="urn:microsoft.com/office/officeart/2005/8/layout/orgChart1"/>
    <dgm:cxn modelId="{7BC0037F-336B-40D1-BFD9-3DF6A82B3692}" type="presParOf" srcId="{EA6AC3DA-960D-48CC-8BF2-740C329060B2}" destId="{297DA456-608F-4C8C-9B7A-F99FFF2D0ADD}" srcOrd="1" destOrd="0" presId="urn:microsoft.com/office/officeart/2005/8/layout/orgChart1"/>
    <dgm:cxn modelId="{36E7DCF1-9965-4D66-9355-3B1BBF8F7692}" type="presParOf" srcId="{297DA456-608F-4C8C-9B7A-F99FFF2D0ADD}" destId="{A6779952-0498-418A-81B6-D6B7E7AD0219}" srcOrd="0" destOrd="0" presId="urn:microsoft.com/office/officeart/2005/8/layout/orgChart1"/>
    <dgm:cxn modelId="{C84DC11C-7859-483F-81DB-E331705CBB9B}" type="presParOf" srcId="{A6779952-0498-418A-81B6-D6B7E7AD0219}" destId="{4DFDA02C-BE51-4CBC-AD56-CFB639BCF95B}" srcOrd="0" destOrd="0" presId="urn:microsoft.com/office/officeart/2005/8/layout/orgChart1"/>
    <dgm:cxn modelId="{6565ADAE-C862-43BA-802F-B6721301A039}" type="presParOf" srcId="{A6779952-0498-418A-81B6-D6B7E7AD0219}" destId="{24E187A9-2142-4173-8BB7-9D98E0D8A19C}" srcOrd="1" destOrd="0" presId="urn:microsoft.com/office/officeart/2005/8/layout/orgChart1"/>
    <dgm:cxn modelId="{BD5967BE-0E79-454E-9ED7-B68B3920101F}" type="presParOf" srcId="{297DA456-608F-4C8C-9B7A-F99FFF2D0ADD}" destId="{695D701E-B2FB-44C0-86C5-A5754718AB07}" srcOrd="1" destOrd="0" presId="urn:microsoft.com/office/officeart/2005/8/layout/orgChart1"/>
    <dgm:cxn modelId="{68292A0D-5B52-4436-8A3F-B0843FBF957D}" type="presParOf" srcId="{297DA456-608F-4C8C-9B7A-F99FFF2D0ADD}" destId="{73B65DEA-CC25-4F2B-B99B-1D4CD05059AB}" srcOrd="2" destOrd="0" presId="urn:microsoft.com/office/officeart/2005/8/layout/orgChart1"/>
    <dgm:cxn modelId="{154FBB3D-1B20-4B45-A93D-E29F72694787}" type="presParOf" srcId="{17EE147B-19CB-4574-B02A-698AC7154E7A}" destId="{0641FB87-14BE-4B11-89BC-EFB54D990FA0}" srcOrd="2" destOrd="0" presId="urn:microsoft.com/office/officeart/2005/8/layout/orgChart1"/>
    <dgm:cxn modelId="{9C453EAB-27F9-4B46-8C26-E17893AE4C01}" type="presParOf" srcId="{A3059428-21EF-4BDF-AF95-82BDA2AE0BC1}" destId="{88DFC489-AD07-46F1-B4E1-261E58A679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61287-7349-4BE0-B51A-FF4504AD837C}">
      <dsp:nvSpPr>
        <dsp:cNvPr id="0" name=""/>
        <dsp:cNvSpPr/>
      </dsp:nvSpPr>
      <dsp:spPr>
        <a:xfrm>
          <a:off x="6445879" y="3094085"/>
          <a:ext cx="259097" cy="794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4565"/>
              </a:lnTo>
              <a:lnTo>
                <a:pt x="259097" y="79456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67EE43-98BA-4FD2-A5E6-772A5E070B9F}">
      <dsp:nvSpPr>
        <dsp:cNvPr id="0" name=""/>
        <dsp:cNvSpPr/>
      </dsp:nvSpPr>
      <dsp:spPr>
        <a:xfrm>
          <a:off x="4001725" y="1867690"/>
          <a:ext cx="3135080" cy="362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68"/>
              </a:lnTo>
              <a:lnTo>
                <a:pt x="3135080" y="181368"/>
              </a:lnTo>
              <a:lnTo>
                <a:pt x="3135080" y="36273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D51C9-6143-4555-926E-FA26BF4F7813}">
      <dsp:nvSpPr>
        <dsp:cNvPr id="0" name=""/>
        <dsp:cNvSpPr/>
      </dsp:nvSpPr>
      <dsp:spPr>
        <a:xfrm>
          <a:off x="4355825" y="3094085"/>
          <a:ext cx="259097" cy="794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4565"/>
              </a:lnTo>
              <a:lnTo>
                <a:pt x="259097" y="79456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59FF20-87BA-4E9B-9EE3-EA94CA843A6D}">
      <dsp:nvSpPr>
        <dsp:cNvPr id="0" name=""/>
        <dsp:cNvSpPr/>
      </dsp:nvSpPr>
      <dsp:spPr>
        <a:xfrm>
          <a:off x="4001725" y="1867690"/>
          <a:ext cx="1045026" cy="362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68"/>
              </a:lnTo>
              <a:lnTo>
                <a:pt x="1045026" y="181368"/>
              </a:lnTo>
              <a:lnTo>
                <a:pt x="1045026" y="36273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BC0032-2442-4833-8C6C-BB8F141FD153}">
      <dsp:nvSpPr>
        <dsp:cNvPr id="0" name=""/>
        <dsp:cNvSpPr/>
      </dsp:nvSpPr>
      <dsp:spPr>
        <a:xfrm>
          <a:off x="2265771" y="3094085"/>
          <a:ext cx="259097" cy="794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4565"/>
              </a:lnTo>
              <a:lnTo>
                <a:pt x="259097" y="79456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6BAB4-3ABB-43A8-9571-04F14B924029}">
      <dsp:nvSpPr>
        <dsp:cNvPr id="0" name=""/>
        <dsp:cNvSpPr/>
      </dsp:nvSpPr>
      <dsp:spPr>
        <a:xfrm>
          <a:off x="2956698" y="1867690"/>
          <a:ext cx="1045026" cy="362736"/>
        </a:xfrm>
        <a:custGeom>
          <a:avLst/>
          <a:gdLst/>
          <a:ahLst/>
          <a:cxnLst/>
          <a:rect l="0" t="0" r="0" b="0"/>
          <a:pathLst>
            <a:path>
              <a:moveTo>
                <a:pt x="1045026" y="0"/>
              </a:moveTo>
              <a:lnTo>
                <a:pt x="1045026" y="181368"/>
              </a:lnTo>
              <a:lnTo>
                <a:pt x="0" y="181368"/>
              </a:lnTo>
              <a:lnTo>
                <a:pt x="0" y="36273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D9A20-9401-4638-8123-30936DB65CD7}">
      <dsp:nvSpPr>
        <dsp:cNvPr id="0" name=""/>
        <dsp:cNvSpPr/>
      </dsp:nvSpPr>
      <dsp:spPr>
        <a:xfrm>
          <a:off x="175717" y="3094085"/>
          <a:ext cx="259097" cy="794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4565"/>
              </a:lnTo>
              <a:lnTo>
                <a:pt x="259097" y="79456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9612D0-6ED2-4080-B919-47AFBC845CEC}">
      <dsp:nvSpPr>
        <dsp:cNvPr id="0" name=""/>
        <dsp:cNvSpPr/>
      </dsp:nvSpPr>
      <dsp:spPr>
        <a:xfrm>
          <a:off x="866644" y="1867690"/>
          <a:ext cx="3135080" cy="362736"/>
        </a:xfrm>
        <a:custGeom>
          <a:avLst/>
          <a:gdLst/>
          <a:ahLst/>
          <a:cxnLst/>
          <a:rect l="0" t="0" r="0" b="0"/>
          <a:pathLst>
            <a:path>
              <a:moveTo>
                <a:pt x="3135080" y="0"/>
              </a:moveTo>
              <a:lnTo>
                <a:pt x="3135080" y="181368"/>
              </a:lnTo>
              <a:lnTo>
                <a:pt x="0" y="181368"/>
              </a:lnTo>
              <a:lnTo>
                <a:pt x="0" y="36273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4FC81B-CAE0-47F6-B4CD-CA78048E4A8E}">
      <dsp:nvSpPr>
        <dsp:cNvPr id="0" name=""/>
        <dsp:cNvSpPr/>
      </dsp:nvSpPr>
      <dsp:spPr>
        <a:xfrm>
          <a:off x="2602632" y="427185"/>
          <a:ext cx="2798184" cy="14405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b="0" kern="1200" dirty="0"/>
            <a:t>Elementos de la narración</a:t>
          </a:r>
        </a:p>
      </dsp:txBody>
      <dsp:txXfrm>
        <a:off x="2602632" y="427185"/>
        <a:ext cx="2798184" cy="1440504"/>
      </dsp:txXfrm>
    </dsp:sp>
    <dsp:sp modelId="{908CFEAC-7D2F-4E55-B468-76E11FF3438E}">
      <dsp:nvSpPr>
        <dsp:cNvPr id="0" name=""/>
        <dsp:cNvSpPr/>
      </dsp:nvSpPr>
      <dsp:spPr>
        <a:xfrm>
          <a:off x="2986" y="2230426"/>
          <a:ext cx="1727317" cy="86365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/>
            <a:t>Narrador</a:t>
          </a:r>
        </a:p>
      </dsp:txBody>
      <dsp:txXfrm>
        <a:off x="2986" y="2230426"/>
        <a:ext cx="1727317" cy="863658"/>
      </dsp:txXfrm>
    </dsp:sp>
    <dsp:sp modelId="{28DCFEE4-8F19-4229-A3B8-E98BFEC7E854}">
      <dsp:nvSpPr>
        <dsp:cNvPr id="0" name=""/>
        <dsp:cNvSpPr/>
      </dsp:nvSpPr>
      <dsp:spPr>
        <a:xfrm>
          <a:off x="434815" y="3456821"/>
          <a:ext cx="1727317" cy="86365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/>
            <a:t>Quien cuenta la historia</a:t>
          </a:r>
        </a:p>
      </dsp:txBody>
      <dsp:txXfrm>
        <a:off x="434815" y="3456821"/>
        <a:ext cx="1727317" cy="863658"/>
      </dsp:txXfrm>
    </dsp:sp>
    <dsp:sp modelId="{62D08022-0A9E-40E7-B05E-18E64278B416}">
      <dsp:nvSpPr>
        <dsp:cNvPr id="0" name=""/>
        <dsp:cNvSpPr/>
      </dsp:nvSpPr>
      <dsp:spPr>
        <a:xfrm>
          <a:off x="2093039" y="2230426"/>
          <a:ext cx="1727317" cy="86365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/>
            <a:t>Personajes</a:t>
          </a:r>
        </a:p>
      </dsp:txBody>
      <dsp:txXfrm>
        <a:off x="2093039" y="2230426"/>
        <a:ext cx="1727317" cy="863658"/>
      </dsp:txXfrm>
    </dsp:sp>
    <dsp:sp modelId="{68C2698B-5BD1-4432-830B-44EF3F7014DA}">
      <dsp:nvSpPr>
        <dsp:cNvPr id="0" name=""/>
        <dsp:cNvSpPr/>
      </dsp:nvSpPr>
      <dsp:spPr>
        <a:xfrm>
          <a:off x="2524869" y="3456821"/>
          <a:ext cx="1727317" cy="86365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/>
            <a:t>Seres ficticios que realizan las acciones</a:t>
          </a:r>
        </a:p>
      </dsp:txBody>
      <dsp:txXfrm>
        <a:off x="2524869" y="3456821"/>
        <a:ext cx="1727317" cy="863658"/>
      </dsp:txXfrm>
    </dsp:sp>
    <dsp:sp modelId="{76502F59-BF12-493B-B440-445083811ACA}">
      <dsp:nvSpPr>
        <dsp:cNvPr id="0" name=""/>
        <dsp:cNvSpPr/>
      </dsp:nvSpPr>
      <dsp:spPr>
        <a:xfrm>
          <a:off x="4183093" y="2230426"/>
          <a:ext cx="1727317" cy="86365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/>
            <a:t>Acciones</a:t>
          </a:r>
        </a:p>
      </dsp:txBody>
      <dsp:txXfrm>
        <a:off x="4183093" y="2230426"/>
        <a:ext cx="1727317" cy="863658"/>
      </dsp:txXfrm>
    </dsp:sp>
    <dsp:sp modelId="{52D64460-3D59-4893-939D-03D9F5148A06}">
      <dsp:nvSpPr>
        <dsp:cNvPr id="0" name=""/>
        <dsp:cNvSpPr/>
      </dsp:nvSpPr>
      <dsp:spPr>
        <a:xfrm>
          <a:off x="4614922" y="3456821"/>
          <a:ext cx="1727317" cy="86365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/>
            <a:t>Lo que les sucede a los personajes</a:t>
          </a:r>
        </a:p>
      </dsp:txBody>
      <dsp:txXfrm>
        <a:off x="4614922" y="3456821"/>
        <a:ext cx="1727317" cy="863658"/>
      </dsp:txXfrm>
    </dsp:sp>
    <dsp:sp modelId="{3B28E158-3B28-4BCA-8AF6-DDA978E8921F}">
      <dsp:nvSpPr>
        <dsp:cNvPr id="0" name=""/>
        <dsp:cNvSpPr/>
      </dsp:nvSpPr>
      <dsp:spPr>
        <a:xfrm>
          <a:off x="6273147" y="2230426"/>
          <a:ext cx="1727317" cy="86365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Ambiente</a:t>
          </a:r>
        </a:p>
      </dsp:txBody>
      <dsp:txXfrm>
        <a:off x="6273147" y="2230426"/>
        <a:ext cx="1727317" cy="863658"/>
      </dsp:txXfrm>
    </dsp:sp>
    <dsp:sp modelId="{4DFDA02C-BE51-4CBC-AD56-CFB639BCF95B}">
      <dsp:nvSpPr>
        <dsp:cNvPr id="0" name=""/>
        <dsp:cNvSpPr/>
      </dsp:nvSpPr>
      <dsp:spPr>
        <a:xfrm>
          <a:off x="6704976" y="3456821"/>
          <a:ext cx="1727317" cy="86365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/>
            <a:t>Donde y cuando ocurren las acciones</a:t>
          </a:r>
        </a:p>
      </dsp:txBody>
      <dsp:txXfrm>
        <a:off x="6704976" y="3456821"/>
        <a:ext cx="1727317" cy="863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5548-5B85-4985-80E2-64D72B870355}" type="datetimeFigureOut">
              <a:rPr lang="es-CL" smtClean="0"/>
              <a:t>16-03-20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C8DE-2449-4724-B16B-612853D7EC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3417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5548-5B85-4985-80E2-64D72B870355}" type="datetimeFigureOut">
              <a:rPr lang="es-CL" smtClean="0"/>
              <a:t>16-03-20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C8DE-2449-4724-B16B-612853D7EC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783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5548-5B85-4985-80E2-64D72B870355}" type="datetimeFigureOut">
              <a:rPr lang="es-CL" smtClean="0"/>
              <a:t>16-03-20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C8DE-2449-4724-B16B-612853D7EC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920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5548-5B85-4985-80E2-64D72B870355}" type="datetimeFigureOut">
              <a:rPr lang="es-CL" smtClean="0"/>
              <a:t>16-03-20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C8DE-2449-4724-B16B-612853D7EC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636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5548-5B85-4985-80E2-64D72B870355}" type="datetimeFigureOut">
              <a:rPr lang="es-CL" smtClean="0"/>
              <a:t>16-03-20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C8DE-2449-4724-B16B-612853D7EC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3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5548-5B85-4985-80E2-64D72B870355}" type="datetimeFigureOut">
              <a:rPr lang="es-CL" smtClean="0"/>
              <a:t>16-03-20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C8DE-2449-4724-B16B-612853D7EC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161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5548-5B85-4985-80E2-64D72B870355}" type="datetimeFigureOut">
              <a:rPr lang="es-CL" smtClean="0"/>
              <a:t>16-03-20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C8DE-2449-4724-B16B-612853D7EC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591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5548-5B85-4985-80E2-64D72B870355}" type="datetimeFigureOut">
              <a:rPr lang="es-CL" smtClean="0"/>
              <a:t>16-03-20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C8DE-2449-4724-B16B-612853D7EC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739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5548-5B85-4985-80E2-64D72B870355}" type="datetimeFigureOut">
              <a:rPr lang="es-CL" smtClean="0"/>
              <a:t>16-03-20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C8DE-2449-4724-B16B-612853D7EC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069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5548-5B85-4985-80E2-64D72B870355}" type="datetimeFigureOut">
              <a:rPr lang="es-CL" smtClean="0"/>
              <a:t>16-03-20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C8DE-2449-4724-B16B-612853D7EC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9693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5548-5B85-4985-80E2-64D72B870355}" type="datetimeFigureOut">
              <a:rPr lang="es-CL" smtClean="0"/>
              <a:t>16-03-20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C8DE-2449-4724-B16B-612853D7EC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39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85548-5B85-4985-80E2-64D72B870355}" type="datetimeFigureOut">
              <a:rPr lang="es-CL" smtClean="0"/>
              <a:t>16-03-20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9C8DE-2449-4724-B16B-612853D7ECD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438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hyperlink" Target="http://dietaydeporte.blogspot.com/2010_05_01_archive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83518" y="543465"/>
            <a:ext cx="6428842" cy="866527"/>
          </a:xfrm>
        </p:spPr>
        <p:txBody>
          <a:bodyPr/>
          <a:lstStyle/>
          <a:p>
            <a:r>
              <a:rPr lang="es-CL" dirty="0"/>
              <a:t>GÉNERO NARRATIVO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152" y="1576651"/>
            <a:ext cx="447969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FA0CEF1-912A-8044-911F-EDDC6B970572}"/>
              </a:ext>
            </a:extLst>
          </p:cNvPr>
          <p:cNvSpPr txBox="1"/>
          <p:nvPr/>
        </p:nvSpPr>
        <p:spPr>
          <a:xfrm>
            <a:off x="3779912" y="5949280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Prof. Macarena Canessa</a:t>
            </a:r>
          </a:p>
          <a:p>
            <a:pPr algn="r"/>
            <a:r>
              <a:rPr lang="es-CL" dirty="0"/>
              <a:t>Marzo 2020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AAFF0B4-B88B-3E49-93F7-181305E7BD9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2212" r="79699" b="87340"/>
          <a:stretch/>
        </p:blipFill>
        <p:spPr bwMode="auto">
          <a:xfrm>
            <a:off x="143508" y="164164"/>
            <a:ext cx="1548172" cy="16086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05A0B34-046F-634F-A4D0-88F1FBA5A26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9" t="86085" r="839" b="61"/>
          <a:stretch/>
        </p:blipFill>
        <p:spPr bwMode="auto">
          <a:xfrm>
            <a:off x="-540568" y="5749978"/>
            <a:ext cx="7902575" cy="1417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1346097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rgbClr val="C00000"/>
                </a:solidFill>
              </a:rPr>
              <a:t>El género narrativo y su propósito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076" y="2924944"/>
            <a:ext cx="6180517" cy="39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649F933-3DDA-8041-936D-20BA9D603235}"/>
              </a:ext>
            </a:extLst>
          </p:cNvPr>
          <p:cNvSpPr txBox="1"/>
          <p:nvPr/>
        </p:nvSpPr>
        <p:spPr>
          <a:xfrm>
            <a:off x="457200" y="1417638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El </a:t>
            </a:r>
            <a:r>
              <a:rPr lang="es-CL" sz="2800" b="1" dirty="0"/>
              <a:t>género narrativo </a:t>
            </a:r>
            <a:r>
              <a:rPr lang="es-CL" sz="2800" dirty="0"/>
              <a:t>agrupa a todos los textos que tienen como </a:t>
            </a:r>
            <a:r>
              <a:rPr lang="es-CL" sz="2800" b="1" dirty="0"/>
              <a:t>propósito</a:t>
            </a:r>
            <a:r>
              <a:rPr lang="es-CL" sz="2800" dirty="0"/>
              <a:t> u objetivo </a:t>
            </a:r>
            <a:r>
              <a:rPr lang="es-CL" sz="2800" i="1" dirty="0">
                <a:solidFill>
                  <a:srgbClr val="C00000"/>
                </a:solidFill>
              </a:rPr>
              <a:t>relatar o contar una historia ficticia</a:t>
            </a:r>
            <a:r>
              <a:rPr lang="es-CL" sz="2800" dirty="0"/>
              <a:t>, es decir, creada por el autor con fines artísticos.</a:t>
            </a:r>
          </a:p>
        </p:txBody>
      </p:sp>
    </p:spTree>
    <p:extLst>
      <p:ext uri="{BB962C8B-B14F-4D97-AF65-F5344CB8AC3E}">
        <p14:creationId xmlns:p14="http://schemas.microsoft.com/office/powerpoint/2010/main" val="2945650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rgbClr val="0070C0"/>
                </a:solidFill>
              </a:rPr>
              <a:t>Tipos de textos narrativos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49F933-3DDA-8041-936D-20BA9D603235}"/>
              </a:ext>
            </a:extLst>
          </p:cNvPr>
          <p:cNvSpPr txBox="1"/>
          <p:nvPr/>
        </p:nvSpPr>
        <p:spPr>
          <a:xfrm>
            <a:off x="457200" y="126876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Existen diferentes tipos de textos que cumplen con el propósito de relatar una historia. Entre ellos se encuentran: </a:t>
            </a:r>
          </a:p>
          <a:p>
            <a:pPr marL="971550" lvl="1" indent="-514350">
              <a:buFont typeface="+mj-lt"/>
              <a:buAutoNum type="arabicParenR"/>
            </a:pPr>
            <a:r>
              <a:rPr lang="es-CL" sz="2800" dirty="0">
                <a:solidFill>
                  <a:srgbClr val="0070C0"/>
                </a:solidFill>
              </a:rPr>
              <a:t>Cuentos</a:t>
            </a:r>
          </a:p>
          <a:p>
            <a:pPr marL="971550" lvl="1" indent="-514350">
              <a:buFont typeface="+mj-lt"/>
              <a:buAutoNum type="arabicParenR"/>
            </a:pPr>
            <a:r>
              <a:rPr lang="es-CL" sz="2800" dirty="0">
                <a:solidFill>
                  <a:srgbClr val="0070C0"/>
                </a:solidFill>
              </a:rPr>
              <a:t>Mitos</a:t>
            </a:r>
          </a:p>
          <a:p>
            <a:pPr marL="971550" lvl="1" indent="-514350">
              <a:buFont typeface="+mj-lt"/>
              <a:buAutoNum type="arabicParenR"/>
            </a:pPr>
            <a:r>
              <a:rPr lang="es-CL" sz="2800" dirty="0">
                <a:solidFill>
                  <a:srgbClr val="0070C0"/>
                </a:solidFill>
              </a:rPr>
              <a:t>Leyendas</a:t>
            </a:r>
          </a:p>
          <a:p>
            <a:pPr marL="971550" lvl="1" indent="-514350">
              <a:buFont typeface="+mj-lt"/>
              <a:buAutoNum type="arabicParenR"/>
            </a:pPr>
            <a:r>
              <a:rPr lang="es-CL" sz="2800" dirty="0">
                <a:solidFill>
                  <a:srgbClr val="0070C0"/>
                </a:solidFill>
              </a:rPr>
              <a:t>Fábulas</a:t>
            </a:r>
          </a:p>
          <a:p>
            <a:pPr marL="971550" lvl="1" indent="-514350">
              <a:buFont typeface="+mj-lt"/>
              <a:buAutoNum type="arabicParenR"/>
            </a:pPr>
            <a:r>
              <a:rPr lang="es-CL" sz="2800" dirty="0">
                <a:solidFill>
                  <a:srgbClr val="0070C0"/>
                </a:solidFill>
              </a:rPr>
              <a:t>Comic</a:t>
            </a:r>
          </a:p>
          <a:p>
            <a:pPr marL="971550" lvl="1" indent="-514350">
              <a:buFont typeface="+mj-lt"/>
              <a:buAutoNum type="arabicParenR"/>
            </a:pPr>
            <a:r>
              <a:rPr lang="es-CL" sz="2800" dirty="0">
                <a:solidFill>
                  <a:srgbClr val="0070C0"/>
                </a:solidFill>
              </a:rPr>
              <a:t>Novelas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8486260-CD85-1448-A654-D2B3C01EE4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39"/>
          <a:stretch/>
        </p:blipFill>
        <p:spPr>
          <a:xfrm>
            <a:off x="3394720" y="2204864"/>
            <a:ext cx="5292080" cy="338437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2DFD5A6-EB07-D346-8A4D-0CA984750222}"/>
              </a:ext>
            </a:extLst>
          </p:cNvPr>
          <p:cNvSpPr txBox="1"/>
          <p:nvPr/>
        </p:nvSpPr>
        <p:spPr>
          <a:xfrm>
            <a:off x="305780" y="5735464"/>
            <a:ext cx="853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0070C0"/>
                </a:solidFill>
              </a:rPr>
              <a:t>Ejercicio</a:t>
            </a:r>
            <a:r>
              <a:rPr lang="es-CL" sz="2400" dirty="0"/>
              <a:t>: En la siguiente diapositiva, intenta descubrir a qué tipo de texto narrativo pertenece cada una de las imágenes.</a:t>
            </a:r>
          </a:p>
        </p:txBody>
      </p:sp>
    </p:spTree>
    <p:extLst>
      <p:ext uri="{BB962C8B-B14F-4D97-AF65-F5344CB8AC3E}">
        <p14:creationId xmlns:p14="http://schemas.microsoft.com/office/powerpoint/2010/main" val="1386277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6159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70C0"/>
                </a:solidFill>
              </a:rPr>
              <a:t>Tipos de textos narrativos</a:t>
            </a:r>
            <a:endParaRPr lang="es-C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55"/>
          <a:stretch/>
        </p:blipFill>
        <p:spPr bwMode="auto">
          <a:xfrm>
            <a:off x="3987374" y="1124744"/>
            <a:ext cx="2880320" cy="231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0" r="7096"/>
          <a:stretch/>
        </p:blipFill>
        <p:spPr bwMode="auto">
          <a:xfrm>
            <a:off x="395536" y="4149080"/>
            <a:ext cx="2622146" cy="208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49079"/>
            <a:ext cx="2729273" cy="208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245537" cy="231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 bwMode="auto">
          <a:xfrm>
            <a:off x="6946823" y="1124744"/>
            <a:ext cx="1954845" cy="221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8"/>
          <a:stretch/>
        </p:blipFill>
        <p:spPr bwMode="auto">
          <a:xfrm>
            <a:off x="6354046" y="4074166"/>
            <a:ext cx="2282678" cy="215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27584" y="3514992"/>
            <a:ext cx="2376264" cy="490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Rectángulo"/>
          <p:cNvSpPr/>
          <p:nvPr/>
        </p:nvSpPr>
        <p:spPr>
          <a:xfrm>
            <a:off x="4239402" y="3514992"/>
            <a:ext cx="2376264" cy="490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>
            <a:off x="7236296" y="3514992"/>
            <a:ext cx="1577138" cy="490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Rectángulo"/>
          <p:cNvSpPr/>
          <p:nvPr/>
        </p:nvSpPr>
        <p:spPr>
          <a:xfrm>
            <a:off x="518477" y="6309320"/>
            <a:ext cx="2376264" cy="490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Rectángulo"/>
          <p:cNvSpPr/>
          <p:nvPr/>
        </p:nvSpPr>
        <p:spPr>
          <a:xfrm>
            <a:off x="3524368" y="6309320"/>
            <a:ext cx="2376264" cy="490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6 Rectángulo"/>
          <p:cNvSpPr/>
          <p:nvPr/>
        </p:nvSpPr>
        <p:spPr>
          <a:xfrm>
            <a:off x="6447750" y="6309320"/>
            <a:ext cx="2095270" cy="490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450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B1BB6A-637B-6046-B339-7B2F58A25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chemeClr val="accent6"/>
                </a:solidFill>
              </a:rPr>
              <a:t>Elementos de la narración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72AE52-CE7B-1C46-B0C6-14199DC48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CL" dirty="0"/>
              <a:t>En todo texto narrativo, es posible encontrar ciertos elementos comunes que caracterizan cualquier narración. Dentro de ellos están: </a:t>
            </a:r>
          </a:p>
          <a:p>
            <a:pPr marL="514350" indent="-514350">
              <a:buAutoNum type="alphaLcParenR"/>
            </a:pPr>
            <a:r>
              <a:rPr lang="es-CL" b="1" dirty="0"/>
              <a:t>Narrador</a:t>
            </a:r>
            <a:r>
              <a:rPr lang="es-CL" dirty="0"/>
              <a:t>: Es la voz ficticia (creada por el autor) que cuenta o narra la historia. Puede estar dentro o fuera del relato.</a:t>
            </a:r>
          </a:p>
          <a:p>
            <a:pPr marL="514350" indent="-514350">
              <a:buAutoNum type="alphaLcParenR"/>
            </a:pPr>
            <a:r>
              <a:rPr lang="es-CL" b="1" dirty="0"/>
              <a:t>Personajes</a:t>
            </a:r>
            <a:r>
              <a:rPr lang="es-CL" dirty="0"/>
              <a:t>: Son los seres ficiticios que protagonizan la historia. Pueden ser principales o secundarios.</a:t>
            </a:r>
          </a:p>
          <a:p>
            <a:pPr marL="514350" indent="-514350">
              <a:buAutoNum type="alphaLcParenR"/>
            </a:pPr>
            <a:r>
              <a:rPr lang="es-CL" b="1" dirty="0"/>
              <a:t>Acciones</a:t>
            </a:r>
            <a:r>
              <a:rPr lang="es-CL" dirty="0"/>
              <a:t>: Lo que le sucede a los personajes y que aportan al desarrollo de la historia.</a:t>
            </a:r>
          </a:p>
          <a:p>
            <a:pPr marL="514350" indent="-514350">
              <a:buAutoNum type="alphaLcParenR"/>
            </a:pPr>
            <a:r>
              <a:rPr lang="es-CL" b="1" dirty="0"/>
              <a:t>Ambiente</a:t>
            </a:r>
            <a:r>
              <a:rPr lang="es-CL" dirty="0"/>
              <a:t>: Lugar y tiempo donde ocurre el relato</a:t>
            </a:r>
          </a:p>
        </p:txBody>
      </p:sp>
    </p:spTree>
    <p:extLst>
      <p:ext uri="{BB962C8B-B14F-4D97-AF65-F5344CB8AC3E}">
        <p14:creationId xmlns:p14="http://schemas.microsoft.com/office/powerpoint/2010/main" val="1051388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1117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chemeClr val="accent6"/>
                </a:solidFill>
              </a:rPr>
              <a:t>Elementos de la narración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"/>
          <a:stretch/>
        </p:blipFill>
        <p:spPr bwMode="auto">
          <a:xfrm>
            <a:off x="408521" y="1792727"/>
            <a:ext cx="2470289" cy="158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11" y="4191613"/>
            <a:ext cx="2292597" cy="178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1" r="7346"/>
          <a:stretch/>
        </p:blipFill>
        <p:spPr bwMode="auto">
          <a:xfrm>
            <a:off x="5689117" y="4349426"/>
            <a:ext cx="2823252" cy="178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" b="47181"/>
          <a:stretch/>
        </p:blipFill>
        <p:spPr bwMode="auto">
          <a:xfrm>
            <a:off x="5932335" y="1831274"/>
            <a:ext cx="2336816" cy="180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5932335" y="3749665"/>
            <a:ext cx="2232248" cy="490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Rectángulo"/>
          <p:cNvSpPr/>
          <p:nvPr/>
        </p:nvSpPr>
        <p:spPr>
          <a:xfrm>
            <a:off x="408521" y="3450064"/>
            <a:ext cx="2376264" cy="490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Rectángulo"/>
          <p:cNvSpPr/>
          <p:nvPr/>
        </p:nvSpPr>
        <p:spPr>
          <a:xfrm>
            <a:off x="443524" y="6145426"/>
            <a:ext cx="2400284" cy="490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/>
        </p:nvSpPr>
        <p:spPr>
          <a:xfrm>
            <a:off x="6036903" y="6156750"/>
            <a:ext cx="2232248" cy="490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B94CD40-E527-7A49-9B0D-3B19219CE939}"/>
              </a:ext>
            </a:extLst>
          </p:cNvPr>
          <p:cNvSpPr txBox="1"/>
          <p:nvPr/>
        </p:nvSpPr>
        <p:spPr>
          <a:xfrm>
            <a:off x="288176" y="917268"/>
            <a:ext cx="8676312" cy="85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accent6"/>
                </a:solidFill>
              </a:rPr>
              <a:t>Ejercicio</a:t>
            </a:r>
            <a:r>
              <a:rPr lang="es-CL" sz="2400" dirty="0"/>
              <a:t>: Intenta descubrir a qué elemento de la narración hace referencia cada una de las imágenes.</a:t>
            </a:r>
          </a:p>
        </p:txBody>
      </p:sp>
    </p:spTree>
    <p:extLst>
      <p:ext uri="{BB962C8B-B14F-4D97-AF65-F5344CB8AC3E}">
        <p14:creationId xmlns:p14="http://schemas.microsoft.com/office/powerpoint/2010/main" val="696210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E38A6-16E2-124C-9D04-027565B39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chemeClr val="accent6"/>
                </a:solidFill>
              </a:rPr>
              <a:t>Elementos de la narración: Resumen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B09A598-144A-EF41-B2A7-84728FBE8F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3973147"/>
              </p:ext>
            </p:extLst>
          </p:nvPr>
        </p:nvGraphicFramePr>
        <p:xfrm>
          <a:off x="457200" y="1417638"/>
          <a:ext cx="8435280" cy="4747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62819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257</Words>
  <Application>Microsoft Macintosh PowerPoint</Application>
  <PresentationFormat>Presentación en pantalla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GÉNERO NARRATIVO</vt:lpstr>
      <vt:lpstr>El género narrativo y su propósito</vt:lpstr>
      <vt:lpstr>Tipos de textos narrativos</vt:lpstr>
      <vt:lpstr>Tipos de textos narrativos</vt:lpstr>
      <vt:lpstr>Elementos de la narración</vt:lpstr>
      <vt:lpstr>Elementos de la narración</vt:lpstr>
      <vt:lpstr>Elementos de la narración: Resumen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Repaso: Género Narrativo</dc:title>
  <dc:creator>Macarena</dc:creator>
  <cp:lastModifiedBy>MACARENA CANESSA CORDERO</cp:lastModifiedBy>
  <cp:revision>9</cp:revision>
  <dcterms:created xsi:type="dcterms:W3CDTF">2018-11-22T00:16:47Z</dcterms:created>
  <dcterms:modified xsi:type="dcterms:W3CDTF">2020-03-16T15:15:39Z</dcterms:modified>
</cp:coreProperties>
</file>