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2" r:id="rId3"/>
    <p:sldId id="263" r:id="rId4"/>
    <p:sldId id="258" r:id="rId5"/>
    <p:sldId id="261" r:id="rId6"/>
    <p:sldId id="265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6"/>
    <p:restoredTop sz="94687"/>
  </p:normalViewPr>
  <p:slideViewPr>
    <p:cSldViewPr>
      <p:cViewPr varScale="1">
        <p:scale>
          <a:sx n="104" d="100"/>
          <a:sy n="104" d="100"/>
        </p:scale>
        <p:origin x="173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6A616-761E-424A-96A1-BCBC014A4540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7E5BC-1154-4A73-B6F5-9A1918A1C3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435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823-8208-4F0E-B439-CC67616F52BA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FD51-8B95-4344-B24A-F4648A272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48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823-8208-4F0E-B439-CC67616F52BA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FD51-8B95-4344-B24A-F4648A272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861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823-8208-4F0E-B439-CC67616F52BA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FD51-8B95-4344-B24A-F4648A272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224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823-8208-4F0E-B439-CC67616F52BA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FD51-8B95-4344-B24A-F4648A272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549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823-8208-4F0E-B439-CC67616F52BA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FD51-8B95-4344-B24A-F4648A272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727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823-8208-4F0E-B439-CC67616F52BA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FD51-8B95-4344-B24A-F4648A272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428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823-8208-4F0E-B439-CC67616F52BA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FD51-8B95-4344-B24A-F4648A272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63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823-8208-4F0E-B439-CC67616F52BA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FD51-8B95-4344-B24A-F4648A272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967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823-8208-4F0E-B439-CC67616F52BA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FD51-8B95-4344-B24A-F4648A272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758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823-8208-4F0E-B439-CC67616F52BA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FD51-8B95-4344-B24A-F4648A272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119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7823-8208-4F0E-B439-CC67616F52BA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FD51-8B95-4344-B24A-F4648A272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114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7823-8208-4F0E-B439-CC67616F52BA}" type="datetimeFigureOut">
              <a:rPr lang="es-CL" smtClean="0"/>
              <a:t>16-03-20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FD51-8B95-4344-B24A-F4648A2726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283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7579" y="976789"/>
            <a:ext cx="6428842" cy="866527"/>
          </a:xfrm>
        </p:spPr>
        <p:txBody>
          <a:bodyPr/>
          <a:lstStyle/>
          <a:p>
            <a:r>
              <a:rPr lang="es-CL" dirty="0"/>
              <a:t>TIPOS DE PALABRAS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A0CEF1-912A-8044-911F-EDDC6B970572}"/>
              </a:ext>
            </a:extLst>
          </p:cNvPr>
          <p:cNvSpPr txBox="1"/>
          <p:nvPr/>
        </p:nvSpPr>
        <p:spPr>
          <a:xfrm>
            <a:off x="3779912" y="594928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Prof. Macarena Canessa</a:t>
            </a:r>
          </a:p>
          <a:p>
            <a:pPr algn="r"/>
            <a:r>
              <a:rPr lang="es-CL" dirty="0"/>
              <a:t>Marzo 2020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AFF0B4-B88B-3E49-93F7-181305E7BD9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212" r="79699" b="87340"/>
          <a:stretch/>
        </p:blipFill>
        <p:spPr bwMode="auto">
          <a:xfrm>
            <a:off x="179512" y="105609"/>
            <a:ext cx="1548172" cy="1608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5A0B34-046F-634F-A4D0-88F1FBA5A26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86085" r="839" b="61"/>
          <a:stretch/>
        </p:blipFill>
        <p:spPr bwMode="auto">
          <a:xfrm>
            <a:off x="-540568" y="5749978"/>
            <a:ext cx="7902575" cy="1417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7B3637-6D9C-1946-A670-86B69D53C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016291"/>
            <a:ext cx="6536488" cy="34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b="1" dirty="0">
                <a:solidFill>
                  <a:schemeClr val="accent5"/>
                </a:solidFill>
              </a:rPr>
              <a:t>Sustantivos</a:t>
            </a:r>
            <a:endParaRPr lang="es-CL" b="1" dirty="0">
              <a:solidFill>
                <a:schemeClr val="accent5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91680" y="3092834"/>
            <a:ext cx="58326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215516" y="4876050"/>
            <a:ext cx="8784976" cy="12961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/>
              <a:t>Los </a:t>
            </a:r>
            <a:r>
              <a:rPr lang="es-CL" sz="2200" b="1" dirty="0"/>
              <a:t>sustantivos</a:t>
            </a:r>
            <a:r>
              <a:rPr lang="es-CL" sz="2200" dirty="0"/>
              <a:t> son palabras que se utilizan para nombrar personas, lugares u objetos. Se pueden clasificar en sustantivos comunes (minúscula) y sustantivos propios (mayúscula)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846EB44-485A-584D-8049-B28922B0C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630"/>
          <a:stretch/>
        </p:blipFill>
        <p:spPr>
          <a:xfrm>
            <a:off x="566229" y="1417638"/>
            <a:ext cx="8011542" cy="31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b="1" dirty="0">
                <a:solidFill>
                  <a:schemeClr val="accent6"/>
                </a:solidFill>
              </a:rPr>
              <a:t>Adjetivos</a:t>
            </a:r>
            <a:endParaRPr lang="es-CL" b="1" dirty="0">
              <a:solidFill>
                <a:schemeClr val="accent6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91680" y="3092834"/>
            <a:ext cx="58326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214625" y="5445224"/>
            <a:ext cx="8784976" cy="129614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/>
              <a:t>Los </a:t>
            </a:r>
            <a:r>
              <a:rPr lang="es-CL" sz="2200" b="1" dirty="0"/>
              <a:t>adjetivos</a:t>
            </a:r>
            <a:r>
              <a:rPr lang="es-CL" sz="2200" dirty="0"/>
              <a:t> son palabras que se usan para describir a los sustantivos y así nos aportan información sobre ellos.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4612057-184C-BE4B-A46E-77180FB1B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595"/>
          <a:stretch/>
        </p:blipFill>
        <p:spPr>
          <a:xfrm>
            <a:off x="1474765" y="1390802"/>
            <a:ext cx="6264696" cy="38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b="1" dirty="0">
                <a:solidFill>
                  <a:schemeClr val="accent4"/>
                </a:solidFill>
              </a:rPr>
              <a:t>Verbos</a:t>
            </a:r>
            <a:endParaRPr lang="es-CL" b="1" dirty="0">
              <a:solidFill>
                <a:schemeClr val="accent4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11375"/>
          <a:stretch/>
        </p:blipFill>
        <p:spPr bwMode="auto">
          <a:xfrm>
            <a:off x="1287444" y="1456184"/>
            <a:ext cx="664112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91680" y="3092834"/>
            <a:ext cx="58326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214625" y="5404823"/>
            <a:ext cx="8784976" cy="1296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/>
              <a:t>Los </a:t>
            </a:r>
            <a:r>
              <a:rPr lang="es-CL" sz="2200" b="1" dirty="0"/>
              <a:t>verbos</a:t>
            </a:r>
            <a:r>
              <a:rPr lang="es-CL" sz="2200" dirty="0"/>
              <a:t> son palabras que expresan acciones. Estas palabras se conjugan dependiendo del género, número y tiempo en que dicha acción se realice.</a:t>
            </a:r>
          </a:p>
        </p:txBody>
      </p:sp>
    </p:spTree>
    <p:extLst>
      <p:ext uri="{BB962C8B-B14F-4D97-AF65-F5344CB8AC3E}">
        <p14:creationId xmlns:p14="http://schemas.microsoft.com/office/powerpoint/2010/main" val="15192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0" y="3092834"/>
            <a:ext cx="58326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214625" y="5404823"/>
            <a:ext cx="8784976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/>
              <a:t>Los </a:t>
            </a:r>
            <a:r>
              <a:rPr lang="es-CL" sz="2200" b="1" dirty="0"/>
              <a:t>adverbios</a:t>
            </a:r>
            <a:r>
              <a:rPr lang="es-CL" sz="2200" dirty="0"/>
              <a:t> son palabras que complementan una acción o sustantivo, es decir, que aportan mayor información sobre lo ocurrido.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4" r="4435" b="2261"/>
          <a:stretch/>
        </p:blipFill>
        <p:spPr bwMode="auto">
          <a:xfrm>
            <a:off x="5796137" y="108439"/>
            <a:ext cx="3257916" cy="51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3752"/>
            <a:ext cx="3394720" cy="1143000"/>
          </a:xfrm>
        </p:spPr>
        <p:txBody>
          <a:bodyPr/>
          <a:lstStyle/>
          <a:p>
            <a:r>
              <a:rPr lang="es-CL" sz="4000" b="1" dirty="0">
                <a:solidFill>
                  <a:schemeClr val="accent2"/>
                </a:solidFill>
              </a:rPr>
              <a:t>Adverbios </a:t>
            </a:r>
            <a:endParaRPr lang="es-CL" b="1" dirty="0">
              <a:solidFill>
                <a:schemeClr val="accent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464496" cy="413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71BCB-56ED-6741-9DAB-C022A4C2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3200" b="1" dirty="0"/>
              <a:t>Ejemplo</a:t>
            </a:r>
            <a:r>
              <a:rPr lang="es-CL" sz="3200" dirty="0"/>
              <a:t>: En el siguiente texto, se seleccionan y clasifican algunas palabras según su tipo.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6D24AF-F3CE-D749-97B9-036DAAD8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11467"/>
            <a:ext cx="8435280" cy="26208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CL" dirty="0"/>
              <a:t>“Nadie supo cómo ni por qué, pero el hecho es que un lunes cualquiera un </a:t>
            </a:r>
            <a:r>
              <a:rPr lang="es-CL" b="1" dirty="0">
                <a:solidFill>
                  <a:schemeClr val="accent5"/>
                </a:solidFill>
              </a:rPr>
              <a:t>dinosaurio</a:t>
            </a:r>
            <a:r>
              <a:rPr lang="es-CL" dirty="0"/>
              <a:t> apareció </a:t>
            </a:r>
            <a:r>
              <a:rPr lang="es-CL" b="1" dirty="0">
                <a:solidFill>
                  <a:schemeClr val="accent4"/>
                </a:solidFill>
              </a:rPr>
              <a:t>nadando</a:t>
            </a:r>
            <a:r>
              <a:rPr lang="es-CL" dirty="0"/>
              <a:t> en el </a:t>
            </a:r>
            <a:r>
              <a:rPr lang="es-CL" b="1" dirty="0">
                <a:solidFill>
                  <a:schemeClr val="accent5"/>
                </a:solidFill>
              </a:rPr>
              <a:t>Mapocho</a:t>
            </a:r>
            <a:r>
              <a:rPr lang="es-CL" dirty="0"/>
              <a:t>.</a:t>
            </a:r>
          </a:p>
          <a:p>
            <a:pPr marL="0" indent="0">
              <a:buNone/>
            </a:pPr>
            <a:r>
              <a:rPr lang="es-CL" dirty="0"/>
              <a:t>El día se volvió de </a:t>
            </a:r>
            <a:r>
              <a:rPr lang="es-CL" b="1" dirty="0">
                <a:solidFill>
                  <a:srgbClr val="C00000"/>
                </a:solidFill>
              </a:rPr>
              <a:t>pronto</a:t>
            </a:r>
            <a:r>
              <a:rPr lang="es-CL" dirty="0"/>
              <a:t> feriado nacional. El Parque de las Esculturas recaudó fondos </a:t>
            </a:r>
            <a:r>
              <a:rPr lang="es-CL" b="1" dirty="0">
                <a:solidFill>
                  <a:srgbClr val="C00000"/>
                </a:solidFill>
              </a:rPr>
              <a:t>nunca</a:t>
            </a:r>
            <a:r>
              <a:rPr lang="es-CL" dirty="0"/>
              <a:t> antes vistos con los </a:t>
            </a:r>
            <a:r>
              <a:rPr lang="es-CL" b="1" dirty="0">
                <a:solidFill>
                  <a:schemeClr val="accent6"/>
                </a:solidFill>
              </a:rPr>
              <a:t>curiosos</a:t>
            </a:r>
            <a:r>
              <a:rPr lang="es-CL" dirty="0"/>
              <a:t> que llegaban por montones, trepándose en las instalaciones para ver de </a:t>
            </a:r>
            <a:r>
              <a:rPr lang="es-CL" b="1" dirty="0">
                <a:solidFill>
                  <a:srgbClr val="C00000"/>
                </a:solidFill>
              </a:rPr>
              <a:t>cerca</a:t>
            </a:r>
            <a:r>
              <a:rPr lang="es-CL" dirty="0"/>
              <a:t> al monstruo, mientras que los más </a:t>
            </a:r>
            <a:r>
              <a:rPr lang="es-CL" b="1" dirty="0">
                <a:solidFill>
                  <a:schemeClr val="accent6"/>
                </a:solidFill>
              </a:rPr>
              <a:t>valientes</a:t>
            </a:r>
            <a:r>
              <a:rPr lang="es-CL" dirty="0"/>
              <a:t> iban derecho al agua. </a:t>
            </a:r>
          </a:p>
          <a:p>
            <a:pPr marL="0" indent="0">
              <a:buNone/>
            </a:pPr>
            <a:r>
              <a:rPr lang="es-CL" dirty="0"/>
              <a:t>Antes de que el asunto llegara a mayores, </a:t>
            </a:r>
            <a:r>
              <a:rPr lang="es-CL" b="1" dirty="0">
                <a:solidFill>
                  <a:schemeClr val="accent4"/>
                </a:solidFill>
              </a:rPr>
              <a:t>trajeron</a:t>
            </a:r>
            <a:r>
              <a:rPr lang="es-CL" dirty="0"/>
              <a:t> un par de grúas y se llevaron al monstruo a la piscina municipal, donde el </a:t>
            </a:r>
            <a:r>
              <a:rPr lang="es-CL" b="1" dirty="0">
                <a:solidFill>
                  <a:schemeClr val="accent6"/>
                </a:solidFill>
              </a:rPr>
              <a:t>pobre</a:t>
            </a:r>
            <a:r>
              <a:rPr lang="es-CL" dirty="0"/>
              <a:t> bicho </a:t>
            </a:r>
            <a:r>
              <a:rPr lang="es-CL" b="1" dirty="0">
                <a:solidFill>
                  <a:schemeClr val="accent4"/>
                </a:solidFill>
              </a:rPr>
              <a:t>murió</a:t>
            </a:r>
            <a:r>
              <a:rPr lang="es-CL" dirty="0"/>
              <a:t> por una alergia fulminante al </a:t>
            </a:r>
            <a:r>
              <a:rPr lang="es-CL" b="1" dirty="0">
                <a:solidFill>
                  <a:schemeClr val="accent5"/>
                </a:solidFill>
              </a:rPr>
              <a:t>cloro</a:t>
            </a:r>
            <a:r>
              <a:rPr lang="es-CL" dirty="0"/>
              <a:t>.”</a:t>
            </a:r>
          </a:p>
          <a:p>
            <a:endParaRPr lang="es-CL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8D890E2-FC45-7A4E-87C2-D68E94A13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37731"/>
              </p:ext>
            </p:extLst>
          </p:nvPr>
        </p:nvGraphicFramePr>
        <p:xfrm>
          <a:off x="251520" y="4316833"/>
          <a:ext cx="8640960" cy="22528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529857445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45473584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30681571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559868239"/>
                    </a:ext>
                  </a:extLst>
                </a:gridCol>
              </a:tblGrid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5"/>
                          </a:solidFill>
                        </a:rPr>
                        <a:t>SUSTANTIVOS</a:t>
                      </a:r>
                      <a:endParaRPr lang="es-CL" i="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6"/>
                          </a:solidFill>
                        </a:rPr>
                        <a:t>ADJETIVOS</a:t>
                      </a:r>
                      <a:endParaRPr lang="es-CL" i="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4"/>
                          </a:solidFill>
                        </a:rPr>
                        <a:t>VERBOS</a:t>
                      </a:r>
                      <a:endParaRPr lang="es-CL" i="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2"/>
                          </a:solidFill>
                        </a:rPr>
                        <a:t>ADVERBIOS</a:t>
                      </a:r>
                      <a:endParaRPr lang="es-CL" i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595784"/>
                  </a:ext>
                </a:extLst>
              </a:tr>
              <a:tr h="607873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dinosaurio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curiosos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nadando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57301"/>
                  </a:ext>
                </a:extLst>
              </a:tr>
              <a:tr h="607873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Mapocho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valientes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trajeron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nunca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756625"/>
                  </a:ext>
                </a:extLst>
              </a:tr>
              <a:tr h="607873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cloro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murió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cerca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97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600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252</Words>
  <Application>Microsoft Macintosh PowerPoint</Application>
  <PresentationFormat>Presentación en pantalla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TIPOS DE PALABRAS</vt:lpstr>
      <vt:lpstr>Sustantivos</vt:lpstr>
      <vt:lpstr>Adjetivos</vt:lpstr>
      <vt:lpstr>Verbos</vt:lpstr>
      <vt:lpstr>Adverbios </vt:lpstr>
      <vt:lpstr>Ejemplo: En el siguiente texto, se seleccionan y clasifican algunas palabras según su tipo.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 5° básico</dc:title>
  <dc:creator>Macarena</dc:creator>
  <cp:lastModifiedBy>MACARENA CANESSA CORDERO</cp:lastModifiedBy>
  <cp:revision>11</cp:revision>
  <dcterms:created xsi:type="dcterms:W3CDTF">2019-03-07T11:35:12Z</dcterms:created>
  <dcterms:modified xsi:type="dcterms:W3CDTF">2020-03-16T15:30:04Z</dcterms:modified>
</cp:coreProperties>
</file>