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5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16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87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1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57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18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03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09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3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33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BFDC-7B0F-4DE8-B529-A7D8AEDBF248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39A06-F7A9-43DF-8817-BF7739D52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21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rendoenlinea.mineduc.cl/" TargetMode="External"/><Relationship Id="rId2" Type="http://schemas.openxmlformats.org/officeDocument/2006/relationships/hyperlink" Target="https://curriculumnacional.mineduc.cl/estudiante/621/articles-144093_recurso_pd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oramonicajar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Tarea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>
                <a:hlinkClick r:id="rId2"/>
              </a:rPr>
              <a:t>https://curriculumnacional.mineduc.cl/estudiante/621/articles-144093_recurso_pdf.pdf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Sigue este link y podrás realizar las tareas que nos índica el Ministerio de Educación, en caso que no puedas seguir el link, entra en forma gratuita a la página </a:t>
            </a:r>
            <a:r>
              <a:rPr lang="es-ES" dirty="0" smtClean="0">
                <a:hlinkClick r:id="rId3"/>
              </a:rPr>
              <a:t>www.aprendoenlinea.mineduc.cl</a:t>
            </a:r>
            <a:r>
              <a:rPr lang="es-ES" dirty="0" smtClean="0"/>
              <a:t> y ahí te diriges a lenguaje y comunicación, 3ºbásico, descarga la clase nº1.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074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termines de hacer las actividades, pídele a un adulto que le saque fotos a tu trabajo y enviar al mail </a:t>
            </a:r>
            <a:r>
              <a:rPr lang="es-ES" dirty="0" smtClean="0">
                <a:hlinkClick r:id="rId2"/>
              </a:rPr>
              <a:t>profesoramonicajara@gmail.com</a:t>
            </a:r>
            <a:r>
              <a:rPr lang="es-ES" dirty="0" smtClean="0"/>
              <a:t> para ir observando tu trabajo.</a:t>
            </a:r>
          </a:p>
          <a:p>
            <a:r>
              <a:rPr lang="es-ES" dirty="0" smtClean="0"/>
              <a:t>¡A trabajar!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5326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Tarea 3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3</dc:title>
  <dc:creator>XXX</dc:creator>
  <cp:lastModifiedBy>XXX</cp:lastModifiedBy>
  <cp:revision>2</cp:revision>
  <dcterms:created xsi:type="dcterms:W3CDTF">2020-03-24T22:33:50Z</dcterms:created>
  <dcterms:modified xsi:type="dcterms:W3CDTF">2020-03-24T22:47:47Z</dcterms:modified>
</cp:coreProperties>
</file>