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9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06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70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17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75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70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19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21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33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4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46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9CA8-E221-428C-9C94-68107E11C32B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98DD-4F92-47A2-91BD-D4C931329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40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rendoenlinea.mineduc.cl/" TargetMode="External"/><Relationship Id="rId2" Type="http://schemas.openxmlformats.org/officeDocument/2006/relationships/hyperlink" Target="https://curriculumnacional.mineduc.cl/estudiante/621/articles-144146_recurso_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oramonicajar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 4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hlinkClick r:id="rId2"/>
              </a:rPr>
              <a:t>https://curriculumnacional.mineduc.cl/estudiante/621/articles-144146_recurso_pdf.pdf</a:t>
            </a:r>
            <a:endParaRPr lang="es-ES" dirty="0" smtClean="0"/>
          </a:p>
          <a:p>
            <a:r>
              <a:rPr lang="es-ES" dirty="0" smtClean="0"/>
              <a:t>Sigue este link y podrás realizar las tareas que nos índica el Ministerio de Educación, en caso que no puedas seguir el link, entra en forma gratuita a la página </a:t>
            </a:r>
            <a:r>
              <a:rPr lang="es-ES" dirty="0" smtClean="0">
                <a:hlinkClick r:id="rId3"/>
              </a:rPr>
              <a:t>www.aprendoenlinea.mineduc.cl</a:t>
            </a:r>
            <a:r>
              <a:rPr lang="es-ES" dirty="0" smtClean="0"/>
              <a:t> y ahí te diriges a lenguaje y comunicación, 3ºbásico, descarga la clase nº1.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029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termines de hacer las actividades, pídele a un adulto que le saque fotos a tu trabajo y enviar al mail </a:t>
            </a:r>
            <a:r>
              <a:rPr lang="es-ES" dirty="0" smtClean="0">
                <a:hlinkClick r:id="rId2"/>
              </a:rPr>
              <a:t>profesoramonicajara@gmail.com</a:t>
            </a:r>
            <a:r>
              <a:rPr lang="es-ES" dirty="0" smtClean="0"/>
              <a:t> para ir observando tu trabajo.</a:t>
            </a:r>
          </a:p>
          <a:p>
            <a:r>
              <a:rPr lang="es-ES" dirty="0" smtClean="0"/>
              <a:t>¡A trabajar!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4695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Tarea 4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4 </dc:title>
  <dc:creator>XXX</dc:creator>
  <cp:lastModifiedBy>XXX</cp:lastModifiedBy>
  <cp:revision>1</cp:revision>
  <dcterms:created xsi:type="dcterms:W3CDTF">2020-03-24T22:40:17Z</dcterms:created>
  <dcterms:modified xsi:type="dcterms:W3CDTF">2020-03-24T22:47:30Z</dcterms:modified>
</cp:coreProperties>
</file>