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FFB9F-8F42-4642-ABC6-A9F5F836EF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0827E70-1D34-43C9-98F1-CF8123A0C6D1}">
      <dgm:prSet phldrT="[Texto]"/>
      <dgm:spPr/>
      <dgm:t>
        <a:bodyPr/>
        <a:lstStyle/>
        <a:p>
          <a:r>
            <a:rPr lang="es-ES" dirty="0" smtClean="0"/>
            <a:t>Sustantivos </a:t>
          </a:r>
          <a:endParaRPr lang="es-ES" dirty="0"/>
        </a:p>
      </dgm:t>
    </dgm:pt>
    <dgm:pt modelId="{9E318A9F-1247-45AA-8741-0F96CE64ECC8}" type="parTrans" cxnId="{CCB78004-FF6C-41B2-B3FE-FA830FEF0A8A}">
      <dgm:prSet/>
      <dgm:spPr/>
      <dgm:t>
        <a:bodyPr/>
        <a:lstStyle/>
        <a:p>
          <a:endParaRPr lang="es-ES"/>
        </a:p>
      </dgm:t>
    </dgm:pt>
    <dgm:pt modelId="{423895E0-0A33-406D-AB32-9384357B640F}" type="sibTrans" cxnId="{CCB78004-FF6C-41B2-B3FE-FA830FEF0A8A}">
      <dgm:prSet/>
      <dgm:spPr/>
      <dgm:t>
        <a:bodyPr/>
        <a:lstStyle/>
        <a:p>
          <a:endParaRPr lang="es-ES"/>
        </a:p>
      </dgm:t>
    </dgm:pt>
    <dgm:pt modelId="{368E17AB-0B35-4B5A-AD4F-59559FD8AA44}">
      <dgm:prSet phldrT="[Texto]"/>
      <dgm:spPr/>
      <dgm:t>
        <a:bodyPr/>
        <a:lstStyle/>
        <a:p>
          <a:r>
            <a:rPr lang="es-ES" dirty="0" smtClean="0"/>
            <a:t>Comunes </a:t>
          </a:r>
          <a:endParaRPr lang="es-ES" dirty="0"/>
        </a:p>
      </dgm:t>
    </dgm:pt>
    <dgm:pt modelId="{A6DA5771-AF62-451C-AAE0-75FFB06714F1}" type="parTrans" cxnId="{A0228FE2-6353-4745-B3A6-EB2AAD2CBD1C}">
      <dgm:prSet/>
      <dgm:spPr/>
      <dgm:t>
        <a:bodyPr/>
        <a:lstStyle/>
        <a:p>
          <a:endParaRPr lang="es-ES"/>
        </a:p>
      </dgm:t>
    </dgm:pt>
    <dgm:pt modelId="{F1AD41AC-D215-4E03-99AC-2ED948149318}" type="sibTrans" cxnId="{A0228FE2-6353-4745-B3A6-EB2AAD2CBD1C}">
      <dgm:prSet/>
      <dgm:spPr/>
      <dgm:t>
        <a:bodyPr/>
        <a:lstStyle/>
        <a:p>
          <a:endParaRPr lang="es-ES"/>
        </a:p>
      </dgm:t>
    </dgm:pt>
    <dgm:pt modelId="{41994EDD-500D-4091-BE9D-28593AB8AB94}">
      <dgm:prSet phldrT="[Texto]"/>
      <dgm:spPr/>
      <dgm:t>
        <a:bodyPr/>
        <a:lstStyle/>
        <a:p>
          <a:r>
            <a:rPr lang="es-ES" dirty="0" smtClean="0"/>
            <a:t>Propios  </a:t>
          </a:r>
          <a:endParaRPr lang="es-ES" dirty="0"/>
        </a:p>
      </dgm:t>
    </dgm:pt>
    <dgm:pt modelId="{753106C4-7F24-4ADA-BA86-1F7A3FBC4F4B}" type="parTrans" cxnId="{B6313D12-085C-4551-A0D2-1B51A1344DFD}">
      <dgm:prSet/>
      <dgm:spPr/>
      <dgm:t>
        <a:bodyPr/>
        <a:lstStyle/>
        <a:p>
          <a:endParaRPr lang="es-ES"/>
        </a:p>
      </dgm:t>
    </dgm:pt>
    <dgm:pt modelId="{CDD7856A-84A3-407D-8045-827E9532516C}" type="sibTrans" cxnId="{B6313D12-085C-4551-A0D2-1B51A1344DFD}">
      <dgm:prSet/>
      <dgm:spPr/>
      <dgm:t>
        <a:bodyPr/>
        <a:lstStyle/>
        <a:p>
          <a:endParaRPr lang="es-ES"/>
        </a:p>
      </dgm:t>
    </dgm:pt>
    <dgm:pt modelId="{D1FA36DA-E705-4179-BBF6-76FCF286FD96}" type="pres">
      <dgm:prSet presAssocID="{120FFB9F-8F42-4642-ABC6-A9F5F836EF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6063900-0C93-4F2C-8EAF-07CBD58A3E3A}" type="pres">
      <dgm:prSet presAssocID="{F0827E70-1D34-43C9-98F1-CF8123A0C6D1}" presName="hierRoot1" presStyleCnt="0"/>
      <dgm:spPr/>
    </dgm:pt>
    <dgm:pt modelId="{97246DD4-152F-41F7-8964-C393EE8A68D3}" type="pres">
      <dgm:prSet presAssocID="{F0827E70-1D34-43C9-98F1-CF8123A0C6D1}" presName="composite" presStyleCnt="0"/>
      <dgm:spPr/>
    </dgm:pt>
    <dgm:pt modelId="{67A34974-5730-482B-8A4A-9336FFEC7111}" type="pres">
      <dgm:prSet presAssocID="{F0827E70-1D34-43C9-98F1-CF8123A0C6D1}" presName="background" presStyleLbl="node0" presStyleIdx="0" presStyleCnt="1"/>
      <dgm:spPr/>
    </dgm:pt>
    <dgm:pt modelId="{027424C5-F729-439A-80AD-FA8CACEEC5AF}" type="pres">
      <dgm:prSet presAssocID="{F0827E70-1D34-43C9-98F1-CF8123A0C6D1}" presName="text" presStyleLbl="fgAcc0" presStyleIdx="0" presStyleCnt="1" custScaleX="1549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F03A2E-57FD-44AA-851A-D55B9134CC75}" type="pres">
      <dgm:prSet presAssocID="{F0827E70-1D34-43C9-98F1-CF8123A0C6D1}" presName="hierChild2" presStyleCnt="0"/>
      <dgm:spPr/>
    </dgm:pt>
    <dgm:pt modelId="{008DB930-110A-4E20-9E96-19DF86AB5AE6}" type="pres">
      <dgm:prSet presAssocID="{A6DA5771-AF62-451C-AAE0-75FFB06714F1}" presName="Name10" presStyleLbl="parChTrans1D2" presStyleIdx="0" presStyleCnt="2"/>
      <dgm:spPr/>
      <dgm:t>
        <a:bodyPr/>
        <a:lstStyle/>
        <a:p>
          <a:endParaRPr lang="es-ES"/>
        </a:p>
      </dgm:t>
    </dgm:pt>
    <dgm:pt modelId="{013E54FD-952B-4BC3-A92A-BCBBA28A1C07}" type="pres">
      <dgm:prSet presAssocID="{368E17AB-0B35-4B5A-AD4F-59559FD8AA44}" presName="hierRoot2" presStyleCnt="0"/>
      <dgm:spPr/>
    </dgm:pt>
    <dgm:pt modelId="{3C690F5E-8AF1-4588-9433-6C8D8B8E4CF8}" type="pres">
      <dgm:prSet presAssocID="{368E17AB-0B35-4B5A-AD4F-59559FD8AA44}" presName="composite2" presStyleCnt="0"/>
      <dgm:spPr/>
    </dgm:pt>
    <dgm:pt modelId="{5B381CEF-D275-43E8-8B44-AE56FF666F0D}" type="pres">
      <dgm:prSet presAssocID="{368E17AB-0B35-4B5A-AD4F-59559FD8AA44}" presName="background2" presStyleLbl="node2" presStyleIdx="0" presStyleCnt="2"/>
      <dgm:spPr/>
    </dgm:pt>
    <dgm:pt modelId="{47F366D1-6EEF-421A-97C0-2B01FAFB9163}" type="pres">
      <dgm:prSet presAssocID="{368E17AB-0B35-4B5A-AD4F-59559FD8AA44}" presName="text2" presStyleLbl="fgAcc2" presStyleIdx="0" presStyleCnt="2" custScaleX="137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54BC24-35CC-4098-892B-CF4FAFA9C038}" type="pres">
      <dgm:prSet presAssocID="{368E17AB-0B35-4B5A-AD4F-59559FD8AA44}" presName="hierChild3" presStyleCnt="0"/>
      <dgm:spPr/>
    </dgm:pt>
    <dgm:pt modelId="{1E2E4707-A567-4E3C-B6DF-4B165D3C26F5}" type="pres">
      <dgm:prSet presAssocID="{753106C4-7F24-4ADA-BA86-1F7A3FBC4F4B}" presName="Name10" presStyleLbl="parChTrans1D2" presStyleIdx="1" presStyleCnt="2"/>
      <dgm:spPr/>
      <dgm:t>
        <a:bodyPr/>
        <a:lstStyle/>
        <a:p>
          <a:endParaRPr lang="es-ES"/>
        </a:p>
      </dgm:t>
    </dgm:pt>
    <dgm:pt modelId="{38C145E4-D45B-44CD-B607-DC4EC666DEE1}" type="pres">
      <dgm:prSet presAssocID="{41994EDD-500D-4091-BE9D-28593AB8AB94}" presName="hierRoot2" presStyleCnt="0"/>
      <dgm:spPr/>
    </dgm:pt>
    <dgm:pt modelId="{5E642862-94D1-4302-B702-6D1493542412}" type="pres">
      <dgm:prSet presAssocID="{41994EDD-500D-4091-BE9D-28593AB8AB94}" presName="composite2" presStyleCnt="0"/>
      <dgm:spPr/>
    </dgm:pt>
    <dgm:pt modelId="{320FC986-5DE6-4FCE-A63C-48472F685236}" type="pres">
      <dgm:prSet presAssocID="{41994EDD-500D-4091-BE9D-28593AB8AB94}" presName="background2" presStyleLbl="node2" presStyleIdx="1" presStyleCnt="2"/>
      <dgm:spPr/>
    </dgm:pt>
    <dgm:pt modelId="{AD2B322B-572E-4F3F-9C1D-11535C2166F2}" type="pres">
      <dgm:prSet presAssocID="{41994EDD-500D-4091-BE9D-28593AB8AB94}" presName="text2" presStyleLbl="fgAcc2" presStyleIdx="1" presStyleCnt="2" custScaleX="126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ABA675-F918-4C06-A6A5-9A7147B4D2AA}" type="pres">
      <dgm:prSet presAssocID="{41994EDD-500D-4091-BE9D-28593AB8AB94}" presName="hierChild3" presStyleCnt="0"/>
      <dgm:spPr/>
    </dgm:pt>
  </dgm:ptLst>
  <dgm:cxnLst>
    <dgm:cxn modelId="{550BB41B-1ACC-4D4A-9204-635BB03C3847}" type="presOf" srcId="{753106C4-7F24-4ADA-BA86-1F7A3FBC4F4B}" destId="{1E2E4707-A567-4E3C-B6DF-4B165D3C26F5}" srcOrd="0" destOrd="0" presId="urn:microsoft.com/office/officeart/2005/8/layout/hierarchy1"/>
    <dgm:cxn modelId="{562B17A5-E131-4BD1-9EB6-761A80C62190}" type="presOf" srcId="{A6DA5771-AF62-451C-AAE0-75FFB06714F1}" destId="{008DB930-110A-4E20-9E96-19DF86AB5AE6}" srcOrd="0" destOrd="0" presId="urn:microsoft.com/office/officeart/2005/8/layout/hierarchy1"/>
    <dgm:cxn modelId="{812FBAE5-BD18-49AA-930B-3123512D5BE2}" type="presOf" srcId="{368E17AB-0B35-4B5A-AD4F-59559FD8AA44}" destId="{47F366D1-6EEF-421A-97C0-2B01FAFB9163}" srcOrd="0" destOrd="0" presId="urn:microsoft.com/office/officeart/2005/8/layout/hierarchy1"/>
    <dgm:cxn modelId="{65AA7E72-0709-4393-A49D-E40673450EE9}" type="presOf" srcId="{41994EDD-500D-4091-BE9D-28593AB8AB94}" destId="{AD2B322B-572E-4F3F-9C1D-11535C2166F2}" srcOrd="0" destOrd="0" presId="urn:microsoft.com/office/officeart/2005/8/layout/hierarchy1"/>
    <dgm:cxn modelId="{CCB78004-FF6C-41B2-B3FE-FA830FEF0A8A}" srcId="{120FFB9F-8F42-4642-ABC6-A9F5F836EF36}" destId="{F0827E70-1D34-43C9-98F1-CF8123A0C6D1}" srcOrd="0" destOrd="0" parTransId="{9E318A9F-1247-45AA-8741-0F96CE64ECC8}" sibTransId="{423895E0-0A33-406D-AB32-9384357B640F}"/>
    <dgm:cxn modelId="{A0228FE2-6353-4745-B3A6-EB2AAD2CBD1C}" srcId="{F0827E70-1D34-43C9-98F1-CF8123A0C6D1}" destId="{368E17AB-0B35-4B5A-AD4F-59559FD8AA44}" srcOrd="0" destOrd="0" parTransId="{A6DA5771-AF62-451C-AAE0-75FFB06714F1}" sibTransId="{F1AD41AC-D215-4E03-99AC-2ED948149318}"/>
    <dgm:cxn modelId="{B6313D12-085C-4551-A0D2-1B51A1344DFD}" srcId="{F0827E70-1D34-43C9-98F1-CF8123A0C6D1}" destId="{41994EDD-500D-4091-BE9D-28593AB8AB94}" srcOrd="1" destOrd="0" parTransId="{753106C4-7F24-4ADA-BA86-1F7A3FBC4F4B}" sibTransId="{CDD7856A-84A3-407D-8045-827E9532516C}"/>
    <dgm:cxn modelId="{BDB4474B-EC90-4F6E-93DF-F12C68A79319}" type="presOf" srcId="{F0827E70-1D34-43C9-98F1-CF8123A0C6D1}" destId="{027424C5-F729-439A-80AD-FA8CACEEC5AF}" srcOrd="0" destOrd="0" presId="urn:microsoft.com/office/officeart/2005/8/layout/hierarchy1"/>
    <dgm:cxn modelId="{1046201F-2B77-4032-A6AE-B04DB2637C55}" type="presOf" srcId="{120FFB9F-8F42-4642-ABC6-A9F5F836EF36}" destId="{D1FA36DA-E705-4179-BBF6-76FCF286FD96}" srcOrd="0" destOrd="0" presId="urn:microsoft.com/office/officeart/2005/8/layout/hierarchy1"/>
    <dgm:cxn modelId="{F3BCF90B-F0D0-4445-A46C-D441810F8E90}" type="presParOf" srcId="{D1FA36DA-E705-4179-BBF6-76FCF286FD96}" destId="{36063900-0C93-4F2C-8EAF-07CBD58A3E3A}" srcOrd="0" destOrd="0" presId="urn:microsoft.com/office/officeart/2005/8/layout/hierarchy1"/>
    <dgm:cxn modelId="{A3EDE5A7-6AC8-4D66-8DA4-1781088850B2}" type="presParOf" srcId="{36063900-0C93-4F2C-8EAF-07CBD58A3E3A}" destId="{97246DD4-152F-41F7-8964-C393EE8A68D3}" srcOrd="0" destOrd="0" presId="urn:microsoft.com/office/officeart/2005/8/layout/hierarchy1"/>
    <dgm:cxn modelId="{5F5FC77C-2CB6-42B5-8E31-37538AFC0BB2}" type="presParOf" srcId="{97246DD4-152F-41F7-8964-C393EE8A68D3}" destId="{67A34974-5730-482B-8A4A-9336FFEC7111}" srcOrd="0" destOrd="0" presId="urn:microsoft.com/office/officeart/2005/8/layout/hierarchy1"/>
    <dgm:cxn modelId="{42A1795E-202E-40E5-844E-E0657A32DEFC}" type="presParOf" srcId="{97246DD4-152F-41F7-8964-C393EE8A68D3}" destId="{027424C5-F729-439A-80AD-FA8CACEEC5AF}" srcOrd="1" destOrd="0" presId="urn:microsoft.com/office/officeart/2005/8/layout/hierarchy1"/>
    <dgm:cxn modelId="{534B66B6-9360-42B1-934B-0E7E208393F2}" type="presParOf" srcId="{36063900-0C93-4F2C-8EAF-07CBD58A3E3A}" destId="{92F03A2E-57FD-44AA-851A-D55B9134CC75}" srcOrd="1" destOrd="0" presId="urn:microsoft.com/office/officeart/2005/8/layout/hierarchy1"/>
    <dgm:cxn modelId="{62FA4FDC-9B9B-4740-B83E-5BD8F19D5BBA}" type="presParOf" srcId="{92F03A2E-57FD-44AA-851A-D55B9134CC75}" destId="{008DB930-110A-4E20-9E96-19DF86AB5AE6}" srcOrd="0" destOrd="0" presId="urn:microsoft.com/office/officeart/2005/8/layout/hierarchy1"/>
    <dgm:cxn modelId="{38263FE6-C937-4FF1-B793-0BE64F12BFB7}" type="presParOf" srcId="{92F03A2E-57FD-44AA-851A-D55B9134CC75}" destId="{013E54FD-952B-4BC3-A92A-BCBBA28A1C07}" srcOrd="1" destOrd="0" presId="urn:microsoft.com/office/officeart/2005/8/layout/hierarchy1"/>
    <dgm:cxn modelId="{74B4AE5F-6B0D-48D4-B5BB-82EEFF5F6CDD}" type="presParOf" srcId="{013E54FD-952B-4BC3-A92A-BCBBA28A1C07}" destId="{3C690F5E-8AF1-4588-9433-6C8D8B8E4CF8}" srcOrd="0" destOrd="0" presId="urn:microsoft.com/office/officeart/2005/8/layout/hierarchy1"/>
    <dgm:cxn modelId="{8993B3EC-5F89-4333-B4B7-0E757955DEDE}" type="presParOf" srcId="{3C690F5E-8AF1-4588-9433-6C8D8B8E4CF8}" destId="{5B381CEF-D275-43E8-8B44-AE56FF666F0D}" srcOrd="0" destOrd="0" presId="urn:microsoft.com/office/officeart/2005/8/layout/hierarchy1"/>
    <dgm:cxn modelId="{5D193A3B-99D4-4FA0-A5E8-52E837F36E1A}" type="presParOf" srcId="{3C690F5E-8AF1-4588-9433-6C8D8B8E4CF8}" destId="{47F366D1-6EEF-421A-97C0-2B01FAFB9163}" srcOrd="1" destOrd="0" presId="urn:microsoft.com/office/officeart/2005/8/layout/hierarchy1"/>
    <dgm:cxn modelId="{5B42F9BE-4805-446F-BC24-A0860B997B49}" type="presParOf" srcId="{013E54FD-952B-4BC3-A92A-BCBBA28A1C07}" destId="{D054BC24-35CC-4098-892B-CF4FAFA9C038}" srcOrd="1" destOrd="0" presId="urn:microsoft.com/office/officeart/2005/8/layout/hierarchy1"/>
    <dgm:cxn modelId="{A4A19C46-9FC3-4426-8819-78F850E92421}" type="presParOf" srcId="{92F03A2E-57FD-44AA-851A-D55B9134CC75}" destId="{1E2E4707-A567-4E3C-B6DF-4B165D3C26F5}" srcOrd="2" destOrd="0" presId="urn:microsoft.com/office/officeart/2005/8/layout/hierarchy1"/>
    <dgm:cxn modelId="{A9F7F465-DBD6-42FF-9B15-BD896687A218}" type="presParOf" srcId="{92F03A2E-57FD-44AA-851A-D55B9134CC75}" destId="{38C145E4-D45B-44CD-B607-DC4EC666DEE1}" srcOrd="3" destOrd="0" presId="urn:microsoft.com/office/officeart/2005/8/layout/hierarchy1"/>
    <dgm:cxn modelId="{297F10E5-CA07-4367-942F-76CD0281C21C}" type="presParOf" srcId="{38C145E4-D45B-44CD-B607-DC4EC666DEE1}" destId="{5E642862-94D1-4302-B702-6D1493542412}" srcOrd="0" destOrd="0" presId="urn:microsoft.com/office/officeart/2005/8/layout/hierarchy1"/>
    <dgm:cxn modelId="{2786BE0B-253F-471B-B0F8-9A5BCEE96D6F}" type="presParOf" srcId="{5E642862-94D1-4302-B702-6D1493542412}" destId="{320FC986-5DE6-4FCE-A63C-48472F685236}" srcOrd="0" destOrd="0" presId="urn:microsoft.com/office/officeart/2005/8/layout/hierarchy1"/>
    <dgm:cxn modelId="{8F22221E-520F-4952-AD67-A79842A0A08B}" type="presParOf" srcId="{5E642862-94D1-4302-B702-6D1493542412}" destId="{AD2B322B-572E-4F3F-9C1D-11535C2166F2}" srcOrd="1" destOrd="0" presId="urn:microsoft.com/office/officeart/2005/8/layout/hierarchy1"/>
    <dgm:cxn modelId="{FB64558E-2072-4519-8CDF-46B4D04701AE}" type="presParOf" srcId="{38C145E4-D45B-44CD-B607-DC4EC666DEE1}" destId="{86ABA675-F918-4C06-A6A5-9A7147B4D2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E4707-A567-4E3C-B6DF-4B165D3C26F5}">
      <dsp:nvSpPr>
        <dsp:cNvPr id="0" name=""/>
        <dsp:cNvSpPr/>
      </dsp:nvSpPr>
      <dsp:spPr>
        <a:xfrm>
          <a:off x="3743185" y="2398156"/>
          <a:ext cx="2081488" cy="760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167"/>
              </a:lnTo>
              <a:lnTo>
                <a:pt x="2081488" y="518167"/>
              </a:lnTo>
              <a:lnTo>
                <a:pt x="2081488" y="7603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DB930-110A-4E20-9E96-19DF86AB5AE6}">
      <dsp:nvSpPr>
        <dsp:cNvPr id="0" name=""/>
        <dsp:cNvSpPr/>
      </dsp:nvSpPr>
      <dsp:spPr>
        <a:xfrm>
          <a:off x="1793817" y="2398156"/>
          <a:ext cx="1949367" cy="760365"/>
        </a:xfrm>
        <a:custGeom>
          <a:avLst/>
          <a:gdLst/>
          <a:ahLst/>
          <a:cxnLst/>
          <a:rect l="0" t="0" r="0" b="0"/>
          <a:pathLst>
            <a:path>
              <a:moveTo>
                <a:pt x="1949367" y="0"/>
              </a:moveTo>
              <a:lnTo>
                <a:pt x="1949367" y="518167"/>
              </a:lnTo>
              <a:lnTo>
                <a:pt x="0" y="518167"/>
              </a:lnTo>
              <a:lnTo>
                <a:pt x="0" y="7603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34974-5730-482B-8A4A-9336FFEC7111}">
      <dsp:nvSpPr>
        <dsp:cNvPr id="0" name=""/>
        <dsp:cNvSpPr/>
      </dsp:nvSpPr>
      <dsp:spPr>
        <a:xfrm>
          <a:off x="1717923" y="737988"/>
          <a:ext cx="4050524" cy="16601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424C5-F729-439A-80AD-FA8CACEEC5AF}">
      <dsp:nvSpPr>
        <dsp:cNvPr id="0" name=""/>
        <dsp:cNvSpPr/>
      </dsp:nvSpPr>
      <dsp:spPr>
        <a:xfrm>
          <a:off x="2008416" y="1013956"/>
          <a:ext cx="4050524" cy="1660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900" kern="1200" dirty="0" smtClean="0"/>
            <a:t>Sustantivos </a:t>
          </a:r>
          <a:endParaRPr lang="es-ES" sz="5900" kern="1200" dirty="0"/>
        </a:p>
      </dsp:txBody>
      <dsp:txXfrm>
        <a:off x="2057041" y="1062581"/>
        <a:ext cx="3953274" cy="1562918"/>
      </dsp:txXfrm>
    </dsp:sp>
    <dsp:sp modelId="{5B381CEF-D275-43E8-8B44-AE56FF666F0D}">
      <dsp:nvSpPr>
        <dsp:cNvPr id="0" name=""/>
        <dsp:cNvSpPr/>
      </dsp:nvSpPr>
      <dsp:spPr>
        <a:xfrm>
          <a:off x="2822" y="3158522"/>
          <a:ext cx="3581990" cy="16601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366D1-6EEF-421A-97C0-2B01FAFB9163}">
      <dsp:nvSpPr>
        <dsp:cNvPr id="0" name=""/>
        <dsp:cNvSpPr/>
      </dsp:nvSpPr>
      <dsp:spPr>
        <a:xfrm>
          <a:off x="293315" y="3434491"/>
          <a:ext cx="3581990" cy="1660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900" kern="1200" dirty="0" smtClean="0"/>
            <a:t>Comunes </a:t>
          </a:r>
          <a:endParaRPr lang="es-ES" sz="5900" kern="1200" dirty="0"/>
        </a:p>
      </dsp:txBody>
      <dsp:txXfrm>
        <a:off x="341940" y="3483116"/>
        <a:ext cx="3484740" cy="1562918"/>
      </dsp:txXfrm>
    </dsp:sp>
    <dsp:sp modelId="{320FC986-5DE6-4FCE-A63C-48472F685236}">
      <dsp:nvSpPr>
        <dsp:cNvPr id="0" name=""/>
        <dsp:cNvSpPr/>
      </dsp:nvSpPr>
      <dsp:spPr>
        <a:xfrm>
          <a:off x="4165799" y="3158522"/>
          <a:ext cx="3317749" cy="16601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B322B-572E-4F3F-9C1D-11535C2166F2}">
      <dsp:nvSpPr>
        <dsp:cNvPr id="0" name=""/>
        <dsp:cNvSpPr/>
      </dsp:nvSpPr>
      <dsp:spPr>
        <a:xfrm>
          <a:off x="4456292" y="3434491"/>
          <a:ext cx="3317749" cy="1660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900" kern="1200" dirty="0" smtClean="0"/>
            <a:t>Propios  </a:t>
          </a:r>
          <a:endParaRPr lang="es-ES" sz="5900" kern="1200" dirty="0"/>
        </a:p>
      </dsp:txBody>
      <dsp:txXfrm>
        <a:off x="4504917" y="3483116"/>
        <a:ext cx="3220499" cy="1562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35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27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8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67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94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23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07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79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74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16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93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81BD-4F28-4004-9B9E-BFEB6784FA50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635-5C19-4AA5-8CD9-F4C739352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3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oramonicajara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oramonicajar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s-ES" dirty="0" smtClean="0"/>
              <a:t>Sustantivos comunes y </a:t>
            </a:r>
            <a:r>
              <a:rPr lang="es-ES" dirty="0" smtClean="0"/>
              <a:t>propios</a:t>
            </a:r>
            <a:r>
              <a:rPr lang="es-ES" smtClean="0"/>
              <a:t/>
            </a:r>
            <a:br>
              <a:rPr lang="es-ES" smtClean="0"/>
            </a:br>
            <a:r>
              <a:rPr lang="es-ES"/>
              <a:t>T</a:t>
            </a:r>
            <a:r>
              <a:rPr lang="es-ES" smtClean="0"/>
              <a:t>area </a:t>
            </a:r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s-ES" dirty="0" smtClean="0"/>
              <a:t>3º Básicos</a:t>
            </a:r>
            <a:endParaRPr lang="es-ES" dirty="0"/>
          </a:p>
        </p:txBody>
      </p:sp>
      <p:pic>
        <p:nvPicPr>
          <p:cNvPr id="2050" name="Picture 2" descr="Resultado de imagen para abrazo animad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7543"/>
            <a:ext cx="2912740" cy="272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4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buen traba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4468384" cy="509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abrazo anima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6955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4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61761661"/>
              </p:ext>
            </p:extLst>
          </p:nvPr>
        </p:nvGraphicFramePr>
        <p:xfrm>
          <a:off x="539552" y="620688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4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0035" y="1844824"/>
            <a:ext cx="8229600" cy="201622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Los sustantivos comunes, son aquellos que sirven para nombrar cualquier persona, animal, cosa, fruta, institución, etc.</a:t>
            </a:r>
          </a:p>
          <a:p>
            <a:pPr marL="0" indent="0">
              <a:buNone/>
            </a:pPr>
            <a:r>
              <a:rPr lang="es-ES" dirty="0" smtClean="0"/>
              <a:t>Ejemplos </a:t>
            </a:r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611560" y="63147"/>
            <a:ext cx="7566551" cy="1421637"/>
            <a:chOff x="-1722909" y="3420249"/>
            <a:chExt cx="5549589" cy="1660168"/>
          </a:xfrm>
        </p:grpSpPr>
        <p:sp>
          <p:nvSpPr>
            <p:cNvPr id="5" name="4 Rectángulo redondeado"/>
            <p:cNvSpPr/>
            <p:nvPr/>
          </p:nvSpPr>
          <p:spPr>
            <a:xfrm>
              <a:off x="-1481822" y="3420249"/>
              <a:ext cx="5040246" cy="16601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-1722909" y="3483116"/>
              <a:ext cx="5549589" cy="1562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7170" tIns="217170" rIns="217170" bIns="21717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700" kern="1200" dirty="0" smtClean="0"/>
                <a:t>Sustantivos comunes </a:t>
              </a:r>
              <a:endParaRPr lang="es-ES" sz="5700" kern="1200" dirty="0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372166" y="3933056"/>
            <a:ext cx="1656184" cy="26369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personas: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m</a:t>
            </a:r>
            <a:r>
              <a:rPr lang="es-ES" sz="2400" dirty="0" smtClean="0">
                <a:solidFill>
                  <a:schemeClr val="tx1"/>
                </a:solidFill>
              </a:rPr>
              <a:t>amá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n</a:t>
            </a:r>
            <a:r>
              <a:rPr lang="es-ES" sz="2400" dirty="0" smtClean="0">
                <a:solidFill>
                  <a:schemeClr val="tx1"/>
                </a:solidFill>
              </a:rPr>
              <a:t>iño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a</a:t>
            </a:r>
            <a:r>
              <a:rPr lang="es-ES" sz="2400" dirty="0" smtClean="0">
                <a:solidFill>
                  <a:schemeClr val="tx1"/>
                </a:solidFill>
              </a:rPr>
              <a:t>buela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p</a:t>
            </a:r>
            <a:r>
              <a:rPr lang="es-ES" sz="2400" dirty="0" smtClean="0">
                <a:solidFill>
                  <a:schemeClr val="tx1"/>
                </a:solidFill>
              </a:rPr>
              <a:t>rimo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v</a:t>
            </a:r>
            <a:r>
              <a:rPr lang="es-ES" sz="2400" dirty="0" smtClean="0">
                <a:solidFill>
                  <a:schemeClr val="tx1"/>
                </a:solidFill>
              </a:rPr>
              <a:t>ecina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amiga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37729" y="3942362"/>
            <a:ext cx="1656184" cy="26369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animales: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p</a:t>
            </a:r>
            <a:r>
              <a:rPr lang="es-ES" sz="2400" dirty="0" smtClean="0">
                <a:solidFill>
                  <a:schemeClr val="tx1"/>
                </a:solidFill>
              </a:rPr>
              <a:t>erro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e</a:t>
            </a:r>
            <a:r>
              <a:rPr lang="es-ES" sz="2400" dirty="0" smtClean="0">
                <a:solidFill>
                  <a:schemeClr val="tx1"/>
                </a:solidFill>
              </a:rPr>
              <a:t>lefante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g</a:t>
            </a:r>
            <a:r>
              <a:rPr lang="es-ES" sz="2400" dirty="0" smtClean="0">
                <a:solidFill>
                  <a:schemeClr val="tx1"/>
                </a:solidFill>
              </a:rPr>
              <a:t>ato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p</a:t>
            </a:r>
            <a:r>
              <a:rPr lang="es-ES" sz="2400" dirty="0" smtClean="0">
                <a:solidFill>
                  <a:schemeClr val="tx1"/>
                </a:solidFill>
              </a:rPr>
              <a:t>ájaro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r</a:t>
            </a:r>
            <a:r>
              <a:rPr lang="es-ES" sz="2400" dirty="0" smtClean="0">
                <a:solidFill>
                  <a:schemeClr val="tx1"/>
                </a:solidFill>
              </a:rPr>
              <a:t>atón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león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348427" y="3965523"/>
            <a:ext cx="1656184" cy="26369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Frutas: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n</a:t>
            </a:r>
            <a:r>
              <a:rPr lang="es-ES" sz="2400" dirty="0" smtClean="0">
                <a:solidFill>
                  <a:schemeClr val="tx1"/>
                </a:solidFill>
              </a:rPr>
              <a:t>aranja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m</a:t>
            </a:r>
            <a:r>
              <a:rPr lang="es-ES" sz="2400" dirty="0" smtClean="0">
                <a:solidFill>
                  <a:schemeClr val="tx1"/>
                </a:solidFill>
              </a:rPr>
              <a:t>elón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plátano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m</a:t>
            </a:r>
            <a:r>
              <a:rPr lang="es-ES" sz="2400" dirty="0" smtClean="0">
                <a:solidFill>
                  <a:schemeClr val="tx1"/>
                </a:solidFill>
              </a:rPr>
              <a:t>anzana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p</a:t>
            </a:r>
            <a:r>
              <a:rPr lang="es-ES" sz="2400" dirty="0" smtClean="0">
                <a:solidFill>
                  <a:schemeClr val="tx1"/>
                </a:solidFill>
              </a:rPr>
              <a:t>era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frutilla</a:t>
            </a:r>
          </a:p>
          <a:p>
            <a:pPr algn="ctr"/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72200" y="3974829"/>
            <a:ext cx="2232248" cy="26369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u="sng" dirty="0" smtClean="0">
              <a:solidFill>
                <a:schemeClr val="tx1"/>
              </a:solidFill>
            </a:endParaRPr>
          </a:p>
          <a:p>
            <a:pPr algn="ctr"/>
            <a:endParaRPr lang="es-ES" sz="2400" b="1" u="sng" dirty="0" smtClean="0">
              <a:solidFill>
                <a:schemeClr val="tx1"/>
              </a:solidFill>
            </a:endParaRPr>
          </a:p>
          <a:p>
            <a:pPr algn="ctr"/>
            <a:endParaRPr lang="es-ES" sz="2400" b="1" u="sng" dirty="0">
              <a:solidFill>
                <a:schemeClr val="tx1"/>
              </a:solidFill>
            </a:endParaRPr>
          </a:p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instituciones: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colegios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supermercados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h</a:t>
            </a:r>
            <a:r>
              <a:rPr lang="es-ES" sz="2400" dirty="0" smtClean="0">
                <a:solidFill>
                  <a:schemeClr val="tx1"/>
                </a:solidFill>
              </a:rPr>
              <a:t>ospitales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c</a:t>
            </a:r>
            <a:r>
              <a:rPr lang="es-ES" sz="2400" dirty="0" smtClean="0">
                <a:solidFill>
                  <a:schemeClr val="tx1"/>
                </a:solidFill>
              </a:rPr>
              <a:t>omisarías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a</a:t>
            </a:r>
            <a:r>
              <a:rPr lang="es-ES" sz="2400" dirty="0" smtClean="0">
                <a:solidFill>
                  <a:schemeClr val="tx1"/>
                </a:solidFill>
              </a:rPr>
              <a:t>lmacenes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restaurantes</a:t>
            </a:r>
          </a:p>
          <a:p>
            <a:pPr algn="ctr"/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656185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El sustantivo propio sirve para nombrar a una </a:t>
            </a:r>
            <a:r>
              <a:rPr lang="es-ES" b="1" u="sng" dirty="0" smtClean="0"/>
              <a:t>específica</a:t>
            </a:r>
            <a:r>
              <a:rPr lang="es-ES" dirty="0" smtClean="0"/>
              <a:t> persona, animal, institución, lugar, etc. Siempre se escriben con mayúscula. Ejemplos:</a:t>
            </a:r>
          </a:p>
          <a:p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611560" y="63147"/>
            <a:ext cx="7566551" cy="1277621"/>
            <a:chOff x="-1722909" y="3420249"/>
            <a:chExt cx="5549589" cy="1660168"/>
          </a:xfrm>
        </p:grpSpPr>
        <p:sp>
          <p:nvSpPr>
            <p:cNvPr id="5" name="4 Rectángulo redondeado"/>
            <p:cNvSpPr/>
            <p:nvPr/>
          </p:nvSpPr>
          <p:spPr>
            <a:xfrm>
              <a:off x="-1481822" y="3420249"/>
              <a:ext cx="5040246" cy="16601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-1722909" y="3483116"/>
              <a:ext cx="5549589" cy="1562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7170" tIns="217170" rIns="217170" bIns="21717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700" kern="1200" dirty="0" smtClean="0"/>
                <a:t>Sustantivos propios </a:t>
              </a:r>
              <a:endParaRPr lang="es-ES" sz="5700" kern="1200" dirty="0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607515" y="3429000"/>
            <a:ext cx="1656184" cy="26369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Personas: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Ariel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María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Diego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Alonso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Carolina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José </a:t>
            </a:r>
          </a:p>
          <a:p>
            <a:pPr algn="ctr"/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83768" y="3429000"/>
            <a:ext cx="1656184" cy="26369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Animales:</a:t>
            </a:r>
          </a:p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Sachi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Docky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Pelusa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Minino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Cholo</a:t>
            </a:r>
          </a:p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Doncan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394834" y="3429000"/>
            <a:ext cx="1977365" cy="26369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Instituciones: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Santa Isabel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Líder</a:t>
            </a:r>
          </a:p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Alvi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Padre </a:t>
            </a:r>
            <a:r>
              <a:rPr lang="es-ES" sz="2400" dirty="0" err="1" smtClean="0">
                <a:solidFill>
                  <a:schemeClr val="tx1"/>
                </a:solidFill>
              </a:rPr>
              <a:t>Arrupe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Don Toño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Félix Bulnes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876256" y="3427365"/>
            <a:ext cx="1656184" cy="26369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Lugares: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Santiago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Quilicura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Ñuble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San Luís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Valparaíso 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San Pedro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Todas las actividades deben ser copiadas y resueltas en el cuaderno, recuerda escribir con letra clara y respetando márgenes.</a:t>
            </a:r>
          </a:p>
          <a:p>
            <a:endParaRPr lang="es-ES" dirty="0"/>
          </a:p>
          <a:p>
            <a:r>
              <a:rPr lang="es-ES" dirty="0" smtClean="0"/>
              <a:t>Cuando termines de hacer las actividades, pídele a un adulto que le saque fotos a tu trabajo y enviar al mail </a:t>
            </a:r>
            <a:r>
              <a:rPr lang="es-ES" dirty="0" smtClean="0">
                <a:hlinkClick r:id="rId2"/>
              </a:rPr>
              <a:t>profesoramonicajara@gmail.com</a:t>
            </a:r>
            <a:r>
              <a:rPr lang="es-ES" dirty="0" smtClean="0"/>
              <a:t> para ir observando tu trabajo.</a:t>
            </a:r>
          </a:p>
          <a:p>
            <a:r>
              <a:rPr lang="es-ES" dirty="0" smtClean="0"/>
              <a:t>¡A trabajar!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1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151216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Lee las palabras y completa la tabla escribiendo a qué tipo de sustantivo corresponde y a qué categoría.</a:t>
            </a:r>
          </a:p>
          <a:p>
            <a:pPr marL="0" indent="0">
              <a:buNone/>
            </a:pPr>
            <a:r>
              <a:rPr lang="es-ES" dirty="0" smtClean="0"/>
              <a:t>Ejemplo:</a:t>
            </a:r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81883"/>
              </p:ext>
            </p:extLst>
          </p:nvPr>
        </p:nvGraphicFramePr>
        <p:xfrm>
          <a:off x="179512" y="2060846"/>
          <a:ext cx="8784975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551017">
                <a:tc>
                  <a:txBody>
                    <a:bodyPr/>
                    <a:lstStyle/>
                    <a:p>
                      <a:r>
                        <a:rPr lang="es-ES" dirty="0" smtClean="0"/>
                        <a:t>Palabra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Sustantivo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Categoría </a:t>
                      </a:r>
                      <a:endParaRPr lang="es-ES" dirty="0"/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r>
                        <a:rPr lang="es-ES" dirty="0" smtClean="0"/>
                        <a:t>perro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Sustantivo</a:t>
                      </a:r>
                      <a:r>
                        <a:rPr lang="es-ES" baseline="0" dirty="0" smtClean="0"/>
                        <a:t> común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animal</a:t>
                      </a:r>
                      <a:endParaRPr lang="es-ES" dirty="0"/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r>
                        <a:rPr lang="es-ES" dirty="0" smtClean="0"/>
                        <a:t>Amelia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1018">
                <a:tc>
                  <a:txBody>
                    <a:bodyPr/>
                    <a:lstStyle/>
                    <a:p>
                      <a:r>
                        <a:rPr lang="es-ES" dirty="0" smtClean="0"/>
                        <a:t>cargador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13263">
                <a:tc>
                  <a:txBody>
                    <a:bodyPr/>
                    <a:lstStyle/>
                    <a:p>
                      <a:r>
                        <a:rPr lang="es-ES" dirty="0" smtClean="0"/>
                        <a:t>silla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r>
                        <a:rPr lang="es-ES" dirty="0" smtClean="0"/>
                        <a:t>Francisco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13263">
                <a:tc>
                  <a:txBody>
                    <a:bodyPr/>
                    <a:lstStyle/>
                    <a:p>
                      <a:r>
                        <a:rPr lang="es-ES" dirty="0" smtClean="0"/>
                        <a:t>Perú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r>
                        <a:rPr lang="es-ES" dirty="0" smtClean="0"/>
                        <a:t>Chillán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13263">
                <a:tc>
                  <a:txBody>
                    <a:bodyPr/>
                    <a:lstStyle/>
                    <a:p>
                      <a:r>
                        <a:rPr lang="es-ES" dirty="0" smtClean="0"/>
                        <a:t>Pelusa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2142">
                <a:tc>
                  <a:txBody>
                    <a:bodyPr/>
                    <a:lstStyle/>
                    <a:p>
                      <a:r>
                        <a:rPr lang="es-ES" dirty="0" smtClean="0"/>
                        <a:t>José Domingo Cañas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5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Pinta con </a:t>
            </a:r>
            <a:r>
              <a:rPr lang="es-ES" b="1" dirty="0" smtClean="0">
                <a:solidFill>
                  <a:srgbClr val="0070C0"/>
                </a:solidFill>
              </a:rPr>
              <a:t>lápiz azul </a:t>
            </a:r>
            <a:r>
              <a:rPr lang="es-ES" dirty="0" smtClean="0"/>
              <a:t>los sustantivos comunes y con </a:t>
            </a:r>
            <a:r>
              <a:rPr lang="es-ES" b="1" dirty="0" smtClean="0">
                <a:solidFill>
                  <a:srgbClr val="FF0000"/>
                </a:solidFill>
              </a:rPr>
              <a:t>lápiz rojo </a:t>
            </a:r>
            <a:r>
              <a:rPr lang="es-ES" dirty="0" smtClean="0"/>
              <a:t>los sustantivos propios.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22201"/>
              </p:ext>
            </p:extLst>
          </p:nvPr>
        </p:nvGraphicFramePr>
        <p:xfrm>
          <a:off x="323528" y="2132856"/>
          <a:ext cx="8712970" cy="3946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864096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gato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Agustín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cortina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Alvi</a:t>
                      </a:r>
                      <a:r>
                        <a:rPr lang="es-ES" sz="2400" dirty="0" smtClean="0"/>
                        <a:t>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Santa Isabel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mesa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Pedro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Quilicura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estante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Cuchara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6289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Santo Domingo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Amelia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cable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Marcela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lechuga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340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mandarina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Reñaca</a:t>
                      </a:r>
                      <a:r>
                        <a:rPr lang="es-ES" sz="2400" dirty="0" smtClean="0"/>
                        <a:t>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jarrón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Eduardo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madrina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6289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computador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televisor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Monserrat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abuela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Mónica 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0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78621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Lee el siguiente texto, cópialo en tu cuaderno y luego haz una lista de sustantivos propios y otra lista de sustantivos comunes que encuentres en el texto</a:t>
            </a:r>
            <a:r>
              <a:rPr lang="es-ES" sz="3200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Almendra es una niña muy amable, tiene demasiados amigos y lo que más le gusta es cuando su abuela Margarita le hace helado de frambuesas naturales. Almendra en sus vacaciones viajó al sur de Chile a ver sus primos y tíos, quedó encantada con los árboles y flores que adornaban el campo. Almendra es feliz, porque tiene un hermano pequeño llamado Sebastián con el que juega todo el día.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88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Crea un texto de 10 líneas con los sustantivos dados.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Viña del mar</a:t>
            </a:r>
          </a:p>
          <a:p>
            <a:r>
              <a:rPr lang="es-ES" dirty="0" smtClean="0"/>
              <a:t>amigos</a:t>
            </a:r>
          </a:p>
          <a:p>
            <a:r>
              <a:rPr lang="es-ES" dirty="0"/>
              <a:t>m</a:t>
            </a:r>
            <a:r>
              <a:rPr lang="es-ES" dirty="0" smtClean="0"/>
              <a:t>adrina</a:t>
            </a:r>
          </a:p>
          <a:p>
            <a:r>
              <a:rPr lang="es-ES" dirty="0" smtClean="0"/>
              <a:t>Daniela</a:t>
            </a:r>
          </a:p>
          <a:p>
            <a:r>
              <a:rPr lang="es-ES" dirty="0"/>
              <a:t>m</a:t>
            </a:r>
            <a:r>
              <a:rPr lang="es-ES" dirty="0" smtClean="0"/>
              <a:t>amá</a:t>
            </a:r>
          </a:p>
          <a:p>
            <a:r>
              <a:rPr lang="es-ES" smtClean="0"/>
              <a:t>Líder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Ante cualquier duda y consultas mi mail es: </a:t>
            </a:r>
          </a:p>
          <a:p>
            <a:pPr marL="0" indent="0">
              <a:buNone/>
            </a:pPr>
            <a:r>
              <a:rPr lang="es-ES" dirty="0" smtClean="0">
                <a:hlinkClick r:id="rId2"/>
              </a:rPr>
              <a:t>profesoramonicajara@gmail.com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3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171</TotalTime>
  <Words>402</Words>
  <Application>Microsoft Office PowerPoint</Application>
  <PresentationFormat>Presentación en pantalla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Sustantivos comunes y propios Tarea 1</vt:lpstr>
      <vt:lpstr>Presentación de PowerPoint</vt:lpstr>
      <vt:lpstr>Presentación de PowerPoint</vt:lpstr>
      <vt:lpstr>Presentación de PowerPoint</vt:lpstr>
      <vt:lpstr>Actividades </vt:lpstr>
      <vt:lpstr>Presentación de PowerPoint</vt:lpstr>
      <vt:lpstr>Presentación de PowerPoint</vt:lpstr>
      <vt:lpstr>Lee el siguiente texto, cópialo en tu cuaderno y luego haz una lista de sustantivos propios y otra lista de sustantivos comunes que encuentres en el texto.</vt:lpstr>
      <vt:lpstr>Crea un texto de 10 líneas con los sustantivos dados.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XXX</dc:creator>
  <cp:lastModifiedBy>XXX</cp:lastModifiedBy>
  <cp:revision>17</cp:revision>
  <dcterms:created xsi:type="dcterms:W3CDTF">2020-03-24T01:07:30Z</dcterms:created>
  <dcterms:modified xsi:type="dcterms:W3CDTF">2020-03-24T22:34:21Z</dcterms:modified>
</cp:coreProperties>
</file>