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Source Code Pro" charset="0"/>
      <p:regular r:id="rId14"/>
      <p:bold r:id="rId15"/>
      <p:italic r:id="rId16"/>
      <p:boldItalic r:id="rId17"/>
    </p:embeddedFont>
    <p:embeddedFont>
      <p:font typeface="Caveat" charset="0"/>
      <p:regular r:id="rId18"/>
      <p:bold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725">
          <p15:clr>
            <a:srgbClr val="A4A3A4"/>
          </p15:clr>
        </p15:guide>
        <p15:guide id="2" pos="2989">
          <p15:clr>
            <a:srgbClr val="A4A3A4"/>
          </p15:clr>
        </p15:guide>
        <p15:guide id="3" orient="horz" pos="2884">
          <p15:clr>
            <a:srgbClr val="9AA0A6"/>
          </p15:clr>
        </p15:guide>
        <p15:guide id="4" pos="227">
          <p15:clr>
            <a:srgbClr val="9AA0A6"/>
          </p15:clr>
        </p15:guide>
        <p15:guide id="5" pos="5556">
          <p15:clr>
            <a:srgbClr val="9AA0A6"/>
          </p15:clr>
        </p15:guide>
        <p15:guide id="6" orient="horz" pos="1196">
          <p15:clr>
            <a:srgbClr val="9AA0A6"/>
          </p15:clr>
        </p15:guide>
        <p15:guide id="7" orient="horz" pos="1668">
          <p15:clr>
            <a:srgbClr val="9AA0A6"/>
          </p15:clr>
        </p15:guide>
        <p15:guide id="8" orient="horz" pos="2238">
          <p15:clr>
            <a:srgbClr val="9AA0A6"/>
          </p15:clr>
        </p15:guide>
        <p15:guide id="9" orient="horz" pos="2611">
          <p15:clr>
            <a:srgbClr val="9AA0A6"/>
          </p15:clr>
        </p15:guide>
        <p15:guide id="10" orient="horz" pos="3132">
          <p15:clr>
            <a:srgbClr val="9AA0A6"/>
          </p15:clr>
        </p15:guide>
        <p15:guide id="11" pos="1896">
          <p15:clr>
            <a:srgbClr val="9AA0A6"/>
          </p15:clr>
        </p15:guide>
        <p15:guide id="12" pos="4083">
          <p15:clr>
            <a:srgbClr val="9AA0A6"/>
          </p15:clr>
        </p15:guide>
        <p15:guide id="13" pos="751">
          <p15:clr>
            <a:srgbClr val="9AA0A6"/>
          </p15:clr>
        </p15:guide>
        <p15:guide id="14" pos="5228">
          <p15:clr>
            <a:srgbClr val="9AA0A6"/>
          </p15:clr>
        </p15:guide>
        <p15:guide id="15" pos="907">
          <p15:clr>
            <a:srgbClr val="9AA0A6"/>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2" roundtripDataSignature="AMtx7mg+q+guEcQy39FUSMMUqIB+oLfiB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151BDDE6-3D0E-4A31-BDBF-5362C3F7B830}">
  <a:tblStyle styleId="{151BDDE6-3D0E-4A31-BDBF-5362C3F7B830}"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81" d="100"/>
          <a:sy n="81" d="100"/>
        </p:scale>
        <p:origin x="-1056" y="-258"/>
      </p:cViewPr>
      <p:guideLst>
        <p:guide orient="horz" pos="725"/>
        <p:guide orient="horz" pos="2884"/>
        <p:guide orient="horz" pos="1196"/>
        <p:guide orient="horz" pos="1668"/>
        <p:guide orient="horz" pos="2238"/>
        <p:guide orient="horz" pos="2611"/>
        <p:guide orient="horz" pos="3132"/>
        <p:guide pos="2989"/>
        <p:guide pos="227"/>
        <p:guide pos="5556"/>
        <p:guide pos="1896"/>
        <p:guide pos="4083"/>
        <p:guide pos="751"/>
        <p:guide pos="5228"/>
        <p:guide pos="90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53347625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782c8c0a55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g782c8c0a55_0_1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852519e224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 name="Google Shape;59;g852519e224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855dbf3fd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 name="Google Shape;71;g855dbf3fde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852519e224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g852519e224_0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852519e224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 name="Google Shape;83;g852519e224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782c8c0a55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 name="Google Shape;99;g782c8c0a55_0_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 name="Google Shape;10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782c8c0a55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2" name="Google Shape;122;g782c8c0a55_0_10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19"/>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19"/>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28"/>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28"/>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2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21"/>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2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22"/>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22"/>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2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24"/>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24"/>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25"/>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2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26"/>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26"/>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26"/>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27"/>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mailto:karlamendezaravena@gmail.com" TargetMode="External"/><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
          <p:cNvSpPr txBox="1">
            <a:spLocks noGrp="1"/>
          </p:cNvSpPr>
          <p:nvPr>
            <p:ph type="ctrTitle"/>
          </p:nvPr>
        </p:nvSpPr>
        <p:spPr>
          <a:xfrm>
            <a:off x="311700" y="901825"/>
            <a:ext cx="8520600" cy="26961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r>
              <a:rPr lang="es-419" b="1">
                <a:solidFill>
                  <a:srgbClr val="434343"/>
                </a:solidFill>
              </a:rPr>
              <a:t>YINCANA</a:t>
            </a:r>
            <a:endParaRPr b="1">
              <a:solidFill>
                <a:srgbClr val="434343"/>
              </a:solidFill>
            </a:endParaRPr>
          </a:p>
          <a:p>
            <a:pPr marL="0" lvl="0" indent="0" algn="ctr" rtl="0">
              <a:lnSpc>
                <a:spcPct val="100000"/>
              </a:lnSpc>
              <a:spcBef>
                <a:spcPts val="0"/>
              </a:spcBef>
              <a:spcAft>
                <a:spcPts val="0"/>
              </a:spcAft>
              <a:buSzPts val="5200"/>
              <a:buNone/>
            </a:pPr>
            <a:r>
              <a:rPr lang="es-419" b="1">
                <a:solidFill>
                  <a:srgbClr val="434343"/>
                </a:solidFill>
              </a:rPr>
              <a:t>CULTURAL</a:t>
            </a:r>
            <a:endParaRPr b="1">
              <a:solidFill>
                <a:srgbClr val="434343"/>
              </a:solidFill>
            </a:endParaRPr>
          </a:p>
          <a:p>
            <a:pPr marL="0" lvl="0" indent="0" algn="ctr" rtl="0">
              <a:lnSpc>
                <a:spcPct val="100000"/>
              </a:lnSpc>
              <a:spcBef>
                <a:spcPts val="0"/>
              </a:spcBef>
              <a:spcAft>
                <a:spcPts val="0"/>
              </a:spcAft>
              <a:buClr>
                <a:schemeClr val="dk1"/>
              </a:buClr>
              <a:buSzPts val="5200"/>
              <a:buFont typeface="Arial"/>
              <a:buNone/>
            </a:pPr>
            <a:endParaRPr sz="1000" b="1">
              <a:solidFill>
                <a:srgbClr val="434343"/>
              </a:solidFill>
            </a:endParaRPr>
          </a:p>
          <a:p>
            <a:pPr marL="0" lvl="0" indent="0" algn="ctr" rtl="0">
              <a:lnSpc>
                <a:spcPct val="100000"/>
              </a:lnSpc>
              <a:spcBef>
                <a:spcPts val="0"/>
              </a:spcBef>
              <a:spcAft>
                <a:spcPts val="0"/>
              </a:spcAft>
              <a:buSzPts val="5200"/>
              <a:buNone/>
            </a:pPr>
            <a:r>
              <a:rPr lang="es-419" sz="3600">
                <a:solidFill>
                  <a:srgbClr val="434343"/>
                </a:solidFill>
                <a:latin typeface="Arial"/>
                <a:ea typeface="Arial"/>
                <a:cs typeface="Arial"/>
                <a:sym typeface="Arial"/>
              </a:rPr>
              <a:t>Aprendizaje </a:t>
            </a:r>
            <a:r>
              <a:rPr lang="es-419" sz="3600">
                <a:solidFill>
                  <a:srgbClr val="434343"/>
                </a:solidFill>
              </a:rPr>
              <a:t>interdisciplinario</a:t>
            </a:r>
            <a:endParaRPr sz="3600" b="1">
              <a:solidFill>
                <a:srgbClr val="434343"/>
              </a:solidFill>
            </a:endParaRPr>
          </a:p>
        </p:txBody>
      </p:sp>
      <p:sp>
        <p:nvSpPr>
          <p:cNvPr id="55" name="Google Shape;55;p1"/>
          <p:cNvSpPr txBox="1">
            <a:spLocks noGrp="1"/>
          </p:cNvSpPr>
          <p:nvPr>
            <p:ph type="subTitle" idx="1"/>
          </p:nvPr>
        </p:nvSpPr>
        <p:spPr>
          <a:xfrm>
            <a:off x="311700" y="3667225"/>
            <a:ext cx="8520600" cy="792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s-419" sz="4700" b="1">
                <a:solidFill>
                  <a:srgbClr val="FF3E77"/>
                </a:solidFill>
              </a:rPr>
              <a:t>IVº MEDIO</a:t>
            </a:r>
            <a:endParaRPr sz="4700" b="1">
              <a:solidFill>
                <a:srgbClr val="FF3E77"/>
              </a:solidFill>
            </a:endParaRPr>
          </a:p>
        </p:txBody>
      </p:sp>
      <p:pic>
        <p:nvPicPr>
          <p:cNvPr id="56" name="Google Shape;56;p1"/>
          <p:cNvPicPr preferRelativeResize="0"/>
          <p:nvPr/>
        </p:nvPicPr>
        <p:blipFill rotWithShape="1">
          <a:blip r:embed="rId4">
            <a:alphaModFix/>
          </a:blip>
          <a:srcRect l="17176" t="4666" r="13866" b="2902"/>
          <a:stretch/>
        </p:blipFill>
        <p:spPr>
          <a:xfrm rot="5400000" flipH="1">
            <a:off x="4619250" y="-178050"/>
            <a:ext cx="69250" cy="7448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2"/>
        <p:cNvGrpSpPr/>
        <p:nvPr/>
      </p:nvGrpSpPr>
      <p:grpSpPr>
        <a:xfrm>
          <a:off x="0" y="0"/>
          <a:ext cx="0" cy="0"/>
          <a:chOff x="0" y="0"/>
          <a:chExt cx="0" cy="0"/>
        </a:xfrm>
      </p:grpSpPr>
      <p:sp>
        <p:nvSpPr>
          <p:cNvPr id="133" name="Google Shape;133;p12"/>
          <p:cNvSpPr txBox="1">
            <a:spLocks noGrp="1"/>
          </p:cNvSpPr>
          <p:nvPr>
            <p:ph type="body" idx="1"/>
          </p:nvPr>
        </p:nvSpPr>
        <p:spPr>
          <a:xfrm>
            <a:off x="1440000" y="573700"/>
            <a:ext cx="6859500" cy="4338900"/>
          </a:xfrm>
          <a:prstGeom prst="rect">
            <a:avLst/>
          </a:prstGeom>
          <a:noFill/>
          <a:ln>
            <a:noFill/>
          </a:ln>
        </p:spPr>
        <p:txBody>
          <a:bodyPr spcFirstLastPara="1" wrap="square" lIns="91425" tIns="91425" rIns="91425" bIns="91425" anchor="t" anchorCtr="0">
            <a:noAutofit/>
          </a:bodyPr>
          <a:lstStyle/>
          <a:p>
            <a:pPr marL="360000" lvl="0" indent="-317500" algn="just" rtl="0">
              <a:spcBef>
                <a:spcPts val="0"/>
              </a:spcBef>
              <a:spcAft>
                <a:spcPts val="0"/>
              </a:spcAft>
              <a:buClr>
                <a:schemeClr val="dk1"/>
              </a:buClr>
              <a:buSzPts val="1400"/>
              <a:buAutoNum type="arabicPeriod"/>
            </a:pPr>
            <a:r>
              <a:rPr lang="es-419" sz="1400" dirty="0">
                <a:solidFill>
                  <a:srgbClr val="002060"/>
                </a:solidFill>
              </a:rPr>
              <a:t>Can you spell your name? (¡Puedes deletrear tu nombre?)</a:t>
            </a:r>
            <a:endParaRPr sz="1400" dirty="0">
              <a:solidFill>
                <a:srgbClr val="002060"/>
              </a:solidFill>
            </a:endParaRPr>
          </a:p>
          <a:p>
            <a:pPr marL="360000" lvl="0" indent="-317500" algn="just" rtl="0">
              <a:spcBef>
                <a:spcPts val="1000"/>
              </a:spcBef>
              <a:spcAft>
                <a:spcPts val="0"/>
              </a:spcAft>
              <a:buClr>
                <a:schemeClr val="dk1"/>
              </a:buClr>
              <a:buSzPts val="1400"/>
              <a:buAutoNum type="arabicPeriod"/>
            </a:pPr>
            <a:r>
              <a:rPr lang="es-419" sz="1400" dirty="0">
                <a:solidFill>
                  <a:srgbClr val="002060"/>
                </a:solidFill>
              </a:rPr>
              <a:t>Do you know the alphabet by heart? Tell me all the letters that you remember. (...dime todas las letras que recuerdes)</a:t>
            </a:r>
            <a:endParaRPr sz="1100" dirty="0">
              <a:solidFill>
                <a:srgbClr val="002060"/>
              </a:solidFill>
            </a:endParaRPr>
          </a:p>
          <a:p>
            <a:pPr marL="360000" lvl="0" indent="-317500" algn="just" rtl="0">
              <a:spcBef>
                <a:spcPts val="1000"/>
              </a:spcBef>
              <a:spcAft>
                <a:spcPts val="0"/>
              </a:spcAft>
              <a:buClr>
                <a:srgbClr val="000000"/>
              </a:buClr>
              <a:buSzPts val="1400"/>
              <a:buAutoNum type="arabicPeriod"/>
            </a:pPr>
            <a:r>
              <a:rPr lang="es-419" sz="1400" dirty="0">
                <a:solidFill>
                  <a:srgbClr val="002060"/>
                </a:solidFill>
              </a:rPr>
              <a:t>Menciona tres características de la democracia en Chile. Elige una característica que podrías mejorar y cómo lo harías.</a:t>
            </a:r>
            <a:endParaRPr sz="1400" dirty="0">
              <a:solidFill>
                <a:srgbClr val="002060"/>
              </a:solidFill>
            </a:endParaRPr>
          </a:p>
          <a:p>
            <a:pPr marL="360000" lvl="0" indent="-317500" algn="just" rtl="0">
              <a:spcBef>
                <a:spcPts val="1000"/>
              </a:spcBef>
              <a:spcAft>
                <a:spcPts val="0"/>
              </a:spcAft>
              <a:buClr>
                <a:srgbClr val="000000"/>
              </a:buClr>
              <a:buSzPts val="1400"/>
              <a:buAutoNum type="arabicPeriod"/>
            </a:pPr>
            <a:r>
              <a:rPr lang="es-419" sz="1400" dirty="0">
                <a:solidFill>
                  <a:srgbClr val="002060"/>
                </a:solidFill>
              </a:rPr>
              <a:t>Identifica una diferencia y una similitud entre la democracia ateniense y la democracia actual.</a:t>
            </a:r>
            <a:endParaRPr sz="1400" dirty="0">
              <a:solidFill>
                <a:srgbClr val="002060"/>
              </a:solidFill>
            </a:endParaRPr>
          </a:p>
          <a:p>
            <a:pPr marL="360000" lvl="0" indent="-311150" algn="just" rtl="0">
              <a:spcBef>
                <a:spcPts val="1000"/>
              </a:spcBef>
              <a:spcAft>
                <a:spcPts val="0"/>
              </a:spcAft>
              <a:buClr>
                <a:srgbClr val="000000"/>
              </a:buClr>
              <a:buSzPts val="1300"/>
              <a:buAutoNum type="arabicPeriod"/>
            </a:pPr>
            <a:r>
              <a:rPr lang="es-419" sz="1400" dirty="0">
                <a:solidFill>
                  <a:srgbClr val="002060"/>
                </a:solidFill>
              </a:rPr>
              <a:t>Explica a través de un dibujo tu fé o creencia en algo superior. (Si no profesas ninguna religión deja volar tus pensamientos o imaginación).</a:t>
            </a:r>
            <a:endParaRPr sz="1400" dirty="0">
              <a:solidFill>
                <a:srgbClr val="002060"/>
              </a:solidFill>
            </a:endParaRPr>
          </a:p>
          <a:p>
            <a:pPr marL="360000" lvl="0" indent="-311150" algn="just" rtl="0">
              <a:spcBef>
                <a:spcPts val="1000"/>
              </a:spcBef>
              <a:spcAft>
                <a:spcPts val="0"/>
              </a:spcAft>
              <a:buClr>
                <a:srgbClr val="000000"/>
              </a:buClr>
              <a:buSzPts val="1300"/>
              <a:buAutoNum type="arabicPeriod"/>
            </a:pPr>
            <a:r>
              <a:rPr lang="es-419" sz="1400" dirty="0">
                <a:solidFill>
                  <a:srgbClr val="002060"/>
                </a:solidFill>
              </a:rPr>
              <a:t>Crea 2 mandamientos basados en tu </a:t>
            </a:r>
            <a:r>
              <a:rPr lang="es-419" sz="1400" dirty="0" smtClean="0">
                <a:solidFill>
                  <a:srgbClr val="002060"/>
                </a:solidFill>
              </a:rPr>
              <a:t>fé </a:t>
            </a:r>
            <a:r>
              <a:rPr lang="es-419" sz="1400" dirty="0">
                <a:solidFill>
                  <a:srgbClr val="002060"/>
                </a:solidFill>
              </a:rPr>
              <a:t>o creencias personales. </a:t>
            </a:r>
            <a:endParaRPr sz="1300" dirty="0">
              <a:solidFill>
                <a:srgbClr val="002060"/>
              </a:solidFill>
            </a:endParaRPr>
          </a:p>
          <a:p>
            <a:pPr marL="360000" lvl="0" indent="-317500" algn="just" rtl="0">
              <a:lnSpc>
                <a:spcPct val="100000"/>
              </a:lnSpc>
              <a:spcBef>
                <a:spcPts val="1000"/>
              </a:spcBef>
              <a:spcAft>
                <a:spcPts val="0"/>
              </a:spcAft>
              <a:buClr>
                <a:schemeClr val="dk1"/>
              </a:buClr>
              <a:buSzPts val="1400"/>
              <a:buAutoNum type="arabicPeriod"/>
            </a:pPr>
            <a:r>
              <a:rPr lang="es-419" sz="1400" dirty="0">
                <a:solidFill>
                  <a:srgbClr val="002060"/>
                </a:solidFill>
              </a:rPr>
              <a:t>¿Cómo incide el tabaquismo en la actividad física?</a:t>
            </a:r>
            <a:endParaRPr sz="1400" dirty="0">
              <a:solidFill>
                <a:srgbClr val="002060"/>
              </a:solidFill>
            </a:endParaRPr>
          </a:p>
          <a:p>
            <a:pPr marL="360000" lvl="0" indent="-317500" algn="just" rtl="0">
              <a:lnSpc>
                <a:spcPct val="100000"/>
              </a:lnSpc>
              <a:spcBef>
                <a:spcPts val="1000"/>
              </a:spcBef>
              <a:spcAft>
                <a:spcPts val="1000"/>
              </a:spcAft>
              <a:buClr>
                <a:schemeClr val="dk1"/>
              </a:buClr>
              <a:buSzPts val="1400"/>
              <a:buAutoNum type="arabicPeriod"/>
            </a:pPr>
            <a:r>
              <a:rPr lang="es-419" sz="1400" dirty="0">
                <a:solidFill>
                  <a:srgbClr val="002060"/>
                </a:solidFill>
              </a:rPr>
              <a:t>¿Cuál cree que es la causa de la incidencia del tabaquismo en las enfermedades indicadas en el cuadro?</a:t>
            </a:r>
            <a:endParaRPr sz="1400" dirty="0">
              <a:solidFill>
                <a:srgbClr val="002060"/>
              </a:solidFill>
            </a:endParaRPr>
          </a:p>
        </p:txBody>
      </p:sp>
      <p:sp>
        <p:nvSpPr>
          <p:cNvPr id="134" name="Google Shape;134;p12"/>
          <p:cNvSpPr txBox="1">
            <a:spLocks noGrp="1"/>
          </p:cNvSpPr>
          <p:nvPr>
            <p:ph type="ctrTitle" idx="4294967295"/>
          </p:nvPr>
        </p:nvSpPr>
        <p:spPr>
          <a:xfrm rot="-5400000">
            <a:off x="-326110" y="1807998"/>
            <a:ext cx="2167520" cy="828300"/>
          </a:xfrm>
          <a:prstGeom prst="rect">
            <a:avLst/>
          </a:prstGeom>
          <a:noFill/>
          <a:ln>
            <a:noFill/>
          </a:ln>
        </p:spPr>
        <p:txBody>
          <a:bodyPr spcFirstLastPara="1" wrap="square" lIns="91425" tIns="0" rIns="91425" bIns="0" anchor="ctr" anchorCtr="0">
            <a:noAutofit/>
          </a:bodyPr>
          <a:lstStyle/>
          <a:p>
            <a:pPr marL="0" marR="0" lvl="0" indent="0" algn="r" rtl="0">
              <a:lnSpc>
                <a:spcPct val="100000"/>
              </a:lnSpc>
              <a:spcBef>
                <a:spcPts val="0"/>
              </a:spcBef>
              <a:spcAft>
                <a:spcPts val="0"/>
              </a:spcAft>
              <a:buClr>
                <a:schemeClr val="dk1"/>
              </a:buClr>
              <a:buSzPts val="2800"/>
              <a:buFont typeface="Arial"/>
              <a:buNone/>
            </a:pPr>
            <a:r>
              <a:rPr lang="es-419" sz="2300" b="1" i="0" u="none" strike="noStrike" cap="none" dirty="0">
                <a:solidFill>
                  <a:srgbClr val="FF3E77"/>
                </a:solidFill>
                <a:latin typeface="Arial"/>
                <a:ea typeface="Arial"/>
                <a:cs typeface="Arial"/>
                <a:sym typeface="Arial"/>
              </a:rPr>
              <a:t>RONDA DE PREGUNTAS</a:t>
            </a:r>
            <a:endParaRPr sz="2300" b="1" i="0" u="none" strike="noStrike" cap="none" dirty="0">
              <a:solidFill>
                <a:srgbClr val="FF3E77"/>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8"/>
        <p:cNvGrpSpPr/>
        <p:nvPr/>
      </p:nvGrpSpPr>
      <p:grpSpPr>
        <a:xfrm>
          <a:off x="0" y="0"/>
          <a:ext cx="0" cy="0"/>
          <a:chOff x="0" y="0"/>
          <a:chExt cx="0" cy="0"/>
        </a:xfrm>
      </p:grpSpPr>
      <p:sp>
        <p:nvSpPr>
          <p:cNvPr id="139" name="Google Shape;139;g782c8c0a55_0_159"/>
          <p:cNvSpPr txBox="1">
            <a:spLocks noGrp="1"/>
          </p:cNvSpPr>
          <p:nvPr>
            <p:ph type="ctrTitle" idx="4294967295"/>
          </p:nvPr>
        </p:nvSpPr>
        <p:spPr>
          <a:xfrm rot="-5400000">
            <a:off x="-482627" y="1717836"/>
            <a:ext cx="2513100" cy="819300"/>
          </a:xfrm>
          <a:prstGeom prst="rect">
            <a:avLst/>
          </a:prstGeom>
          <a:noFill/>
          <a:ln>
            <a:noFill/>
          </a:ln>
        </p:spPr>
        <p:txBody>
          <a:bodyPr spcFirstLastPara="1" wrap="square" lIns="91425" tIns="0" rIns="91425" bIns="0" anchor="ctr" anchorCtr="0">
            <a:noAutofit/>
          </a:bodyPr>
          <a:lstStyle/>
          <a:p>
            <a:pPr marL="0" marR="0" lvl="0" indent="0" algn="ctr" rtl="0">
              <a:lnSpc>
                <a:spcPct val="100000"/>
              </a:lnSpc>
              <a:spcBef>
                <a:spcPts val="0"/>
              </a:spcBef>
              <a:spcAft>
                <a:spcPts val="0"/>
              </a:spcAft>
              <a:buClr>
                <a:schemeClr val="dk1"/>
              </a:buClr>
              <a:buSzPts val="2800"/>
              <a:buFont typeface="Arial"/>
              <a:buNone/>
            </a:pPr>
            <a:r>
              <a:rPr lang="es-419" sz="2300" b="1" dirty="0">
                <a:solidFill>
                  <a:srgbClr val="FF3E77"/>
                </a:solidFill>
              </a:rPr>
              <a:t>Área psicosocial  y familiar</a:t>
            </a:r>
            <a:endParaRPr sz="2300" b="1" i="0" u="none" strike="noStrike" cap="none" dirty="0">
              <a:solidFill>
                <a:srgbClr val="FF3E77"/>
              </a:solidFill>
              <a:latin typeface="Arial"/>
              <a:ea typeface="Arial"/>
              <a:cs typeface="Arial"/>
              <a:sym typeface="Arial"/>
            </a:endParaRPr>
          </a:p>
        </p:txBody>
      </p:sp>
      <p:pic>
        <p:nvPicPr>
          <p:cNvPr id="140" name="Google Shape;140;g782c8c0a55_0_159"/>
          <p:cNvPicPr preferRelativeResize="0"/>
          <p:nvPr/>
        </p:nvPicPr>
        <p:blipFill rotWithShape="1">
          <a:blip r:embed="rId4">
            <a:alphaModFix/>
          </a:blip>
          <a:srcRect b="7689"/>
          <a:stretch/>
        </p:blipFill>
        <p:spPr>
          <a:xfrm>
            <a:off x="1434475" y="195250"/>
            <a:ext cx="6864974" cy="47530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p:cNvGrpSpPr/>
        <p:nvPr/>
      </p:nvGrpSpPr>
      <p:grpSpPr>
        <a:xfrm>
          <a:off x="0" y="0"/>
          <a:ext cx="0" cy="0"/>
          <a:chOff x="0" y="0"/>
          <a:chExt cx="0" cy="0"/>
        </a:xfrm>
      </p:grpSpPr>
      <p:graphicFrame>
        <p:nvGraphicFramePr>
          <p:cNvPr id="61" name="Google Shape;61;g852519e224_0_14"/>
          <p:cNvGraphicFramePr/>
          <p:nvPr/>
        </p:nvGraphicFramePr>
        <p:xfrm>
          <a:off x="2656113" y="353375"/>
          <a:ext cx="4370500" cy="2128200"/>
        </p:xfrm>
        <a:graphic>
          <a:graphicData uri="http://schemas.openxmlformats.org/drawingml/2006/table">
            <a:tbl>
              <a:tblPr>
                <a:noFill/>
                <a:tableStyleId>{151BDDE6-3D0E-4A31-BDBF-5362C3F7B830}</a:tableStyleId>
              </a:tblPr>
              <a:tblGrid>
                <a:gridCol w="2185250"/>
                <a:gridCol w="2185250"/>
              </a:tblGrid>
              <a:tr h="1555325">
                <a:tc>
                  <a:txBody>
                    <a:bodyPr/>
                    <a:lstStyle/>
                    <a:p>
                      <a:pPr marL="0" marR="0" lvl="0" indent="0" algn="ctr" rtl="0">
                        <a:lnSpc>
                          <a:spcPct val="100000"/>
                        </a:lnSpc>
                        <a:spcBef>
                          <a:spcPts val="0"/>
                        </a:spcBef>
                        <a:spcAft>
                          <a:spcPts val="0"/>
                        </a:spcAft>
                        <a:buClr>
                          <a:srgbClr val="000000"/>
                        </a:buClr>
                        <a:buSzPts val="1000"/>
                        <a:buFont typeface="Arial"/>
                        <a:buNone/>
                      </a:pPr>
                      <a:endParaRPr sz="1000" b="1" u="none" strike="noStrike" cap="none">
                        <a:latin typeface="Source Code Pro"/>
                        <a:ea typeface="Source Code Pro"/>
                        <a:cs typeface="Source Code Pro"/>
                        <a:sym typeface="Source Code Pro"/>
                      </a:endParaRPr>
                    </a:p>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Source Code Pro"/>
                        <a:ea typeface="Source Code Pro"/>
                        <a:cs typeface="Source Code Pro"/>
                        <a:sym typeface="Source Code Pro"/>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a:latin typeface="Source Code Pro"/>
                        <a:ea typeface="Source Code Pro"/>
                        <a:cs typeface="Source Code Pro"/>
                        <a:sym typeface="Source Code Pro"/>
                      </a:endParaRPr>
                    </a:p>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Source Code Pro"/>
                        <a:ea typeface="Source Code Pro"/>
                        <a:cs typeface="Source Code Pro"/>
                        <a:sym typeface="Source Code Pro"/>
                      </a:endParaRPr>
                    </a:p>
                  </a:txBody>
                  <a:tcPr marL="91425" marR="91425" marT="91425" marB="91425"/>
                </a:tc>
              </a:tr>
              <a:tr h="572875">
                <a:tc>
                  <a:txBody>
                    <a:bodyPr/>
                    <a:lstStyle/>
                    <a:p>
                      <a:pPr marL="0" marR="0" lvl="0" indent="0" algn="ctr" rtl="0">
                        <a:lnSpc>
                          <a:spcPct val="100000"/>
                        </a:lnSpc>
                        <a:spcBef>
                          <a:spcPts val="0"/>
                        </a:spcBef>
                        <a:spcAft>
                          <a:spcPts val="0"/>
                        </a:spcAft>
                        <a:buClr>
                          <a:srgbClr val="000000"/>
                        </a:buClr>
                        <a:buSzPts val="1000"/>
                        <a:buFont typeface="Arial"/>
                        <a:buNone/>
                      </a:pPr>
                      <a:r>
                        <a:rPr lang="es-419" sz="1000" b="1" u="none" strike="noStrike" cap="none">
                          <a:latin typeface="Source Code Pro"/>
                          <a:ea typeface="Source Code Pro"/>
                          <a:cs typeface="Source Code Pro"/>
                          <a:sym typeface="Source Code Pro"/>
                        </a:rPr>
                        <a:t>IGNACIO RÍOS</a:t>
                      </a:r>
                      <a:endParaRPr sz="1000" b="1" u="none" strike="noStrike" cap="none">
                        <a:latin typeface="Source Code Pro"/>
                        <a:ea typeface="Source Code Pro"/>
                        <a:cs typeface="Source Code Pro"/>
                        <a:sym typeface="Source Code Pro"/>
                      </a:endParaRPr>
                    </a:p>
                    <a:p>
                      <a:pPr marL="0" marR="0" lvl="0" indent="0" algn="ctr" rtl="0">
                        <a:lnSpc>
                          <a:spcPct val="100000"/>
                        </a:lnSpc>
                        <a:spcBef>
                          <a:spcPts val="0"/>
                        </a:spcBef>
                        <a:spcAft>
                          <a:spcPts val="0"/>
                        </a:spcAft>
                        <a:buClr>
                          <a:srgbClr val="000000"/>
                        </a:buClr>
                        <a:buSzPts val="900"/>
                        <a:buFont typeface="Arial"/>
                        <a:buNone/>
                      </a:pPr>
                      <a:r>
                        <a:rPr lang="es-419" sz="900" u="none" strike="noStrike" cap="none">
                          <a:latin typeface="Source Code Pro"/>
                          <a:ea typeface="Source Code Pro"/>
                          <a:cs typeface="Source Code Pro"/>
                          <a:sym typeface="Source Code Pro"/>
                        </a:rPr>
                        <a:t>Historia</a:t>
                      </a:r>
                      <a:endParaRPr sz="900" u="none" strike="noStrike" cap="none">
                        <a:latin typeface="Source Code Pro"/>
                        <a:ea typeface="Source Code Pro"/>
                        <a:cs typeface="Source Code Pro"/>
                        <a:sym typeface="Source Code Pro"/>
                      </a:endParaRPr>
                    </a:p>
                    <a:p>
                      <a:pPr marL="0" lvl="0" indent="0" algn="ctr" rtl="0">
                        <a:spcBef>
                          <a:spcPts val="0"/>
                        </a:spcBef>
                        <a:spcAft>
                          <a:spcPts val="0"/>
                        </a:spcAft>
                        <a:buClr>
                          <a:schemeClr val="dk1"/>
                        </a:buClr>
                        <a:buSzPts val="900"/>
                        <a:buFont typeface="Arial"/>
                        <a:buNone/>
                      </a:pPr>
                      <a:r>
                        <a:rPr lang="es-419" sz="900">
                          <a:solidFill>
                            <a:schemeClr val="dk1"/>
                          </a:solidFill>
                          <a:latin typeface="Source Code Pro"/>
                          <a:ea typeface="Source Code Pro"/>
                          <a:cs typeface="Source Code Pro"/>
                          <a:sym typeface="Source Code Pro"/>
                        </a:rPr>
                        <a:t>entregotarea2@gmail.com</a:t>
                      </a:r>
                      <a:endParaRPr sz="900">
                        <a:latin typeface="Source Code Pro"/>
                        <a:ea typeface="Source Code Pro"/>
                        <a:cs typeface="Source Code Pro"/>
                        <a:sym typeface="Source Code Pro"/>
                      </a:endParaRPr>
                    </a:p>
                  </a:txBody>
                  <a:tcPr marL="91425" marR="91425" marT="0" marB="0" anchor="ctr">
                    <a:solidFill>
                      <a:schemeClr val="accent6"/>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s-419" sz="1000" b="1" u="none" strike="noStrike" cap="none">
                          <a:latin typeface="Source Code Pro"/>
                          <a:ea typeface="Source Code Pro"/>
                          <a:cs typeface="Source Code Pro"/>
                          <a:sym typeface="Source Code Pro"/>
                        </a:rPr>
                        <a:t>KARLA MÉNDEZ</a:t>
                      </a:r>
                      <a:endParaRPr sz="1000" b="1" u="none" strike="noStrike" cap="none">
                        <a:latin typeface="Source Code Pro"/>
                        <a:ea typeface="Source Code Pro"/>
                        <a:cs typeface="Source Code Pro"/>
                        <a:sym typeface="Source Code Pro"/>
                      </a:endParaRPr>
                    </a:p>
                    <a:p>
                      <a:pPr marL="0" marR="0" lvl="0" indent="0" algn="ctr" rtl="0">
                        <a:lnSpc>
                          <a:spcPct val="100000"/>
                        </a:lnSpc>
                        <a:spcBef>
                          <a:spcPts val="0"/>
                        </a:spcBef>
                        <a:spcAft>
                          <a:spcPts val="0"/>
                        </a:spcAft>
                        <a:buClr>
                          <a:srgbClr val="000000"/>
                        </a:buClr>
                        <a:buSzPts val="900"/>
                        <a:buFont typeface="Arial"/>
                        <a:buNone/>
                      </a:pPr>
                      <a:r>
                        <a:rPr lang="es-419" sz="900" u="none" strike="noStrike" cap="none">
                          <a:latin typeface="Source Code Pro"/>
                          <a:ea typeface="Source Code Pro"/>
                          <a:cs typeface="Source Code Pro"/>
                          <a:sym typeface="Source Code Pro"/>
                        </a:rPr>
                        <a:t>Religión</a:t>
                      </a:r>
                      <a:endParaRPr sz="900" u="none" strike="noStrike" cap="none">
                        <a:latin typeface="Source Code Pro"/>
                        <a:ea typeface="Source Code Pro"/>
                        <a:cs typeface="Source Code Pro"/>
                        <a:sym typeface="Source Code Pro"/>
                      </a:endParaRPr>
                    </a:p>
                    <a:p>
                      <a:pPr marL="0" marR="0" lvl="0" indent="0" algn="ctr" rtl="0">
                        <a:lnSpc>
                          <a:spcPct val="100000"/>
                        </a:lnSpc>
                        <a:spcBef>
                          <a:spcPts val="0"/>
                        </a:spcBef>
                        <a:spcAft>
                          <a:spcPts val="0"/>
                        </a:spcAft>
                        <a:buClr>
                          <a:srgbClr val="000000"/>
                        </a:buClr>
                        <a:buSzPts val="900"/>
                        <a:buFont typeface="Arial"/>
                        <a:buNone/>
                      </a:pPr>
                      <a:r>
                        <a:rPr lang="es-419" sz="900">
                          <a:uFill>
                            <a:noFill/>
                          </a:uFill>
                          <a:latin typeface="Source Code Pro"/>
                          <a:ea typeface="Source Code Pro"/>
                          <a:cs typeface="Source Code Pro"/>
                          <a:sym typeface="Source Code Pro"/>
                          <a:hlinkClick r:id="rId4"/>
                        </a:rPr>
                        <a:t>karlamendezaravena@gmail.com</a:t>
                      </a:r>
                      <a:r>
                        <a:rPr lang="es-419" sz="900">
                          <a:latin typeface="Source Code Pro"/>
                          <a:ea typeface="Source Code Pro"/>
                          <a:cs typeface="Source Code Pro"/>
                          <a:sym typeface="Source Code Pro"/>
                        </a:rPr>
                        <a:t> </a:t>
                      </a:r>
                      <a:endParaRPr sz="900">
                        <a:latin typeface="Source Code Pro"/>
                        <a:ea typeface="Source Code Pro"/>
                        <a:cs typeface="Source Code Pro"/>
                        <a:sym typeface="Source Code Pro"/>
                      </a:endParaRPr>
                    </a:p>
                  </a:txBody>
                  <a:tcPr marL="0" marR="34450" marT="0" marB="0" anchor="ctr">
                    <a:solidFill>
                      <a:schemeClr val="accent6"/>
                    </a:solidFill>
                  </a:tcPr>
                </a:tc>
              </a:tr>
            </a:tbl>
          </a:graphicData>
        </a:graphic>
      </p:graphicFrame>
      <p:graphicFrame>
        <p:nvGraphicFramePr>
          <p:cNvPr id="62" name="Google Shape;62;g852519e224_0_14"/>
          <p:cNvGraphicFramePr/>
          <p:nvPr/>
        </p:nvGraphicFramePr>
        <p:xfrm>
          <a:off x="1432413" y="2569275"/>
          <a:ext cx="6817875" cy="2128200"/>
        </p:xfrm>
        <a:graphic>
          <a:graphicData uri="http://schemas.openxmlformats.org/drawingml/2006/table">
            <a:tbl>
              <a:tblPr>
                <a:noFill/>
                <a:tableStyleId>{151BDDE6-3D0E-4A31-BDBF-5362C3F7B830}</a:tableStyleId>
              </a:tblPr>
              <a:tblGrid>
                <a:gridCol w="2272625"/>
                <a:gridCol w="2272625"/>
                <a:gridCol w="2272625"/>
              </a:tblGrid>
              <a:tr h="1547775">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Source Code Pro"/>
                        <a:ea typeface="Source Code Pro"/>
                        <a:cs typeface="Source Code Pro"/>
                        <a:sym typeface="Source Code Pro"/>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a:latin typeface="Source Code Pro"/>
                        <a:ea typeface="Source Code Pro"/>
                        <a:cs typeface="Source Code Pro"/>
                        <a:sym typeface="Source Code Pro"/>
                      </a:endParaRPr>
                    </a:p>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Source Code Pro"/>
                        <a:ea typeface="Source Code Pro"/>
                        <a:cs typeface="Source Code Pro"/>
                        <a:sym typeface="Source Code Pro"/>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Source Code Pro"/>
                        <a:ea typeface="Source Code Pro"/>
                        <a:cs typeface="Source Code Pro"/>
                        <a:sym typeface="Source Code Pro"/>
                      </a:endParaRPr>
                    </a:p>
                  </a:txBody>
                  <a:tcPr marL="91425" marR="91425" marT="91425" marB="91425"/>
                </a:tc>
              </a:tr>
              <a:tr h="580425">
                <a:tc>
                  <a:txBody>
                    <a:bodyPr/>
                    <a:lstStyle/>
                    <a:p>
                      <a:pPr marL="0" lvl="0" indent="0" algn="ctr" rtl="0">
                        <a:spcBef>
                          <a:spcPts val="0"/>
                        </a:spcBef>
                        <a:spcAft>
                          <a:spcPts val="0"/>
                        </a:spcAft>
                        <a:buClr>
                          <a:schemeClr val="dk1"/>
                        </a:buClr>
                        <a:buSzPts val="1000"/>
                        <a:buFont typeface="Arial"/>
                        <a:buNone/>
                      </a:pPr>
                      <a:r>
                        <a:rPr lang="es-419" sz="1000" b="1">
                          <a:solidFill>
                            <a:schemeClr val="dk1"/>
                          </a:solidFill>
                          <a:latin typeface="Source Code Pro"/>
                          <a:ea typeface="Source Code Pro"/>
                          <a:cs typeface="Source Code Pro"/>
                          <a:sym typeface="Source Code Pro"/>
                        </a:rPr>
                        <a:t>LETICIA ARELLANO</a:t>
                      </a:r>
                      <a:endParaRPr sz="1000" b="1">
                        <a:solidFill>
                          <a:schemeClr val="dk1"/>
                        </a:solidFill>
                        <a:latin typeface="Source Code Pro"/>
                        <a:ea typeface="Source Code Pro"/>
                        <a:cs typeface="Source Code Pro"/>
                        <a:sym typeface="Source Code Pro"/>
                      </a:endParaRPr>
                    </a:p>
                    <a:p>
                      <a:pPr marL="0" lvl="0" indent="0" algn="ctr" rtl="0">
                        <a:spcBef>
                          <a:spcPts val="0"/>
                        </a:spcBef>
                        <a:spcAft>
                          <a:spcPts val="0"/>
                        </a:spcAft>
                        <a:buClr>
                          <a:schemeClr val="dk1"/>
                        </a:buClr>
                        <a:buSzPts val="900"/>
                        <a:buFont typeface="Arial"/>
                        <a:buNone/>
                      </a:pPr>
                      <a:r>
                        <a:rPr lang="es-419" sz="900">
                          <a:solidFill>
                            <a:schemeClr val="dk1"/>
                          </a:solidFill>
                          <a:latin typeface="Source Code Pro"/>
                          <a:ea typeface="Source Code Pro"/>
                          <a:cs typeface="Source Code Pro"/>
                          <a:sym typeface="Source Code Pro"/>
                        </a:rPr>
                        <a:t>Inglés</a:t>
                      </a:r>
                      <a:endParaRPr sz="900">
                        <a:solidFill>
                          <a:schemeClr val="dk1"/>
                        </a:solidFill>
                        <a:latin typeface="Source Code Pro"/>
                        <a:ea typeface="Source Code Pro"/>
                        <a:cs typeface="Source Code Pro"/>
                        <a:sym typeface="Source Code Pro"/>
                      </a:endParaRPr>
                    </a:p>
                    <a:p>
                      <a:pPr marL="0" lvl="0" indent="0" algn="ctr" rtl="0">
                        <a:spcBef>
                          <a:spcPts val="0"/>
                        </a:spcBef>
                        <a:spcAft>
                          <a:spcPts val="0"/>
                        </a:spcAft>
                        <a:buClr>
                          <a:schemeClr val="dk1"/>
                        </a:buClr>
                        <a:buSzPts val="900"/>
                        <a:buFont typeface="Arial"/>
                        <a:buNone/>
                      </a:pPr>
                      <a:r>
                        <a:rPr lang="es-419" sz="900">
                          <a:solidFill>
                            <a:schemeClr val="dk1"/>
                          </a:solidFill>
                          <a:latin typeface="Source Code Pro"/>
                          <a:ea typeface="Source Code Pro"/>
                          <a:cs typeface="Source Code Pro"/>
                          <a:sym typeface="Source Code Pro"/>
                        </a:rPr>
                        <a:t>larellanosilva@gmail.com</a:t>
                      </a:r>
                      <a:endParaRPr sz="900">
                        <a:solidFill>
                          <a:schemeClr val="dk1"/>
                        </a:solidFill>
                        <a:latin typeface="Source Code Pro"/>
                        <a:ea typeface="Source Code Pro"/>
                        <a:cs typeface="Source Code Pro"/>
                        <a:sym typeface="Source Code Pro"/>
                      </a:endParaRPr>
                    </a:p>
                  </a:txBody>
                  <a:tcPr marL="0" marR="38350" marT="0" marB="0" anchor="ctr">
                    <a:solidFill>
                      <a:schemeClr val="accent6"/>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s-419" sz="1000" b="1" u="none" strike="noStrike" cap="none">
                          <a:latin typeface="Source Code Pro"/>
                          <a:ea typeface="Source Code Pro"/>
                          <a:cs typeface="Source Code Pro"/>
                          <a:sym typeface="Source Code Pro"/>
                        </a:rPr>
                        <a:t>CARLA PARADA</a:t>
                      </a:r>
                      <a:endParaRPr sz="1000" b="1" u="none" strike="noStrike" cap="none">
                        <a:latin typeface="Source Code Pro"/>
                        <a:ea typeface="Source Code Pro"/>
                        <a:cs typeface="Source Code Pro"/>
                        <a:sym typeface="Source Code Pro"/>
                      </a:endParaRPr>
                    </a:p>
                    <a:p>
                      <a:pPr marL="0" marR="0" lvl="0" indent="0" algn="ctr" rtl="0">
                        <a:lnSpc>
                          <a:spcPct val="100000"/>
                        </a:lnSpc>
                        <a:spcBef>
                          <a:spcPts val="0"/>
                        </a:spcBef>
                        <a:spcAft>
                          <a:spcPts val="0"/>
                        </a:spcAft>
                        <a:buClr>
                          <a:srgbClr val="000000"/>
                        </a:buClr>
                        <a:buSzPts val="900"/>
                        <a:buFont typeface="Arial"/>
                        <a:buNone/>
                      </a:pPr>
                      <a:r>
                        <a:rPr lang="es-419" sz="900" u="none" strike="noStrike" cap="none">
                          <a:latin typeface="Source Code Pro"/>
                          <a:ea typeface="Source Code Pro"/>
                          <a:cs typeface="Source Code Pro"/>
                          <a:sym typeface="Source Code Pro"/>
                        </a:rPr>
                        <a:t>Acondicionamiento físico</a:t>
                      </a:r>
                      <a:endParaRPr sz="900" u="none" strike="noStrike" cap="none">
                        <a:latin typeface="Source Code Pro"/>
                        <a:ea typeface="Source Code Pro"/>
                        <a:cs typeface="Source Code Pro"/>
                        <a:sym typeface="Source Code Pro"/>
                      </a:endParaRPr>
                    </a:p>
                    <a:p>
                      <a:pPr marL="0" lvl="0" indent="0" algn="ctr" rtl="0">
                        <a:spcBef>
                          <a:spcPts val="0"/>
                        </a:spcBef>
                        <a:spcAft>
                          <a:spcPts val="0"/>
                        </a:spcAft>
                        <a:buClr>
                          <a:schemeClr val="dk1"/>
                        </a:buClr>
                        <a:buSzPts val="900"/>
                        <a:buFont typeface="Arial"/>
                        <a:buNone/>
                      </a:pPr>
                      <a:r>
                        <a:rPr lang="es-419" sz="900">
                          <a:solidFill>
                            <a:schemeClr val="dk1"/>
                          </a:solidFill>
                          <a:latin typeface="Source Code Pro"/>
                          <a:ea typeface="Source Code Pro"/>
                          <a:cs typeface="Source Code Pro"/>
                          <a:sym typeface="Source Code Pro"/>
                        </a:rPr>
                        <a:t>profe.carlaparada@gmail.com</a:t>
                      </a:r>
                      <a:endParaRPr sz="900">
                        <a:latin typeface="Source Code Pro"/>
                        <a:ea typeface="Source Code Pro"/>
                        <a:cs typeface="Source Code Pro"/>
                        <a:sym typeface="Source Code Pro"/>
                      </a:endParaRPr>
                    </a:p>
                  </a:txBody>
                  <a:tcPr marL="0" marR="34450" marT="0" marB="0" anchor="ctr">
                    <a:solidFill>
                      <a:schemeClr val="accent6"/>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s-419" sz="1000" b="1" u="none" strike="noStrike" cap="none">
                          <a:latin typeface="Source Code Pro"/>
                          <a:ea typeface="Source Code Pro"/>
                          <a:cs typeface="Source Code Pro"/>
                          <a:sym typeface="Source Code Pro"/>
                        </a:rPr>
                        <a:t>MARCELO RUZ</a:t>
                      </a:r>
                      <a:endParaRPr sz="1000" b="1" u="none" strike="noStrike" cap="none">
                        <a:latin typeface="Source Code Pro"/>
                        <a:ea typeface="Source Code Pro"/>
                        <a:cs typeface="Source Code Pro"/>
                        <a:sym typeface="Source Code Pro"/>
                      </a:endParaRPr>
                    </a:p>
                    <a:p>
                      <a:pPr marL="0" marR="0" lvl="0" indent="0" algn="ctr" rtl="0">
                        <a:lnSpc>
                          <a:spcPct val="100000"/>
                        </a:lnSpc>
                        <a:spcBef>
                          <a:spcPts val="0"/>
                        </a:spcBef>
                        <a:spcAft>
                          <a:spcPts val="0"/>
                        </a:spcAft>
                        <a:buClr>
                          <a:srgbClr val="000000"/>
                        </a:buClr>
                        <a:buSzPts val="900"/>
                        <a:buFont typeface="Arial"/>
                        <a:buNone/>
                      </a:pPr>
                      <a:r>
                        <a:rPr lang="es-419" sz="900" u="none" strike="noStrike" cap="none">
                          <a:latin typeface="Source Code Pro"/>
                          <a:ea typeface="Source Code Pro"/>
                          <a:cs typeface="Source Code Pro"/>
                          <a:sym typeface="Source Code Pro"/>
                        </a:rPr>
                        <a:t>Acondicionamiento físico</a:t>
                      </a:r>
                      <a:endParaRPr sz="900" u="none" strike="noStrike" cap="none">
                        <a:latin typeface="Source Code Pro"/>
                        <a:ea typeface="Source Code Pro"/>
                        <a:cs typeface="Source Code Pro"/>
                        <a:sym typeface="Source Code Pro"/>
                      </a:endParaRPr>
                    </a:p>
                    <a:p>
                      <a:pPr marL="0" lvl="0" indent="0" algn="ctr" rtl="0">
                        <a:spcBef>
                          <a:spcPts val="0"/>
                        </a:spcBef>
                        <a:spcAft>
                          <a:spcPts val="0"/>
                        </a:spcAft>
                        <a:buClr>
                          <a:schemeClr val="dk1"/>
                        </a:buClr>
                        <a:buSzPts val="900"/>
                        <a:buFont typeface="Arial"/>
                        <a:buNone/>
                      </a:pPr>
                      <a:r>
                        <a:rPr lang="es-419" sz="900">
                          <a:solidFill>
                            <a:schemeClr val="dk1"/>
                          </a:solidFill>
                          <a:latin typeface="Source Code Pro"/>
                          <a:ea typeface="Source Code Pro"/>
                          <a:cs typeface="Source Code Pro"/>
                          <a:sym typeface="Source Code Pro"/>
                        </a:rPr>
                        <a:t>marceloruz1981@gmail.com</a:t>
                      </a:r>
                      <a:endParaRPr sz="900">
                        <a:latin typeface="Source Code Pro"/>
                        <a:ea typeface="Source Code Pro"/>
                        <a:cs typeface="Source Code Pro"/>
                        <a:sym typeface="Source Code Pro"/>
                      </a:endParaRPr>
                    </a:p>
                  </a:txBody>
                  <a:tcPr marL="91425" marR="91425" marT="0" marB="0" anchor="ctr">
                    <a:solidFill>
                      <a:schemeClr val="accent6"/>
                    </a:solidFill>
                  </a:tcPr>
                </a:tc>
              </a:tr>
            </a:tbl>
          </a:graphicData>
        </a:graphic>
      </p:graphicFrame>
      <p:sp>
        <p:nvSpPr>
          <p:cNvPr id="63" name="Google Shape;63;g852519e224_0_14"/>
          <p:cNvSpPr txBox="1">
            <a:spLocks noGrp="1"/>
          </p:cNvSpPr>
          <p:nvPr>
            <p:ph type="ctrTitle" idx="4294967295"/>
          </p:nvPr>
        </p:nvSpPr>
        <p:spPr>
          <a:xfrm rot="-1476002">
            <a:off x="295464" y="1375436"/>
            <a:ext cx="2269378" cy="400182"/>
          </a:xfrm>
          <a:prstGeom prst="rect">
            <a:avLst/>
          </a:prstGeom>
          <a:noFill/>
          <a:ln>
            <a:noFill/>
          </a:ln>
        </p:spPr>
        <p:txBody>
          <a:bodyPr spcFirstLastPara="1" wrap="square" lIns="91425" tIns="0" rIns="91425" bIns="0" anchor="b" anchorCtr="0">
            <a:noAutofit/>
          </a:bodyPr>
          <a:lstStyle/>
          <a:p>
            <a:pPr marL="0" marR="0" lvl="0" indent="0" algn="r" rtl="0">
              <a:lnSpc>
                <a:spcPct val="100000"/>
              </a:lnSpc>
              <a:spcBef>
                <a:spcPts val="0"/>
              </a:spcBef>
              <a:spcAft>
                <a:spcPts val="0"/>
              </a:spcAft>
              <a:buClr>
                <a:schemeClr val="dk1"/>
              </a:buClr>
              <a:buSzPts val="2800"/>
              <a:buFont typeface="Arial"/>
              <a:buNone/>
            </a:pPr>
            <a:r>
              <a:rPr lang="es-419" sz="2300" b="1" i="0" u="sng" strike="noStrike" cap="none">
                <a:solidFill>
                  <a:srgbClr val="FF3E77"/>
                </a:solidFill>
                <a:latin typeface="Arial"/>
                <a:ea typeface="Arial"/>
                <a:cs typeface="Arial"/>
                <a:sym typeface="Arial"/>
              </a:rPr>
              <a:t>Profesores</a:t>
            </a:r>
            <a:endParaRPr sz="2300" b="1" i="0" u="sng" strike="noStrike" cap="none">
              <a:solidFill>
                <a:srgbClr val="FF3E77"/>
              </a:solidFill>
              <a:latin typeface="Arial"/>
              <a:ea typeface="Arial"/>
              <a:cs typeface="Arial"/>
              <a:sym typeface="Arial"/>
            </a:endParaRPr>
          </a:p>
        </p:txBody>
      </p:sp>
      <p:pic>
        <p:nvPicPr>
          <p:cNvPr id="64" name="Google Shape;64;g852519e224_0_14"/>
          <p:cNvPicPr preferRelativeResize="0"/>
          <p:nvPr/>
        </p:nvPicPr>
        <p:blipFill rotWithShape="1">
          <a:blip r:embed="rId5">
            <a:alphaModFix/>
          </a:blip>
          <a:srcRect t="16310"/>
          <a:stretch/>
        </p:blipFill>
        <p:spPr>
          <a:xfrm>
            <a:off x="3948502" y="2569275"/>
            <a:ext cx="1856573" cy="1553725"/>
          </a:xfrm>
          <a:prstGeom prst="rect">
            <a:avLst/>
          </a:prstGeom>
          <a:noFill/>
          <a:ln>
            <a:noFill/>
          </a:ln>
        </p:spPr>
      </p:pic>
      <p:pic>
        <p:nvPicPr>
          <p:cNvPr id="65" name="Google Shape;65;g852519e224_0_14"/>
          <p:cNvPicPr preferRelativeResize="0"/>
          <p:nvPr/>
        </p:nvPicPr>
        <p:blipFill>
          <a:blip r:embed="rId6">
            <a:alphaModFix/>
          </a:blip>
          <a:stretch>
            <a:fillRect/>
          </a:stretch>
        </p:blipFill>
        <p:spPr>
          <a:xfrm>
            <a:off x="3064125" y="418325"/>
            <a:ext cx="1383615" cy="1490375"/>
          </a:xfrm>
          <a:prstGeom prst="rect">
            <a:avLst/>
          </a:prstGeom>
          <a:noFill/>
          <a:ln>
            <a:noFill/>
          </a:ln>
        </p:spPr>
      </p:pic>
      <p:pic>
        <p:nvPicPr>
          <p:cNvPr id="66" name="Google Shape;66;g852519e224_0_14"/>
          <p:cNvPicPr preferRelativeResize="0"/>
          <p:nvPr/>
        </p:nvPicPr>
        <p:blipFill>
          <a:blip r:embed="rId7">
            <a:alphaModFix/>
          </a:blip>
          <a:stretch>
            <a:fillRect/>
          </a:stretch>
        </p:blipFill>
        <p:spPr>
          <a:xfrm>
            <a:off x="1778488" y="2600950"/>
            <a:ext cx="1578336" cy="1490375"/>
          </a:xfrm>
          <a:prstGeom prst="rect">
            <a:avLst/>
          </a:prstGeom>
          <a:noFill/>
          <a:ln>
            <a:noFill/>
          </a:ln>
        </p:spPr>
      </p:pic>
      <p:pic>
        <p:nvPicPr>
          <p:cNvPr id="67" name="Google Shape;67;g852519e224_0_14"/>
          <p:cNvPicPr preferRelativeResize="0"/>
          <p:nvPr/>
        </p:nvPicPr>
        <p:blipFill>
          <a:blip r:embed="rId8">
            <a:alphaModFix/>
          </a:blip>
          <a:stretch>
            <a:fillRect/>
          </a:stretch>
        </p:blipFill>
        <p:spPr>
          <a:xfrm>
            <a:off x="6396748" y="2600948"/>
            <a:ext cx="1490355" cy="1490375"/>
          </a:xfrm>
          <a:prstGeom prst="rect">
            <a:avLst/>
          </a:prstGeom>
          <a:noFill/>
          <a:ln>
            <a:noFill/>
          </a:ln>
        </p:spPr>
      </p:pic>
      <p:pic>
        <p:nvPicPr>
          <p:cNvPr id="68" name="Google Shape;68;g852519e224_0_14"/>
          <p:cNvPicPr preferRelativeResize="0"/>
          <p:nvPr/>
        </p:nvPicPr>
        <p:blipFill>
          <a:blip r:embed="rId9">
            <a:alphaModFix/>
          </a:blip>
          <a:stretch>
            <a:fillRect/>
          </a:stretch>
        </p:blipFill>
        <p:spPr>
          <a:xfrm>
            <a:off x="4841375" y="353375"/>
            <a:ext cx="2185250" cy="15537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2"/>
        <p:cNvGrpSpPr/>
        <p:nvPr/>
      </p:nvGrpSpPr>
      <p:grpSpPr>
        <a:xfrm>
          <a:off x="0" y="0"/>
          <a:ext cx="0" cy="0"/>
          <a:chOff x="0" y="0"/>
          <a:chExt cx="0" cy="0"/>
        </a:xfrm>
      </p:grpSpPr>
      <p:sp>
        <p:nvSpPr>
          <p:cNvPr id="73" name="Google Shape;73;g855dbf3fde_0_0"/>
          <p:cNvSpPr txBox="1">
            <a:spLocks noGrp="1"/>
          </p:cNvSpPr>
          <p:nvPr>
            <p:ph type="body" idx="1"/>
          </p:nvPr>
        </p:nvSpPr>
        <p:spPr>
          <a:xfrm>
            <a:off x="1451250" y="315600"/>
            <a:ext cx="6843000" cy="4512300"/>
          </a:xfrm>
          <a:prstGeom prst="rect">
            <a:avLst/>
          </a:prstGeom>
          <a:solidFill>
            <a:schemeClr val="bg1"/>
          </a:solid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s-419" sz="1400" dirty="0">
                <a:solidFill>
                  <a:srgbClr val="002060"/>
                </a:solidFill>
              </a:rPr>
              <a:t>Queridos estudiantes, queremos saludarte y acompañarte </a:t>
            </a:r>
            <a:r>
              <a:rPr lang="es-419" sz="1400" dirty="0">
                <a:solidFill>
                  <a:srgbClr val="002060"/>
                </a:solidFill>
                <a:highlight>
                  <a:srgbClr val="FFFFFF"/>
                </a:highlight>
              </a:rPr>
              <a:t>en esta semana nueva</a:t>
            </a:r>
            <a:r>
              <a:rPr lang="es-419" sz="1400" dirty="0">
                <a:solidFill>
                  <a:srgbClr val="002060"/>
                </a:solidFill>
              </a:rPr>
              <a:t> de actividades que tenemos para ti. Esta vez te traemos </a:t>
            </a:r>
            <a:r>
              <a:rPr lang="es-419" sz="1400" dirty="0">
                <a:solidFill>
                  <a:srgbClr val="002060"/>
                </a:solidFill>
                <a:highlight>
                  <a:srgbClr val="FFFFFF"/>
                </a:highlight>
              </a:rPr>
              <a:t>una nueva modalidad de</a:t>
            </a:r>
            <a:r>
              <a:rPr lang="es-419" sz="1400" dirty="0">
                <a:solidFill>
                  <a:srgbClr val="002060"/>
                </a:solidFill>
              </a:rPr>
              <a:t> aprendizaje, que en conjunto con tus profesores hemos creado </a:t>
            </a:r>
            <a:r>
              <a:rPr lang="es-419" sz="1400" dirty="0">
                <a:solidFill>
                  <a:srgbClr val="002060"/>
                </a:solidFill>
                <a:highlight>
                  <a:srgbClr val="FFFFFF"/>
                </a:highlight>
              </a:rPr>
              <a:t>para ti…. te </a:t>
            </a:r>
            <a:r>
              <a:rPr lang="es-419" sz="1400" dirty="0">
                <a:solidFill>
                  <a:srgbClr val="002060"/>
                </a:solidFill>
              </a:rPr>
              <a:t>presentamos la </a:t>
            </a:r>
            <a:r>
              <a:rPr lang="es-419" sz="1400" b="1" dirty="0">
                <a:solidFill>
                  <a:srgbClr val="002060"/>
                </a:solidFill>
              </a:rPr>
              <a:t>YINCANA CULTURAL!</a:t>
            </a:r>
            <a:endParaRPr sz="1400" b="1" dirty="0">
              <a:solidFill>
                <a:srgbClr val="002060"/>
              </a:solidFill>
            </a:endParaRPr>
          </a:p>
          <a:p>
            <a:pPr marL="457200" lvl="0" indent="-317500" algn="just" rtl="0">
              <a:lnSpc>
                <a:spcPct val="115000"/>
              </a:lnSpc>
              <a:spcBef>
                <a:spcPts val="1000"/>
              </a:spcBef>
              <a:spcAft>
                <a:spcPts val="0"/>
              </a:spcAft>
              <a:buSzPts val="1400"/>
              <a:buAutoNum type="arabicPeriod"/>
            </a:pPr>
            <a:r>
              <a:rPr lang="es-419" sz="1400" dirty="0">
                <a:solidFill>
                  <a:srgbClr val="002060"/>
                </a:solidFill>
              </a:rPr>
              <a:t>Lee con atención el documento que viene a continuación.</a:t>
            </a:r>
            <a:endParaRPr sz="1400" dirty="0">
              <a:solidFill>
                <a:srgbClr val="002060"/>
              </a:solidFill>
            </a:endParaRPr>
          </a:p>
          <a:p>
            <a:pPr marL="457200" lvl="0" indent="-317500" algn="just" rtl="0">
              <a:lnSpc>
                <a:spcPct val="115000"/>
              </a:lnSpc>
              <a:spcBef>
                <a:spcPts val="1000"/>
              </a:spcBef>
              <a:spcAft>
                <a:spcPts val="0"/>
              </a:spcAft>
              <a:buSzPts val="1400"/>
              <a:buAutoNum type="arabicPeriod"/>
            </a:pPr>
            <a:r>
              <a:rPr lang="es-419" sz="1400" dirty="0">
                <a:solidFill>
                  <a:srgbClr val="002060"/>
                </a:solidFill>
              </a:rPr>
              <a:t>Responde las preguntas que aparecen al final de este PPT para poder jugar. </a:t>
            </a:r>
            <a:endParaRPr sz="1400" dirty="0">
              <a:solidFill>
                <a:srgbClr val="002060"/>
              </a:solidFill>
            </a:endParaRPr>
          </a:p>
          <a:p>
            <a:pPr marL="457200" lvl="0" indent="-317500" algn="just" rtl="0">
              <a:lnSpc>
                <a:spcPct val="115000"/>
              </a:lnSpc>
              <a:spcBef>
                <a:spcPts val="1000"/>
              </a:spcBef>
              <a:spcAft>
                <a:spcPts val="0"/>
              </a:spcAft>
              <a:buSzPts val="1400"/>
              <a:buAutoNum type="arabicPeriod"/>
            </a:pPr>
            <a:r>
              <a:rPr lang="es-419" sz="1400" dirty="0">
                <a:solidFill>
                  <a:srgbClr val="002060"/>
                </a:solidFill>
              </a:rPr>
              <a:t>Crea 14 tarjetas con su número correspondiente a la pregunta que aparece al final y su respectiva respuesta.</a:t>
            </a:r>
            <a:endParaRPr sz="1400" dirty="0">
              <a:solidFill>
                <a:srgbClr val="002060"/>
              </a:solidFill>
            </a:endParaRPr>
          </a:p>
          <a:p>
            <a:pPr marL="457200" lvl="0" indent="-317500" algn="just" rtl="0">
              <a:lnSpc>
                <a:spcPct val="115000"/>
              </a:lnSpc>
              <a:spcBef>
                <a:spcPts val="1000"/>
              </a:spcBef>
              <a:spcAft>
                <a:spcPts val="0"/>
              </a:spcAft>
              <a:buSzPts val="1400"/>
              <a:buAutoNum type="arabicPeriod"/>
            </a:pPr>
            <a:r>
              <a:rPr lang="es-419" sz="1400" b="1" dirty="0">
                <a:solidFill>
                  <a:srgbClr val="002060"/>
                </a:solidFill>
              </a:rPr>
              <a:t>Medio de entrega:</a:t>
            </a:r>
            <a:r>
              <a:rPr lang="es-419" sz="1400" dirty="0">
                <a:solidFill>
                  <a:srgbClr val="002060"/>
                </a:solidFill>
              </a:rPr>
              <a:t> Grábate o pide que lo hagan por ti haciendo nuestro desafío y súbelo en una </a:t>
            </a:r>
            <a:r>
              <a:rPr lang="es-419" sz="1400" b="1" dirty="0">
                <a:solidFill>
                  <a:srgbClr val="002060"/>
                </a:solidFill>
              </a:rPr>
              <a:t>publicación </a:t>
            </a:r>
            <a:r>
              <a:rPr lang="es-419" sz="1400" dirty="0">
                <a:solidFill>
                  <a:srgbClr val="002060"/>
                </a:solidFill>
              </a:rPr>
              <a:t>de tu Instagram con las etiquetas </a:t>
            </a:r>
            <a:r>
              <a:rPr lang="es-419" sz="1400" b="1" dirty="0">
                <a:solidFill>
                  <a:srgbClr val="002060"/>
                </a:solidFill>
              </a:rPr>
              <a:t>@arrupechallenge</a:t>
            </a:r>
            <a:r>
              <a:rPr lang="es-419" sz="1400" dirty="0">
                <a:solidFill>
                  <a:srgbClr val="002060"/>
                </a:solidFill>
              </a:rPr>
              <a:t> y </a:t>
            </a:r>
            <a:r>
              <a:rPr lang="es-419" sz="1400" b="1" dirty="0">
                <a:solidFill>
                  <a:srgbClr val="002060"/>
                </a:solidFill>
              </a:rPr>
              <a:t>#ARRUPECHALLENGE</a:t>
            </a:r>
            <a:r>
              <a:rPr lang="es-419" sz="1400" dirty="0">
                <a:solidFill>
                  <a:srgbClr val="002060"/>
                </a:solidFill>
              </a:rPr>
              <a:t>, con tu nombre/apellido y curso para revisarlo. </a:t>
            </a:r>
            <a:r>
              <a:rPr lang="es-419" sz="1400" b="1" dirty="0">
                <a:solidFill>
                  <a:srgbClr val="002060"/>
                </a:solidFill>
              </a:rPr>
              <a:t>SÓLO </a:t>
            </a:r>
            <a:r>
              <a:rPr lang="es-419" sz="1400" b="1" dirty="0">
                <a:solidFill>
                  <a:srgbClr val="002060"/>
                </a:solidFill>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en caso que NO PUEDAS, envíalo al correo de tus profesores de asignatura</a:t>
            </a:r>
            <a:r>
              <a:rPr lang="es-419" sz="1400" b="1" dirty="0">
                <a:solidFill>
                  <a:srgbClr val="002060"/>
                </a:solidFill>
              </a:rPr>
              <a:t>.</a:t>
            </a:r>
            <a:endParaRPr sz="1400" b="1" dirty="0">
              <a:solidFill>
                <a:srgbClr val="002060"/>
              </a:solidFill>
            </a:endParaRPr>
          </a:p>
          <a:p>
            <a:pPr marL="457200" lvl="0" indent="-317500" algn="just" rtl="0">
              <a:lnSpc>
                <a:spcPct val="115000"/>
              </a:lnSpc>
              <a:spcBef>
                <a:spcPts val="1000"/>
              </a:spcBef>
              <a:spcAft>
                <a:spcPts val="0"/>
              </a:spcAft>
              <a:buSzPts val="1400"/>
              <a:buAutoNum type="arabicPeriod"/>
            </a:pPr>
            <a:r>
              <a:rPr lang="es-419" sz="1400" dirty="0">
                <a:solidFill>
                  <a:srgbClr val="002060"/>
                </a:solidFill>
              </a:rPr>
              <a:t>Debes subirlo entre el </a:t>
            </a:r>
            <a:r>
              <a:rPr lang="es-419" sz="1400" b="1" dirty="0">
                <a:solidFill>
                  <a:srgbClr val="002060"/>
                </a:solidFill>
              </a:rPr>
              <a:t>18 y el </a:t>
            </a:r>
            <a:r>
              <a:rPr lang="es-419" sz="1400" b="1" dirty="0" smtClean="0">
                <a:solidFill>
                  <a:srgbClr val="002060"/>
                </a:solidFill>
              </a:rPr>
              <a:t>29 </a:t>
            </a:r>
            <a:r>
              <a:rPr lang="es-419" sz="1400" b="1" dirty="0">
                <a:solidFill>
                  <a:srgbClr val="002060"/>
                </a:solidFill>
              </a:rPr>
              <a:t>de mayo </a:t>
            </a:r>
            <a:r>
              <a:rPr lang="es-419" sz="1400" dirty="0">
                <a:solidFill>
                  <a:srgbClr val="002060"/>
                </a:solidFill>
              </a:rPr>
              <a:t>(este usuario estará activo sólo hasta la próxima entrega de trabajos para su revisión)</a:t>
            </a:r>
            <a:endParaRPr sz="1400" dirty="0">
              <a:solidFill>
                <a:srgbClr val="002060"/>
              </a:solidFill>
            </a:endParaRPr>
          </a:p>
        </p:txBody>
      </p:sp>
      <p:sp>
        <p:nvSpPr>
          <p:cNvPr id="74" name="Google Shape;74;g855dbf3fde_0_0"/>
          <p:cNvSpPr txBox="1">
            <a:spLocks noGrp="1"/>
          </p:cNvSpPr>
          <p:nvPr>
            <p:ph type="ctrTitle" idx="4294967295"/>
          </p:nvPr>
        </p:nvSpPr>
        <p:spPr>
          <a:xfrm rot="-5400000">
            <a:off x="-254549" y="1659950"/>
            <a:ext cx="2128200" cy="899100"/>
          </a:xfrm>
          <a:prstGeom prst="rect">
            <a:avLst/>
          </a:prstGeom>
          <a:noFill/>
          <a:ln>
            <a:noFill/>
          </a:ln>
        </p:spPr>
        <p:txBody>
          <a:bodyPr spcFirstLastPara="1" wrap="square" lIns="91425" tIns="0" rIns="91425" bIns="0" anchor="t" anchorCtr="0">
            <a:noAutofit/>
          </a:bodyPr>
          <a:lstStyle/>
          <a:p>
            <a:pPr marL="0" marR="0" lvl="0" indent="0" algn="r" rtl="0">
              <a:lnSpc>
                <a:spcPct val="100000"/>
              </a:lnSpc>
              <a:spcBef>
                <a:spcPts val="0"/>
              </a:spcBef>
              <a:spcAft>
                <a:spcPts val="0"/>
              </a:spcAft>
              <a:buClr>
                <a:schemeClr val="dk1"/>
              </a:buClr>
              <a:buSzPts val="2800"/>
              <a:buFont typeface="Arial"/>
              <a:buNone/>
            </a:pPr>
            <a:r>
              <a:rPr lang="es-419" sz="2300" b="1" i="0" u="none" strike="noStrike" cap="none">
                <a:solidFill>
                  <a:srgbClr val="FF3E77"/>
                </a:solidFill>
                <a:latin typeface="Arial"/>
                <a:ea typeface="Arial"/>
                <a:cs typeface="Arial"/>
                <a:sym typeface="Arial"/>
              </a:rPr>
              <a:t>Instrucciones generales</a:t>
            </a:r>
            <a:endParaRPr sz="2300" b="1" i="0" u="none" strike="noStrike" cap="none">
              <a:solidFill>
                <a:srgbClr val="FF3E77"/>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8"/>
        <p:cNvGrpSpPr/>
        <p:nvPr/>
      </p:nvGrpSpPr>
      <p:grpSpPr>
        <a:xfrm>
          <a:off x="0" y="0"/>
          <a:ext cx="0" cy="0"/>
          <a:chOff x="0" y="0"/>
          <a:chExt cx="0" cy="0"/>
        </a:xfrm>
      </p:grpSpPr>
      <p:sp>
        <p:nvSpPr>
          <p:cNvPr id="79" name="Google Shape;79;g852519e224_0_3"/>
          <p:cNvSpPr txBox="1">
            <a:spLocks noGrp="1"/>
          </p:cNvSpPr>
          <p:nvPr>
            <p:ph type="body" idx="1"/>
          </p:nvPr>
        </p:nvSpPr>
        <p:spPr>
          <a:xfrm>
            <a:off x="1462875" y="1035500"/>
            <a:ext cx="6703500" cy="3138600"/>
          </a:xfrm>
          <a:prstGeom prst="rect">
            <a:avLst/>
          </a:prstGeom>
          <a:noFill/>
          <a:ln>
            <a:noFill/>
          </a:ln>
        </p:spPr>
        <p:txBody>
          <a:bodyPr spcFirstLastPara="1" wrap="square" lIns="91425" tIns="91425" rIns="91425" bIns="91425" anchor="t" anchorCtr="0">
            <a:noAutofit/>
          </a:bodyPr>
          <a:lstStyle/>
          <a:p>
            <a:pPr marL="457200" lvl="0" indent="-330200" algn="just" rtl="0">
              <a:lnSpc>
                <a:spcPct val="115000"/>
              </a:lnSpc>
              <a:spcBef>
                <a:spcPts val="0"/>
              </a:spcBef>
              <a:spcAft>
                <a:spcPts val="0"/>
              </a:spcAft>
              <a:buSzPts val="1600"/>
              <a:buAutoNum type="arabicPeriod"/>
            </a:pPr>
            <a:r>
              <a:rPr lang="es-419" sz="1600" dirty="0">
                <a:solidFill>
                  <a:srgbClr val="002060"/>
                </a:solidFill>
              </a:rPr>
              <a:t>Busca un espacio en tu casa que te permita correr una distancia de 5 metros ida y vuelta.</a:t>
            </a:r>
            <a:endParaRPr sz="1600" dirty="0">
              <a:solidFill>
                <a:srgbClr val="002060"/>
              </a:solidFill>
            </a:endParaRPr>
          </a:p>
          <a:p>
            <a:pPr marL="457200" lvl="0" indent="-330200" algn="just" rtl="0">
              <a:lnSpc>
                <a:spcPct val="115000"/>
              </a:lnSpc>
              <a:spcBef>
                <a:spcPts val="1000"/>
              </a:spcBef>
              <a:spcAft>
                <a:spcPts val="0"/>
              </a:spcAft>
              <a:buSzPts val="1600"/>
              <a:buAutoNum type="arabicPeriod"/>
            </a:pPr>
            <a:r>
              <a:rPr lang="es-419" sz="1600" dirty="0">
                <a:solidFill>
                  <a:srgbClr val="002060"/>
                </a:solidFill>
              </a:rPr>
              <a:t>Ubica en cada extremo una base para colocar las preguntas pares y en la otra las impares con sus respectivos desafíos.</a:t>
            </a:r>
            <a:endParaRPr sz="1600" dirty="0">
              <a:solidFill>
                <a:srgbClr val="002060"/>
              </a:solidFill>
            </a:endParaRPr>
          </a:p>
          <a:p>
            <a:pPr marL="457200" lvl="0" indent="-330200" algn="just" rtl="0">
              <a:lnSpc>
                <a:spcPct val="115000"/>
              </a:lnSpc>
              <a:spcBef>
                <a:spcPts val="1000"/>
              </a:spcBef>
              <a:spcAft>
                <a:spcPts val="0"/>
              </a:spcAft>
              <a:buSzPts val="1600"/>
              <a:buAutoNum type="arabicPeriod"/>
            </a:pPr>
            <a:r>
              <a:rPr lang="es-419" sz="1600" dirty="0">
                <a:solidFill>
                  <a:srgbClr val="002060"/>
                </a:solidFill>
              </a:rPr>
              <a:t>Debes tener los siguientes implementos:</a:t>
            </a:r>
            <a:endParaRPr sz="1600" dirty="0">
              <a:solidFill>
                <a:srgbClr val="002060"/>
              </a:solidFill>
            </a:endParaRPr>
          </a:p>
          <a:p>
            <a:pPr marL="457200" lvl="0" indent="-330200" algn="just" rtl="0">
              <a:lnSpc>
                <a:spcPct val="115000"/>
              </a:lnSpc>
              <a:spcBef>
                <a:spcPts val="0"/>
              </a:spcBef>
              <a:spcAft>
                <a:spcPts val="0"/>
              </a:spcAft>
              <a:buSzPts val="1600"/>
              <a:buChar char="-"/>
            </a:pPr>
            <a:r>
              <a:rPr lang="es-419" sz="1600" dirty="0">
                <a:solidFill>
                  <a:srgbClr val="002060"/>
                </a:solidFill>
              </a:rPr>
              <a:t>1 cuchara sopera.</a:t>
            </a:r>
            <a:endParaRPr sz="1600" dirty="0">
              <a:solidFill>
                <a:srgbClr val="002060"/>
              </a:solidFill>
            </a:endParaRPr>
          </a:p>
          <a:p>
            <a:pPr marL="457200" lvl="0" indent="-330200" algn="just" rtl="0">
              <a:lnSpc>
                <a:spcPct val="115000"/>
              </a:lnSpc>
              <a:spcBef>
                <a:spcPts val="0"/>
              </a:spcBef>
              <a:spcAft>
                <a:spcPts val="0"/>
              </a:spcAft>
              <a:buSzPts val="1600"/>
              <a:buChar char="-"/>
            </a:pPr>
            <a:r>
              <a:rPr lang="es-419" sz="1600" dirty="0">
                <a:solidFill>
                  <a:srgbClr val="002060"/>
                </a:solidFill>
              </a:rPr>
              <a:t>1 huevo duro.</a:t>
            </a:r>
            <a:endParaRPr sz="1600" dirty="0">
              <a:solidFill>
                <a:srgbClr val="002060"/>
              </a:solidFill>
            </a:endParaRPr>
          </a:p>
          <a:p>
            <a:pPr marL="457200" lvl="0" indent="-330200" algn="just" rtl="0">
              <a:lnSpc>
                <a:spcPct val="115000"/>
              </a:lnSpc>
              <a:spcBef>
                <a:spcPts val="0"/>
              </a:spcBef>
              <a:spcAft>
                <a:spcPts val="0"/>
              </a:spcAft>
              <a:buSzPts val="1600"/>
              <a:buChar char="-"/>
            </a:pPr>
            <a:r>
              <a:rPr lang="es-419" sz="1600" dirty="0">
                <a:solidFill>
                  <a:srgbClr val="002060"/>
                </a:solidFill>
              </a:rPr>
              <a:t>2 vasos con agua.</a:t>
            </a:r>
            <a:endParaRPr sz="1600" dirty="0">
              <a:solidFill>
                <a:srgbClr val="002060"/>
              </a:solidFill>
            </a:endParaRPr>
          </a:p>
        </p:txBody>
      </p:sp>
      <p:sp>
        <p:nvSpPr>
          <p:cNvPr id="80" name="Google Shape;80;g852519e224_0_3"/>
          <p:cNvSpPr txBox="1">
            <a:spLocks noGrp="1"/>
          </p:cNvSpPr>
          <p:nvPr>
            <p:ph type="ctrTitle" idx="4294967295"/>
          </p:nvPr>
        </p:nvSpPr>
        <p:spPr>
          <a:xfrm rot="-5400000">
            <a:off x="-254549" y="1650050"/>
            <a:ext cx="2128200" cy="899100"/>
          </a:xfrm>
          <a:prstGeom prst="rect">
            <a:avLst/>
          </a:prstGeom>
          <a:noFill/>
          <a:ln>
            <a:noFill/>
          </a:ln>
        </p:spPr>
        <p:txBody>
          <a:bodyPr spcFirstLastPara="1" wrap="square" lIns="91425" tIns="0" rIns="91425" bIns="0" anchor="t" anchorCtr="0">
            <a:noAutofit/>
          </a:bodyPr>
          <a:lstStyle/>
          <a:p>
            <a:pPr marL="0" marR="0" lvl="0" indent="0" algn="r" rtl="0">
              <a:lnSpc>
                <a:spcPct val="100000"/>
              </a:lnSpc>
              <a:spcBef>
                <a:spcPts val="0"/>
              </a:spcBef>
              <a:spcAft>
                <a:spcPts val="0"/>
              </a:spcAft>
              <a:buClr>
                <a:schemeClr val="dk1"/>
              </a:buClr>
              <a:buSzPts val="2800"/>
              <a:buFont typeface="Arial"/>
              <a:buNone/>
            </a:pPr>
            <a:r>
              <a:rPr lang="es-419" sz="2300" b="1" i="0" u="none" strike="noStrike" cap="none">
                <a:solidFill>
                  <a:srgbClr val="FF3E77"/>
                </a:solidFill>
                <a:latin typeface="Arial"/>
                <a:ea typeface="Arial"/>
                <a:cs typeface="Arial"/>
                <a:sym typeface="Arial"/>
              </a:rPr>
              <a:t>Instrucciones del juego</a:t>
            </a:r>
            <a:endParaRPr sz="2300" b="1" i="0" u="none" strike="noStrike" cap="none">
              <a:solidFill>
                <a:srgbClr val="FF3E77"/>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4"/>
        <p:cNvGrpSpPr/>
        <p:nvPr/>
      </p:nvGrpSpPr>
      <p:grpSpPr>
        <a:xfrm>
          <a:off x="0" y="0"/>
          <a:ext cx="0" cy="0"/>
          <a:chOff x="0" y="0"/>
          <a:chExt cx="0" cy="0"/>
        </a:xfrm>
      </p:grpSpPr>
      <p:sp>
        <p:nvSpPr>
          <p:cNvPr id="85" name="Google Shape;85;g852519e224_0_27"/>
          <p:cNvSpPr txBox="1">
            <a:spLocks noGrp="1"/>
          </p:cNvSpPr>
          <p:nvPr>
            <p:ph type="ctrTitle" idx="4294967295"/>
          </p:nvPr>
        </p:nvSpPr>
        <p:spPr>
          <a:xfrm rot="-5400000">
            <a:off x="-540900" y="1960075"/>
            <a:ext cx="1801800" cy="571200"/>
          </a:xfrm>
          <a:prstGeom prst="rect">
            <a:avLst/>
          </a:prstGeom>
          <a:noFill/>
          <a:ln>
            <a:noFill/>
          </a:ln>
        </p:spPr>
        <p:txBody>
          <a:bodyPr spcFirstLastPara="1" wrap="square" lIns="91425" tIns="0" rIns="91425" bIns="0" anchor="b" anchorCtr="0">
            <a:noAutofit/>
          </a:bodyPr>
          <a:lstStyle/>
          <a:p>
            <a:pPr marL="0" marR="0" lvl="0" indent="0" algn="r" rtl="0">
              <a:lnSpc>
                <a:spcPct val="100000"/>
              </a:lnSpc>
              <a:spcBef>
                <a:spcPts val="0"/>
              </a:spcBef>
              <a:spcAft>
                <a:spcPts val="0"/>
              </a:spcAft>
              <a:buClr>
                <a:schemeClr val="dk1"/>
              </a:buClr>
              <a:buSzPts val="2800"/>
              <a:buFont typeface="Arial"/>
              <a:buNone/>
            </a:pPr>
            <a:r>
              <a:rPr lang="es-419" sz="2300" b="1" i="0" u="none" strike="noStrike" cap="none" dirty="0">
                <a:solidFill>
                  <a:srgbClr val="FF3E77"/>
                </a:solidFill>
              </a:rPr>
              <a:t>Desafíos</a:t>
            </a:r>
            <a:endParaRPr sz="2300" b="1" i="0" u="none" strike="noStrike" cap="none" dirty="0">
              <a:solidFill>
                <a:srgbClr val="FF3E77"/>
              </a:solidFill>
            </a:endParaRPr>
          </a:p>
        </p:txBody>
      </p:sp>
      <p:graphicFrame>
        <p:nvGraphicFramePr>
          <p:cNvPr id="86" name="Google Shape;86;g852519e224_0_27"/>
          <p:cNvGraphicFramePr/>
          <p:nvPr/>
        </p:nvGraphicFramePr>
        <p:xfrm>
          <a:off x="858512" y="251773"/>
          <a:ext cx="7759625" cy="4681794"/>
        </p:xfrm>
        <a:graphic>
          <a:graphicData uri="http://schemas.openxmlformats.org/drawingml/2006/table">
            <a:tbl>
              <a:tblPr>
                <a:noFill/>
                <a:tableStyleId>{151BDDE6-3D0E-4A31-BDBF-5362C3F7B830}</a:tableStyleId>
              </a:tblPr>
              <a:tblGrid>
                <a:gridCol w="3660250"/>
                <a:gridCol w="439125"/>
                <a:gridCol w="3660250"/>
              </a:tblGrid>
              <a:tr h="517625">
                <a:tc gridSpan="3">
                  <a:txBody>
                    <a:bodyPr/>
                    <a:lstStyle/>
                    <a:p>
                      <a:pPr marL="0" lvl="0" indent="0" algn="ctr" rtl="0">
                        <a:spcBef>
                          <a:spcPts val="0"/>
                        </a:spcBef>
                        <a:spcAft>
                          <a:spcPts val="0"/>
                        </a:spcAft>
                        <a:buClr>
                          <a:srgbClr val="000000"/>
                        </a:buClr>
                        <a:buSzPts val="1300"/>
                        <a:buFont typeface="Arial"/>
                        <a:buNone/>
                      </a:pPr>
                      <a:r>
                        <a:rPr lang="es-419" sz="1300" b="1">
                          <a:solidFill>
                            <a:srgbClr val="FF0000"/>
                          </a:solidFill>
                          <a:latin typeface="Source Code Pro"/>
                          <a:ea typeface="Source Code Pro"/>
                          <a:cs typeface="Source Code Pro"/>
                          <a:sym typeface="Source Code Pro"/>
                        </a:rPr>
                        <a:t>5 metros de distancia entre bases</a:t>
                      </a:r>
                      <a:endParaRPr sz="1300" b="1" u="none" strike="noStrike" cap="none">
                        <a:solidFill>
                          <a:srgbClr val="FF0000"/>
                        </a:solidFill>
                        <a:latin typeface="Source Code Pro"/>
                        <a:ea typeface="Source Code Pro"/>
                        <a:cs typeface="Source Code Pro"/>
                        <a:sym typeface="Source Code Pro"/>
                      </a:endParaRPr>
                    </a:p>
                  </a:txBody>
                  <a:tcPr marL="90000" marR="68575" marT="54000" marB="54000" anchor="ctr">
                    <a:lnL w="12625" cap="flat" cmpd="sng">
                      <a:solidFill>
                        <a:srgbClr val="CCCCCC"/>
                      </a:solidFill>
                      <a:prstDash val="solid"/>
                      <a:round/>
                      <a:headEnd type="none" w="sm" len="sm"/>
                      <a:tailEnd type="none" w="sm" len="sm"/>
                    </a:lnL>
                    <a:lnR w="12625" cap="flat" cmpd="sng">
                      <a:solidFill>
                        <a:srgbClr val="CCCCCC"/>
                      </a:solidFill>
                      <a:prstDash val="solid"/>
                      <a:round/>
                      <a:headEnd type="none" w="sm" len="sm"/>
                      <a:tailEnd type="none" w="sm" len="sm"/>
                    </a:lnR>
                    <a:lnT w="12625" cap="flat" cmpd="sng">
                      <a:solidFill>
                        <a:srgbClr val="CCCCCC"/>
                      </a:solidFill>
                      <a:prstDash val="solid"/>
                      <a:round/>
                      <a:headEnd type="none" w="sm" len="sm"/>
                      <a:tailEnd type="none" w="sm" len="sm"/>
                    </a:lnT>
                    <a:lnB w="12625" cap="flat" cmpd="sng">
                      <a:solidFill>
                        <a:schemeClr val="accent5"/>
                      </a:solidFill>
                      <a:prstDash val="solid"/>
                      <a:round/>
                      <a:headEnd type="none" w="sm" len="sm"/>
                      <a:tailEnd type="none" w="sm" len="sm"/>
                    </a:lnB>
                    <a:solidFill>
                      <a:srgbClr val="FFFFFF"/>
                    </a:solidFill>
                  </a:tcPr>
                </a:tc>
                <a:tc hMerge="1">
                  <a:txBody>
                    <a:bodyPr/>
                    <a:lstStyle/>
                    <a:p>
                      <a:endParaRPr lang="es-CL"/>
                    </a:p>
                  </a:txBody>
                  <a:tcPr/>
                </a:tc>
                <a:tc hMerge="1">
                  <a:txBody>
                    <a:bodyPr/>
                    <a:lstStyle/>
                    <a:p>
                      <a:endParaRPr lang="es-CL"/>
                    </a:p>
                  </a:txBody>
                  <a:tcPr/>
                </a:tc>
              </a:tr>
              <a:tr h="808700">
                <a:tc>
                  <a:txBody>
                    <a:bodyPr/>
                    <a:lstStyle/>
                    <a:p>
                      <a:pPr marL="0" marR="0" lvl="0" indent="0" algn="just" rtl="0">
                        <a:lnSpc>
                          <a:spcPct val="115000"/>
                        </a:lnSpc>
                        <a:spcBef>
                          <a:spcPts val="0"/>
                        </a:spcBef>
                        <a:spcAft>
                          <a:spcPts val="0"/>
                        </a:spcAft>
                        <a:buClr>
                          <a:srgbClr val="000000"/>
                        </a:buClr>
                        <a:buSzPts val="900"/>
                        <a:buFont typeface="Arial"/>
                        <a:buNone/>
                      </a:pPr>
                      <a:r>
                        <a:rPr lang="es-419" sz="1100" u="none" strike="noStrike" cap="none"/>
                        <a:t>Realiza 10 jumping jacks, cuéntalos en voz alta y responde la </a:t>
                      </a:r>
                      <a:r>
                        <a:rPr lang="es-419" sz="1100" b="1" u="none" strike="noStrike" cap="none"/>
                        <a:t>pregunta 1</a:t>
                      </a:r>
                      <a:r>
                        <a:rPr lang="es-419" sz="1100" u="none" strike="noStrike" cap="none"/>
                        <a:t>. </a:t>
                      </a:r>
                      <a:endParaRPr sz="1100" u="none" strike="noStrike" cap="none"/>
                    </a:p>
                    <a:p>
                      <a:pPr marL="0" marR="0" lvl="0" indent="0" algn="just" rtl="0">
                        <a:lnSpc>
                          <a:spcPct val="115000"/>
                        </a:lnSpc>
                        <a:spcBef>
                          <a:spcPts val="0"/>
                        </a:spcBef>
                        <a:spcAft>
                          <a:spcPts val="0"/>
                        </a:spcAft>
                        <a:buClr>
                          <a:srgbClr val="000000"/>
                        </a:buClr>
                        <a:buSzPts val="900"/>
                        <a:buFont typeface="Arial"/>
                        <a:buNone/>
                      </a:pPr>
                      <a:r>
                        <a:rPr lang="es-419" sz="1100" u="none" strike="noStrike" cap="none"/>
                        <a:t>Avanza corriendo a la pregunta 2.</a:t>
                      </a:r>
                      <a:endParaRPr sz="1100" u="none" strike="noStrike" cap="none"/>
                    </a:p>
                  </a:txBody>
                  <a:tcPr marL="68575" marR="77700" marT="54000" marB="54000" anchor="ctr">
                    <a:lnL w="12625" cap="flat" cmpd="sng">
                      <a:solidFill>
                        <a:schemeClr val="accent5"/>
                      </a:solidFill>
                      <a:prstDash val="solid"/>
                      <a:round/>
                      <a:headEnd type="none" w="sm" len="sm"/>
                      <a:tailEnd type="none" w="sm" len="sm"/>
                    </a:lnL>
                    <a:lnR w="12625" cap="flat" cmpd="sng">
                      <a:solidFill>
                        <a:schemeClr val="accent5"/>
                      </a:solidFill>
                      <a:prstDash val="solid"/>
                      <a:round/>
                      <a:headEnd type="none" w="sm" len="sm"/>
                      <a:tailEnd type="none" w="sm" len="sm"/>
                    </a:lnR>
                    <a:lnT w="12625" cap="flat" cmpd="sng">
                      <a:solidFill>
                        <a:schemeClr val="accent5"/>
                      </a:solidFill>
                      <a:prstDash val="solid"/>
                      <a:round/>
                      <a:headEnd type="none" w="sm" len="sm"/>
                      <a:tailEnd type="none" w="sm" len="sm"/>
                    </a:lnT>
                    <a:lnB w="12625" cap="flat" cmpd="sng">
                      <a:solidFill>
                        <a:schemeClr val="accent5"/>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800"/>
                        <a:buFont typeface="Arial"/>
                        <a:buNone/>
                      </a:pPr>
                      <a:endParaRPr sz="1100" u="none" strike="noStrike" cap="none">
                        <a:latin typeface="Source Code Pro"/>
                        <a:ea typeface="Source Code Pro"/>
                        <a:cs typeface="Source Code Pro"/>
                        <a:sym typeface="Source Code Pro"/>
                      </a:endParaRPr>
                    </a:p>
                  </a:txBody>
                  <a:tcPr marL="91425" marR="91425" marT="54000" marB="54000" anchor="ctr">
                    <a:lnL w="12625" cap="flat" cmpd="sng">
                      <a:solidFill>
                        <a:schemeClr val="accent5"/>
                      </a:solidFill>
                      <a:prstDash val="solid"/>
                      <a:round/>
                      <a:headEnd type="none" w="sm" len="sm"/>
                      <a:tailEnd type="none" w="sm" len="sm"/>
                    </a:lnL>
                    <a:lnR w="12625" cap="flat" cmpd="sng">
                      <a:solidFill>
                        <a:schemeClr val="accent5"/>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marR="0" lvl="0" indent="0" algn="just" rtl="0">
                        <a:lnSpc>
                          <a:spcPct val="115000"/>
                        </a:lnSpc>
                        <a:spcBef>
                          <a:spcPts val="0"/>
                        </a:spcBef>
                        <a:spcAft>
                          <a:spcPts val="0"/>
                        </a:spcAft>
                        <a:buClr>
                          <a:srgbClr val="000000"/>
                        </a:buClr>
                        <a:buSzPts val="900"/>
                        <a:buFont typeface="Arial"/>
                        <a:buNone/>
                      </a:pPr>
                      <a:r>
                        <a:rPr lang="es-419" sz="1100">
                          <a:solidFill>
                            <a:schemeClr val="dk1"/>
                          </a:solidFill>
                        </a:rPr>
                        <a:t>Ubícate en plancha alta y toca 20 veces tus hombros alternando tus brazos, cuéntalos en voz alta responde la </a:t>
                      </a:r>
                      <a:r>
                        <a:rPr lang="es-419" sz="1100" b="1" u="none" strike="noStrike" cap="none"/>
                        <a:t>pregunta 2</a:t>
                      </a:r>
                      <a:r>
                        <a:rPr lang="es-419" sz="1100" u="none" strike="noStrike" cap="none"/>
                        <a:t>.</a:t>
                      </a:r>
                      <a:endParaRPr sz="1100" u="none" strike="noStrike" cap="none"/>
                    </a:p>
                    <a:p>
                      <a:pPr marL="0" marR="0" lvl="0" indent="0" algn="just" rtl="0">
                        <a:lnSpc>
                          <a:spcPct val="115000"/>
                        </a:lnSpc>
                        <a:spcBef>
                          <a:spcPts val="0"/>
                        </a:spcBef>
                        <a:spcAft>
                          <a:spcPts val="0"/>
                        </a:spcAft>
                        <a:buClr>
                          <a:srgbClr val="000000"/>
                        </a:buClr>
                        <a:buSzPts val="900"/>
                        <a:buFont typeface="Arial"/>
                        <a:buNone/>
                      </a:pPr>
                      <a:r>
                        <a:rPr lang="es-419" sz="1100" u="none" strike="noStrike" cap="none"/>
                        <a:t>Avanza saltando como ranita hasta la pregunta 3.</a:t>
                      </a:r>
                      <a:endParaRPr sz="1100" u="none" strike="noStrike" cap="none"/>
                    </a:p>
                  </a:txBody>
                  <a:tcPr marL="68575" marR="68575" marT="54000" marB="54000" anchor="ctr">
                    <a:lnL w="12625" cap="flat" cmpd="sng">
                      <a:solidFill>
                        <a:schemeClr val="accent5"/>
                      </a:solidFill>
                      <a:prstDash val="solid"/>
                      <a:round/>
                      <a:headEnd type="none" w="sm" len="sm"/>
                      <a:tailEnd type="none" w="sm" len="sm"/>
                    </a:lnL>
                    <a:lnR w="12625" cap="flat" cmpd="sng">
                      <a:solidFill>
                        <a:schemeClr val="accent5"/>
                      </a:solidFill>
                      <a:prstDash val="solid"/>
                      <a:round/>
                      <a:headEnd type="none" w="sm" len="sm"/>
                      <a:tailEnd type="none" w="sm" len="sm"/>
                    </a:lnR>
                    <a:lnT w="12625" cap="flat" cmpd="sng">
                      <a:solidFill>
                        <a:schemeClr val="accent5"/>
                      </a:solidFill>
                      <a:prstDash val="solid"/>
                      <a:round/>
                      <a:headEnd type="none" w="sm" len="sm"/>
                      <a:tailEnd type="none" w="sm" len="sm"/>
                    </a:lnT>
                    <a:lnB w="12625" cap="flat" cmpd="sng">
                      <a:solidFill>
                        <a:schemeClr val="accent5"/>
                      </a:solidFill>
                      <a:prstDash val="solid"/>
                      <a:round/>
                      <a:headEnd type="none" w="sm" len="sm"/>
                      <a:tailEnd type="none" w="sm" len="sm"/>
                    </a:lnB>
                    <a:solidFill>
                      <a:srgbClr val="FFFFFF"/>
                    </a:solidFill>
                  </a:tcPr>
                </a:tc>
              </a:tr>
              <a:tr h="1046700">
                <a:tc>
                  <a:txBody>
                    <a:bodyPr/>
                    <a:lstStyle/>
                    <a:p>
                      <a:pPr marL="0" marR="0" lvl="0" indent="0" algn="just" rtl="0">
                        <a:lnSpc>
                          <a:spcPct val="115000"/>
                        </a:lnSpc>
                        <a:spcBef>
                          <a:spcPts val="0"/>
                        </a:spcBef>
                        <a:spcAft>
                          <a:spcPts val="0"/>
                        </a:spcAft>
                        <a:buClr>
                          <a:srgbClr val="000000"/>
                        </a:buClr>
                        <a:buSzPts val="900"/>
                        <a:buFont typeface="Arial"/>
                        <a:buNone/>
                      </a:pPr>
                      <a:r>
                        <a:rPr lang="es-419" sz="1100">
                          <a:solidFill>
                            <a:schemeClr val="dk1"/>
                          </a:solidFill>
                        </a:rPr>
                        <a:t>Haz 10 sentadillas con salto contando en voz alta y luego responde </a:t>
                      </a:r>
                      <a:r>
                        <a:rPr lang="es-419" sz="1100" b="1" u="none" strike="noStrike" cap="none"/>
                        <a:t>pregunta 3</a:t>
                      </a:r>
                      <a:r>
                        <a:rPr lang="es-419" sz="1100" u="none" strike="noStrike" cap="none"/>
                        <a:t> y avanza corriendo a la pregunta 4.</a:t>
                      </a:r>
                      <a:endParaRPr sz="1100" u="none" strike="noStrike" cap="none"/>
                    </a:p>
                  </a:txBody>
                  <a:tcPr marL="68575" marR="68575" marT="54000" marB="54000" anchor="ctr">
                    <a:lnL w="12625" cap="flat" cmpd="sng">
                      <a:solidFill>
                        <a:schemeClr val="accent5"/>
                      </a:solidFill>
                      <a:prstDash val="solid"/>
                      <a:round/>
                      <a:headEnd type="none" w="sm" len="sm"/>
                      <a:tailEnd type="none" w="sm" len="sm"/>
                    </a:lnL>
                    <a:lnR w="12625" cap="flat" cmpd="sng">
                      <a:solidFill>
                        <a:schemeClr val="accent5"/>
                      </a:solidFill>
                      <a:prstDash val="solid"/>
                      <a:round/>
                      <a:headEnd type="none" w="sm" len="sm"/>
                      <a:tailEnd type="none" w="sm" len="sm"/>
                    </a:lnR>
                    <a:lnT w="12625" cap="flat" cmpd="sng">
                      <a:solidFill>
                        <a:schemeClr val="accent5"/>
                      </a:solidFill>
                      <a:prstDash val="solid"/>
                      <a:round/>
                      <a:headEnd type="none" w="sm" len="sm"/>
                      <a:tailEnd type="none" w="sm" len="sm"/>
                    </a:lnT>
                    <a:lnB w="12625" cap="flat" cmpd="sng">
                      <a:solidFill>
                        <a:schemeClr val="accent5"/>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800"/>
                        <a:buFont typeface="Arial"/>
                        <a:buNone/>
                      </a:pPr>
                      <a:endParaRPr sz="1100" u="none" strike="noStrike" cap="none">
                        <a:latin typeface="Source Code Pro"/>
                        <a:ea typeface="Source Code Pro"/>
                        <a:cs typeface="Source Code Pro"/>
                        <a:sym typeface="Source Code Pro"/>
                      </a:endParaRPr>
                    </a:p>
                  </a:txBody>
                  <a:tcPr marL="91425" marR="91425" marT="54000" marB="54000" anchor="ctr">
                    <a:lnL w="12625" cap="flat" cmpd="sng">
                      <a:solidFill>
                        <a:schemeClr val="accent5"/>
                      </a:solidFill>
                      <a:prstDash val="solid"/>
                      <a:round/>
                      <a:headEnd type="none" w="sm" len="sm"/>
                      <a:tailEnd type="none" w="sm" len="sm"/>
                    </a:lnL>
                    <a:lnR w="12625" cap="flat" cmpd="sng">
                      <a:solidFill>
                        <a:schemeClr val="accent5"/>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marR="0" lvl="0" indent="0" algn="just" rtl="0">
                        <a:lnSpc>
                          <a:spcPct val="115000"/>
                        </a:lnSpc>
                        <a:spcBef>
                          <a:spcPts val="0"/>
                        </a:spcBef>
                        <a:spcAft>
                          <a:spcPts val="0"/>
                        </a:spcAft>
                        <a:buClr>
                          <a:srgbClr val="000000"/>
                        </a:buClr>
                        <a:buSzPts val="900"/>
                        <a:buFont typeface="Arial"/>
                        <a:buNone/>
                      </a:pPr>
                      <a:r>
                        <a:rPr lang="es-419" sz="1100" u="none" strike="noStrike" cap="none"/>
                        <a:t>Bebe 2 vasos de agua y responde la </a:t>
                      </a:r>
                      <a:r>
                        <a:rPr lang="es-419" sz="1100" b="1" u="none" strike="noStrike" cap="none"/>
                        <a:t>pregunta 4</a:t>
                      </a:r>
                      <a:r>
                        <a:rPr lang="es-419" sz="1100" u="none" strike="noStrike" cap="none"/>
                        <a:t>.  </a:t>
                      </a:r>
                      <a:endParaRPr sz="1100" u="none" strike="noStrike" cap="none"/>
                    </a:p>
                    <a:p>
                      <a:pPr marL="0" marR="0" lvl="0" indent="0" algn="just" rtl="0">
                        <a:lnSpc>
                          <a:spcPct val="115000"/>
                        </a:lnSpc>
                        <a:spcBef>
                          <a:spcPts val="0"/>
                        </a:spcBef>
                        <a:spcAft>
                          <a:spcPts val="0"/>
                        </a:spcAft>
                        <a:buClr>
                          <a:srgbClr val="000000"/>
                        </a:buClr>
                        <a:buSzPts val="900"/>
                        <a:buFont typeface="Arial"/>
                        <a:buNone/>
                      </a:pPr>
                      <a:r>
                        <a:rPr lang="es-419" sz="1100" u="none" strike="noStrike" cap="none"/>
                        <a:t>Avanza en caminata de cocodrilo (plancha alta. Te desplazas lateralmente abriendo y cerrando pierna y brazo al mismo tiempo) hasta la pregunta 5.</a:t>
                      </a:r>
                      <a:endParaRPr sz="1100" u="none" strike="noStrike" cap="none"/>
                    </a:p>
                  </a:txBody>
                  <a:tcPr marL="68575" marR="68575" marT="54000" marB="54000" anchor="ctr">
                    <a:lnL w="12625" cap="flat" cmpd="sng">
                      <a:solidFill>
                        <a:schemeClr val="accent5"/>
                      </a:solidFill>
                      <a:prstDash val="solid"/>
                      <a:round/>
                      <a:headEnd type="none" w="sm" len="sm"/>
                      <a:tailEnd type="none" w="sm" len="sm"/>
                    </a:lnL>
                    <a:lnR w="12625" cap="flat" cmpd="sng">
                      <a:solidFill>
                        <a:schemeClr val="accent5"/>
                      </a:solidFill>
                      <a:prstDash val="solid"/>
                      <a:round/>
                      <a:headEnd type="none" w="sm" len="sm"/>
                      <a:tailEnd type="none" w="sm" len="sm"/>
                    </a:lnR>
                    <a:lnT w="12625" cap="flat" cmpd="sng">
                      <a:solidFill>
                        <a:schemeClr val="accent5"/>
                      </a:solidFill>
                      <a:prstDash val="solid"/>
                      <a:round/>
                      <a:headEnd type="none" w="sm" len="sm"/>
                      <a:tailEnd type="none" w="sm" len="sm"/>
                    </a:lnT>
                    <a:lnB w="12625" cap="flat" cmpd="sng">
                      <a:solidFill>
                        <a:schemeClr val="accent5"/>
                      </a:solidFill>
                      <a:prstDash val="solid"/>
                      <a:round/>
                      <a:headEnd type="none" w="sm" len="sm"/>
                      <a:tailEnd type="none" w="sm" len="sm"/>
                    </a:lnB>
                    <a:solidFill>
                      <a:srgbClr val="FFFFFF"/>
                    </a:solidFill>
                  </a:tcPr>
                </a:tc>
              </a:tr>
              <a:tr h="1176600">
                <a:tc>
                  <a:txBody>
                    <a:bodyPr/>
                    <a:lstStyle/>
                    <a:p>
                      <a:pPr marL="0" marR="0" lvl="0" indent="0" algn="just" rtl="0">
                        <a:lnSpc>
                          <a:spcPct val="115000"/>
                        </a:lnSpc>
                        <a:spcBef>
                          <a:spcPts val="0"/>
                        </a:spcBef>
                        <a:spcAft>
                          <a:spcPts val="0"/>
                        </a:spcAft>
                        <a:buClr>
                          <a:srgbClr val="000000"/>
                        </a:buClr>
                        <a:buSzPts val="900"/>
                        <a:buFont typeface="Arial"/>
                        <a:buNone/>
                      </a:pPr>
                      <a:r>
                        <a:rPr lang="es-419" sz="1100" u="none" strike="noStrike" cap="none"/>
                        <a:t>Ubícate en plancha baja y has 20 rotaciones de </a:t>
                      </a:r>
                      <a:r>
                        <a:rPr lang="es-419" sz="1100"/>
                        <a:t>tronco </a:t>
                      </a:r>
                      <a:r>
                        <a:rPr lang="es-419" sz="1100" u="none" strike="noStrike" cap="none"/>
                        <a:t>hasta tocar el suelo con el lado de tu cadera</a:t>
                      </a:r>
                      <a:r>
                        <a:rPr lang="es-419" sz="1100">
                          <a:solidFill>
                            <a:schemeClr val="dk1"/>
                          </a:solidFill>
                        </a:rPr>
                        <a:t>, cuéntalos en voz alta y</a:t>
                      </a:r>
                      <a:r>
                        <a:rPr lang="es-419" sz="1100" u="none" strike="noStrike" cap="none"/>
                        <a:t> responde la </a:t>
                      </a:r>
                      <a:r>
                        <a:rPr lang="es-419" sz="1100" b="1" u="none" strike="noStrike" cap="none"/>
                        <a:t>pregunta 5</a:t>
                      </a:r>
                      <a:r>
                        <a:rPr lang="es-419" sz="1100" u="none" strike="noStrike" cap="none"/>
                        <a:t> y avanza con un huevo duro sobre una cuchara afirmado en tu boca hasta la pregunta 6.</a:t>
                      </a:r>
                      <a:endParaRPr sz="1100" u="none" strike="noStrike" cap="none"/>
                    </a:p>
                  </a:txBody>
                  <a:tcPr marL="68575" marR="68575" marT="54000" marB="54000" anchor="ctr">
                    <a:lnL w="12625" cap="flat" cmpd="sng">
                      <a:solidFill>
                        <a:schemeClr val="accent5"/>
                      </a:solidFill>
                      <a:prstDash val="solid"/>
                      <a:round/>
                      <a:headEnd type="none" w="sm" len="sm"/>
                      <a:tailEnd type="none" w="sm" len="sm"/>
                    </a:lnL>
                    <a:lnR w="12625" cap="flat" cmpd="sng">
                      <a:solidFill>
                        <a:schemeClr val="accent5"/>
                      </a:solidFill>
                      <a:prstDash val="solid"/>
                      <a:round/>
                      <a:headEnd type="none" w="sm" len="sm"/>
                      <a:tailEnd type="none" w="sm" len="sm"/>
                    </a:lnR>
                    <a:lnT w="12625" cap="flat" cmpd="sng">
                      <a:solidFill>
                        <a:schemeClr val="accent5"/>
                      </a:solidFill>
                      <a:prstDash val="solid"/>
                      <a:round/>
                      <a:headEnd type="none" w="sm" len="sm"/>
                      <a:tailEnd type="none" w="sm" len="sm"/>
                    </a:lnT>
                    <a:lnB w="12625" cap="flat" cmpd="sng">
                      <a:solidFill>
                        <a:schemeClr val="accent5"/>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800"/>
                        <a:buFont typeface="Arial"/>
                        <a:buNone/>
                      </a:pPr>
                      <a:endParaRPr sz="1100" u="none" strike="noStrike" cap="none">
                        <a:latin typeface="Source Code Pro"/>
                        <a:ea typeface="Source Code Pro"/>
                        <a:cs typeface="Source Code Pro"/>
                        <a:sym typeface="Source Code Pro"/>
                      </a:endParaRPr>
                    </a:p>
                  </a:txBody>
                  <a:tcPr marL="91425" marR="91425" marT="54000" marB="54000" anchor="ctr">
                    <a:lnL w="12625" cap="flat" cmpd="sng">
                      <a:solidFill>
                        <a:schemeClr val="accent5"/>
                      </a:solidFill>
                      <a:prstDash val="solid"/>
                      <a:round/>
                      <a:headEnd type="none" w="sm" len="sm"/>
                      <a:tailEnd type="none" w="sm" len="sm"/>
                    </a:lnL>
                    <a:lnR w="12625" cap="flat" cmpd="sng">
                      <a:solidFill>
                        <a:schemeClr val="accent5"/>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marR="0" lvl="0" indent="0" algn="just" rtl="0">
                        <a:lnSpc>
                          <a:spcPct val="115000"/>
                        </a:lnSpc>
                        <a:spcBef>
                          <a:spcPts val="0"/>
                        </a:spcBef>
                        <a:spcAft>
                          <a:spcPts val="0"/>
                        </a:spcAft>
                        <a:buClr>
                          <a:srgbClr val="000000"/>
                        </a:buClr>
                        <a:buSzPts val="900"/>
                        <a:buFont typeface="Arial"/>
                        <a:buNone/>
                      </a:pPr>
                      <a:r>
                        <a:rPr lang="es-419" sz="1100">
                          <a:solidFill>
                            <a:schemeClr val="dk1"/>
                          </a:solidFill>
                        </a:rPr>
                        <a:t>Pela y cómete el huevo duro para responder la</a:t>
                      </a:r>
                      <a:r>
                        <a:rPr lang="es-419" sz="1100" u="none" strike="noStrike" cap="none"/>
                        <a:t> </a:t>
                      </a:r>
                      <a:r>
                        <a:rPr lang="es-419" sz="1100" b="1" u="none" strike="noStrike" cap="none"/>
                        <a:t>pregunta 6 </a:t>
                      </a:r>
                      <a:r>
                        <a:rPr lang="es-419" sz="1100">
                          <a:solidFill>
                            <a:schemeClr val="dk1"/>
                          </a:solidFill>
                        </a:rPr>
                        <a:t>(si no comes, pídele a algún familiar que lo haga por ti). Avanza en caminata de cangrejo invertido (manos y pies apoyados, el ombligo queda hacia arriba)</a:t>
                      </a:r>
                      <a:r>
                        <a:rPr lang="es-419" sz="1100"/>
                        <a:t>, </a:t>
                      </a:r>
                      <a:r>
                        <a:rPr lang="es-419" sz="1100" u="none" strike="noStrike" cap="none"/>
                        <a:t>hasta la pregunta 7.</a:t>
                      </a:r>
                      <a:endParaRPr sz="1100" u="none" strike="noStrike" cap="none"/>
                    </a:p>
                  </a:txBody>
                  <a:tcPr marL="68575" marR="68575" marT="54000" marB="54000" anchor="ctr">
                    <a:lnL w="12625" cap="flat" cmpd="sng">
                      <a:solidFill>
                        <a:schemeClr val="accent5"/>
                      </a:solidFill>
                      <a:prstDash val="solid"/>
                      <a:round/>
                      <a:headEnd type="none" w="sm" len="sm"/>
                      <a:tailEnd type="none" w="sm" len="sm"/>
                    </a:lnL>
                    <a:lnR w="12625" cap="flat" cmpd="sng">
                      <a:solidFill>
                        <a:schemeClr val="accent5"/>
                      </a:solidFill>
                      <a:prstDash val="solid"/>
                      <a:round/>
                      <a:headEnd type="none" w="sm" len="sm"/>
                      <a:tailEnd type="none" w="sm" len="sm"/>
                    </a:lnR>
                    <a:lnT w="12625" cap="flat" cmpd="sng">
                      <a:solidFill>
                        <a:schemeClr val="accent5"/>
                      </a:solidFill>
                      <a:prstDash val="solid"/>
                      <a:round/>
                      <a:headEnd type="none" w="sm" len="sm"/>
                      <a:tailEnd type="none" w="sm" len="sm"/>
                    </a:lnT>
                    <a:lnB w="12625" cap="flat" cmpd="sng">
                      <a:solidFill>
                        <a:schemeClr val="accent5"/>
                      </a:solidFill>
                      <a:prstDash val="solid"/>
                      <a:round/>
                      <a:headEnd type="none" w="sm" len="sm"/>
                      <a:tailEnd type="none" w="sm" len="sm"/>
                    </a:lnB>
                    <a:solidFill>
                      <a:srgbClr val="FFFFFF"/>
                    </a:solidFill>
                  </a:tcPr>
                </a:tc>
              </a:tr>
              <a:tr h="1061725">
                <a:tc>
                  <a:txBody>
                    <a:bodyPr/>
                    <a:lstStyle/>
                    <a:p>
                      <a:pPr marL="0" marR="0" lvl="0" indent="0" algn="just" rtl="0">
                        <a:lnSpc>
                          <a:spcPct val="115000"/>
                        </a:lnSpc>
                        <a:spcBef>
                          <a:spcPts val="0"/>
                        </a:spcBef>
                        <a:spcAft>
                          <a:spcPts val="0"/>
                        </a:spcAft>
                        <a:buClr>
                          <a:srgbClr val="000000"/>
                        </a:buClr>
                        <a:buSzPts val="900"/>
                        <a:buFont typeface="Arial"/>
                        <a:buNone/>
                      </a:pPr>
                      <a:r>
                        <a:rPr lang="es-419" sz="1100" u="none" strike="noStrike" cap="none"/>
                        <a:t>Realiza 20 abdominales de tijeras en 90° con las manos a un costado de tus glúteos, cuéntalos en voz alta y responde la </a:t>
                      </a:r>
                      <a:r>
                        <a:rPr lang="es-419" sz="1100" b="1" u="none" strike="noStrike" cap="none"/>
                        <a:t>pregunta 7</a:t>
                      </a:r>
                      <a:r>
                        <a:rPr lang="es-419" sz="1100" u="none" strike="noStrike" cap="none"/>
                        <a:t>. Avanza </a:t>
                      </a:r>
                      <a:r>
                        <a:rPr lang="es-419" sz="1100">
                          <a:solidFill>
                            <a:schemeClr val="dk1"/>
                          </a:solidFill>
                        </a:rPr>
                        <a:t>en punta y codo </a:t>
                      </a:r>
                      <a:r>
                        <a:rPr lang="es-419" sz="1100" u="none" strike="noStrike" cap="none"/>
                        <a:t>a la pregunta 8.</a:t>
                      </a:r>
                      <a:endParaRPr sz="1100" u="none" strike="noStrike" cap="none"/>
                    </a:p>
                  </a:txBody>
                  <a:tcPr marL="68575" marR="68575" marT="54000" marB="54000" anchor="ctr">
                    <a:lnL w="12625" cap="flat" cmpd="sng">
                      <a:solidFill>
                        <a:schemeClr val="accent5"/>
                      </a:solidFill>
                      <a:prstDash val="solid"/>
                      <a:round/>
                      <a:headEnd type="none" w="sm" len="sm"/>
                      <a:tailEnd type="none" w="sm" len="sm"/>
                    </a:lnL>
                    <a:lnR w="12625" cap="flat" cmpd="sng">
                      <a:solidFill>
                        <a:schemeClr val="accent5"/>
                      </a:solidFill>
                      <a:prstDash val="solid"/>
                      <a:round/>
                      <a:headEnd type="none" w="sm" len="sm"/>
                      <a:tailEnd type="none" w="sm" len="sm"/>
                    </a:lnR>
                    <a:lnT w="12625" cap="flat" cmpd="sng">
                      <a:solidFill>
                        <a:schemeClr val="accent5"/>
                      </a:solidFill>
                      <a:prstDash val="solid"/>
                      <a:round/>
                      <a:headEnd type="none" w="sm" len="sm"/>
                      <a:tailEnd type="none" w="sm" len="sm"/>
                    </a:lnT>
                    <a:lnB w="12625" cap="flat" cmpd="sng">
                      <a:solidFill>
                        <a:schemeClr val="accent5"/>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800"/>
                        <a:buFont typeface="Arial"/>
                        <a:buNone/>
                      </a:pPr>
                      <a:endParaRPr sz="1100" u="none" strike="noStrike" cap="none">
                        <a:latin typeface="Source Code Pro"/>
                        <a:ea typeface="Source Code Pro"/>
                        <a:cs typeface="Source Code Pro"/>
                        <a:sym typeface="Source Code Pro"/>
                      </a:endParaRPr>
                    </a:p>
                  </a:txBody>
                  <a:tcPr marL="91425" marR="91425" marT="54000" marB="54000" anchor="ctr">
                    <a:lnL w="12625" cap="flat" cmpd="sng">
                      <a:solidFill>
                        <a:schemeClr val="accent5"/>
                      </a:solidFill>
                      <a:prstDash val="solid"/>
                      <a:round/>
                      <a:headEnd type="none" w="sm" len="sm"/>
                      <a:tailEnd type="none" w="sm" len="sm"/>
                    </a:lnL>
                    <a:lnR w="12625" cap="flat" cmpd="sng">
                      <a:solidFill>
                        <a:schemeClr val="accent5"/>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marR="0" lvl="0" indent="0" algn="just" rtl="0">
                        <a:lnSpc>
                          <a:spcPct val="115000"/>
                        </a:lnSpc>
                        <a:spcBef>
                          <a:spcPts val="0"/>
                        </a:spcBef>
                        <a:spcAft>
                          <a:spcPts val="0"/>
                        </a:spcAft>
                        <a:buClr>
                          <a:srgbClr val="000000"/>
                        </a:buClr>
                        <a:buSzPts val="900"/>
                        <a:buFont typeface="Arial"/>
                        <a:buNone/>
                      </a:pPr>
                      <a:r>
                        <a:rPr lang="es-419" sz="1100">
                          <a:solidFill>
                            <a:schemeClr val="dk1"/>
                          </a:solidFill>
                        </a:rPr>
                        <a:t>Realiza 10 burpees y responde la </a:t>
                      </a:r>
                      <a:r>
                        <a:rPr lang="es-419" sz="1100" b="1" u="none" strike="noStrike" cap="none"/>
                        <a:t>pregunta  8 </a:t>
                      </a:r>
                      <a:r>
                        <a:rPr lang="es-419" sz="1100">
                          <a:solidFill>
                            <a:schemeClr val="dk1"/>
                          </a:solidFill>
                        </a:rPr>
                        <a:t> para terminar!</a:t>
                      </a:r>
                      <a:endParaRPr sz="1100" u="none" strike="noStrike" cap="none"/>
                    </a:p>
                  </a:txBody>
                  <a:tcPr marL="68575" marR="68575" marT="54000" marB="54000" anchor="ctr">
                    <a:lnL w="12625" cap="flat" cmpd="sng">
                      <a:solidFill>
                        <a:schemeClr val="accent5"/>
                      </a:solidFill>
                      <a:prstDash val="solid"/>
                      <a:round/>
                      <a:headEnd type="none" w="sm" len="sm"/>
                      <a:tailEnd type="none" w="sm" len="sm"/>
                    </a:lnL>
                    <a:lnR w="12625" cap="flat" cmpd="sng">
                      <a:solidFill>
                        <a:schemeClr val="accent5"/>
                      </a:solidFill>
                      <a:prstDash val="solid"/>
                      <a:round/>
                      <a:headEnd type="none" w="sm" len="sm"/>
                      <a:tailEnd type="none" w="sm" len="sm"/>
                    </a:lnR>
                    <a:lnT w="12625" cap="flat" cmpd="sng">
                      <a:solidFill>
                        <a:schemeClr val="accent5"/>
                      </a:solidFill>
                      <a:prstDash val="solid"/>
                      <a:round/>
                      <a:headEnd type="none" w="sm" len="sm"/>
                      <a:tailEnd type="none" w="sm" len="sm"/>
                    </a:lnT>
                    <a:lnB w="12625" cap="flat" cmpd="sng">
                      <a:solidFill>
                        <a:schemeClr val="accent5"/>
                      </a:solidFill>
                      <a:prstDash val="solid"/>
                      <a:round/>
                      <a:headEnd type="none" w="sm" len="sm"/>
                      <a:tailEnd type="none" w="sm" len="sm"/>
                    </a:lnB>
                    <a:solidFill>
                      <a:srgbClr val="FFFFFF"/>
                    </a:solidFill>
                  </a:tcPr>
                </a:tc>
              </a:tr>
            </a:tbl>
          </a:graphicData>
        </a:graphic>
      </p:graphicFrame>
      <p:pic>
        <p:nvPicPr>
          <p:cNvPr id="87" name="Google Shape;87;g852519e224_0_27"/>
          <p:cNvPicPr preferRelativeResize="0"/>
          <p:nvPr/>
        </p:nvPicPr>
        <p:blipFill rotWithShape="1">
          <a:blip r:embed="rId4">
            <a:alphaModFix/>
          </a:blip>
          <a:srcRect l="19532" t="3498" r="18243" b="4681"/>
          <a:stretch/>
        </p:blipFill>
        <p:spPr>
          <a:xfrm>
            <a:off x="645600" y="1344775"/>
            <a:ext cx="110625" cy="2709225"/>
          </a:xfrm>
          <a:prstGeom prst="rect">
            <a:avLst/>
          </a:prstGeom>
          <a:noFill/>
          <a:ln>
            <a:noFill/>
          </a:ln>
        </p:spPr>
      </p:pic>
      <p:cxnSp>
        <p:nvCxnSpPr>
          <p:cNvPr id="88" name="Google Shape;88;g852519e224_0_27"/>
          <p:cNvCxnSpPr/>
          <p:nvPr/>
        </p:nvCxnSpPr>
        <p:spPr>
          <a:xfrm>
            <a:off x="4521413" y="1193075"/>
            <a:ext cx="433800" cy="0"/>
          </a:xfrm>
          <a:prstGeom prst="straightConnector1">
            <a:avLst/>
          </a:prstGeom>
          <a:noFill/>
          <a:ln w="19050" cap="flat" cmpd="sng">
            <a:solidFill>
              <a:srgbClr val="FF0000"/>
            </a:solidFill>
            <a:prstDash val="solid"/>
            <a:round/>
            <a:headEnd type="none" w="sm" len="sm"/>
            <a:tailEnd type="stealth" w="med" len="med"/>
          </a:ln>
        </p:spPr>
      </p:cxnSp>
      <p:cxnSp>
        <p:nvCxnSpPr>
          <p:cNvPr id="89" name="Google Shape;89;g852519e224_0_27"/>
          <p:cNvCxnSpPr/>
          <p:nvPr/>
        </p:nvCxnSpPr>
        <p:spPr>
          <a:xfrm>
            <a:off x="4521413" y="2076725"/>
            <a:ext cx="433800" cy="0"/>
          </a:xfrm>
          <a:prstGeom prst="straightConnector1">
            <a:avLst/>
          </a:prstGeom>
          <a:noFill/>
          <a:ln w="19050" cap="flat" cmpd="sng">
            <a:solidFill>
              <a:srgbClr val="FF0000"/>
            </a:solidFill>
            <a:prstDash val="solid"/>
            <a:round/>
            <a:headEnd type="none" w="sm" len="sm"/>
            <a:tailEnd type="stealth" w="med" len="med"/>
          </a:ln>
        </p:spPr>
      </p:cxnSp>
      <p:cxnSp>
        <p:nvCxnSpPr>
          <p:cNvPr id="90" name="Google Shape;90;g852519e224_0_27"/>
          <p:cNvCxnSpPr/>
          <p:nvPr/>
        </p:nvCxnSpPr>
        <p:spPr>
          <a:xfrm>
            <a:off x="4528888" y="3275800"/>
            <a:ext cx="433800" cy="0"/>
          </a:xfrm>
          <a:prstGeom prst="straightConnector1">
            <a:avLst/>
          </a:prstGeom>
          <a:noFill/>
          <a:ln w="19050" cap="flat" cmpd="sng">
            <a:solidFill>
              <a:srgbClr val="FF0000"/>
            </a:solidFill>
            <a:prstDash val="solid"/>
            <a:round/>
            <a:headEnd type="none" w="sm" len="sm"/>
            <a:tailEnd type="stealth" w="med" len="med"/>
          </a:ln>
        </p:spPr>
      </p:cxnSp>
      <p:cxnSp>
        <p:nvCxnSpPr>
          <p:cNvPr id="91" name="Google Shape;91;g852519e224_0_27"/>
          <p:cNvCxnSpPr/>
          <p:nvPr/>
        </p:nvCxnSpPr>
        <p:spPr>
          <a:xfrm>
            <a:off x="4521388" y="4308400"/>
            <a:ext cx="433800" cy="0"/>
          </a:xfrm>
          <a:prstGeom prst="straightConnector1">
            <a:avLst/>
          </a:prstGeom>
          <a:noFill/>
          <a:ln w="19050" cap="flat" cmpd="sng">
            <a:solidFill>
              <a:srgbClr val="FF0000"/>
            </a:solidFill>
            <a:prstDash val="solid"/>
            <a:round/>
            <a:headEnd type="none" w="sm" len="sm"/>
            <a:tailEnd type="stealth" w="med" len="med"/>
          </a:ln>
        </p:spPr>
      </p:cxnSp>
      <p:cxnSp>
        <p:nvCxnSpPr>
          <p:cNvPr id="92" name="Google Shape;92;g852519e224_0_27"/>
          <p:cNvCxnSpPr/>
          <p:nvPr/>
        </p:nvCxnSpPr>
        <p:spPr>
          <a:xfrm flipH="1">
            <a:off x="4521400" y="1340275"/>
            <a:ext cx="433800" cy="271200"/>
          </a:xfrm>
          <a:prstGeom prst="straightConnector1">
            <a:avLst/>
          </a:prstGeom>
          <a:noFill/>
          <a:ln w="19050" cap="flat" cmpd="sng">
            <a:solidFill>
              <a:srgbClr val="0000FF"/>
            </a:solidFill>
            <a:prstDash val="solid"/>
            <a:round/>
            <a:headEnd type="none" w="sm" len="sm"/>
            <a:tailEnd type="stealth" w="med" len="med"/>
          </a:ln>
        </p:spPr>
      </p:cxnSp>
      <p:cxnSp>
        <p:nvCxnSpPr>
          <p:cNvPr id="93" name="Google Shape;93;g852519e224_0_27"/>
          <p:cNvCxnSpPr/>
          <p:nvPr/>
        </p:nvCxnSpPr>
        <p:spPr>
          <a:xfrm flipH="1">
            <a:off x="4528900" y="2376300"/>
            <a:ext cx="433800" cy="271200"/>
          </a:xfrm>
          <a:prstGeom prst="straightConnector1">
            <a:avLst/>
          </a:prstGeom>
          <a:noFill/>
          <a:ln w="19050" cap="flat" cmpd="sng">
            <a:solidFill>
              <a:srgbClr val="0000FF"/>
            </a:solidFill>
            <a:prstDash val="solid"/>
            <a:round/>
            <a:headEnd type="none" w="sm" len="sm"/>
            <a:tailEnd type="stealth" w="med" len="med"/>
          </a:ln>
        </p:spPr>
      </p:cxnSp>
      <p:cxnSp>
        <p:nvCxnSpPr>
          <p:cNvPr id="94" name="Google Shape;94;g852519e224_0_27"/>
          <p:cNvCxnSpPr/>
          <p:nvPr/>
        </p:nvCxnSpPr>
        <p:spPr>
          <a:xfrm flipH="1">
            <a:off x="4521400" y="3530250"/>
            <a:ext cx="433800" cy="271200"/>
          </a:xfrm>
          <a:prstGeom prst="straightConnector1">
            <a:avLst/>
          </a:prstGeom>
          <a:noFill/>
          <a:ln w="19050" cap="flat" cmpd="sng">
            <a:solidFill>
              <a:srgbClr val="0000FF"/>
            </a:solidFill>
            <a:prstDash val="solid"/>
            <a:round/>
            <a:headEnd type="none" w="sm" len="sm"/>
            <a:tailEnd type="stealth" w="med" len="med"/>
          </a:ln>
        </p:spPr>
      </p:cxnSp>
      <p:cxnSp>
        <p:nvCxnSpPr>
          <p:cNvPr id="95" name="Google Shape;95;g852519e224_0_27"/>
          <p:cNvCxnSpPr/>
          <p:nvPr/>
        </p:nvCxnSpPr>
        <p:spPr>
          <a:xfrm>
            <a:off x="6481775" y="528175"/>
            <a:ext cx="1907400" cy="0"/>
          </a:xfrm>
          <a:prstGeom prst="straightConnector1">
            <a:avLst/>
          </a:prstGeom>
          <a:noFill/>
          <a:ln w="9525" cap="flat" cmpd="sng">
            <a:solidFill>
              <a:srgbClr val="FF0000"/>
            </a:solidFill>
            <a:prstDash val="solid"/>
            <a:round/>
            <a:headEnd type="oval" w="med" len="med"/>
            <a:tailEnd type="triangle" w="med" len="med"/>
          </a:ln>
        </p:spPr>
      </p:cxnSp>
      <p:cxnSp>
        <p:nvCxnSpPr>
          <p:cNvPr id="96" name="Google Shape;96;g852519e224_0_27"/>
          <p:cNvCxnSpPr/>
          <p:nvPr/>
        </p:nvCxnSpPr>
        <p:spPr>
          <a:xfrm rot="10800000">
            <a:off x="1192225" y="523975"/>
            <a:ext cx="1818300" cy="8400"/>
          </a:xfrm>
          <a:prstGeom prst="straightConnector1">
            <a:avLst/>
          </a:prstGeom>
          <a:noFill/>
          <a:ln w="9525" cap="flat" cmpd="sng">
            <a:solidFill>
              <a:srgbClr val="FF0000"/>
            </a:solidFill>
            <a:prstDash val="solid"/>
            <a:round/>
            <a:headEnd type="oval" w="med" len="med"/>
            <a:tailEnd type="triangle"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0"/>
        <p:cNvGrpSpPr/>
        <p:nvPr/>
      </p:nvGrpSpPr>
      <p:grpSpPr>
        <a:xfrm>
          <a:off x="0" y="0"/>
          <a:ext cx="0" cy="0"/>
          <a:chOff x="0" y="0"/>
          <a:chExt cx="0" cy="0"/>
        </a:xfrm>
      </p:grpSpPr>
      <p:sp>
        <p:nvSpPr>
          <p:cNvPr id="101" name="Google Shape;101;g782c8c0a55_0_53"/>
          <p:cNvSpPr txBox="1">
            <a:spLocks noGrp="1"/>
          </p:cNvSpPr>
          <p:nvPr>
            <p:ph type="body" idx="1"/>
          </p:nvPr>
        </p:nvSpPr>
        <p:spPr>
          <a:xfrm>
            <a:off x="1446050" y="323850"/>
            <a:ext cx="6853200" cy="45099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SzPts val="1100"/>
              <a:buNone/>
            </a:pPr>
            <a:r>
              <a:rPr lang="es-419" sz="1400" b="1" dirty="0">
                <a:solidFill>
                  <a:srgbClr val="002060"/>
                </a:solidFill>
              </a:rPr>
              <a:t>¿Por qué es tan importante saber deletrear en inglés?  </a:t>
            </a:r>
            <a:endParaRPr sz="1400" b="1" dirty="0">
              <a:solidFill>
                <a:srgbClr val="002060"/>
              </a:solidFill>
            </a:endParaRPr>
          </a:p>
          <a:p>
            <a:pPr marL="0" lvl="0" indent="0" algn="just" rtl="0">
              <a:spcBef>
                <a:spcPts val="1200"/>
              </a:spcBef>
              <a:spcAft>
                <a:spcPts val="0"/>
              </a:spcAft>
              <a:buSzPts val="1100"/>
              <a:buNone/>
            </a:pPr>
            <a:r>
              <a:rPr lang="es-419" sz="1400" dirty="0">
                <a:solidFill>
                  <a:srgbClr val="002060"/>
                </a:solidFill>
              </a:rPr>
              <a:t>Por una razón súper simple: Los Anglosajones siempre te pedirán que deletrees las palabras!!!!! Cuando quieras viajar, hacer una reserva, una compra, una entrevista, etc. y entregues información personal siempre escucharás:</a:t>
            </a:r>
            <a:endParaRPr sz="1400" dirty="0">
              <a:solidFill>
                <a:srgbClr val="002060"/>
              </a:solidFill>
            </a:endParaRPr>
          </a:p>
          <a:p>
            <a:pPr marL="0" lvl="0" indent="0" algn="just" rtl="0">
              <a:spcBef>
                <a:spcPts val="1200"/>
              </a:spcBef>
              <a:spcAft>
                <a:spcPts val="0"/>
              </a:spcAft>
              <a:buSzPts val="1100"/>
              <a:buNone/>
            </a:pPr>
            <a:r>
              <a:rPr lang="es-419" sz="1400" dirty="0">
                <a:solidFill>
                  <a:srgbClr val="002060"/>
                </a:solidFill>
              </a:rPr>
              <a:t>               </a:t>
            </a:r>
            <a:r>
              <a:rPr lang="es-419" sz="1400" b="1" dirty="0">
                <a:solidFill>
                  <a:srgbClr val="002060"/>
                </a:solidFill>
                <a:highlight>
                  <a:srgbClr val="FFFF00"/>
                </a:highlight>
              </a:rPr>
              <a:t>“COULD YOU SPELL IT, PLEASE?”</a:t>
            </a:r>
            <a:r>
              <a:rPr lang="es-419" sz="1400" b="1" dirty="0">
                <a:solidFill>
                  <a:srgbClr val="002060"/>
                </a:solidFill>
              </a:rPr>
              <a:t> </a:t>
            </a:r>
            <a:r>
              <a:rPr lang="es-419" sz="1400" dirty="0">
                <a:solidFill>
                  <a:srgbClr val="002060"/>
                </a:solidFill>
              </a:rPr>
              <a:t>(¿Podrías deletrearlo por favor?) </a:t>
            </a:r>
            <a:endParaRPr sz="1400" dirty="0">
              <a:solidFill>
                <a:srgbClr val="002060"/>
              </a:solidFill>
            </a:endParaRPr>
          </a:p>
          <a:p>
            <a:pPr marL="0" lvl="0" indent="0" algn="just" rtl="0">
              <a:spcBef>
                <a:spcPts val="1200"/>
              </a:spcBef>
              <a:spcAft>
                <a:spcPts val="0"/>
              </a:spcAft>
              <a:buSzPts val="1100"/>
              <a:buNone/>
            </a:pPr>
            <a:r>
              <a:rPr lang="es-419" sz="1400" dirty="0">
                <a:solidFill>
                  <a:srgbClr val="002060"/>
                </a:solidFill>
              </a:rPr>
              <a:t>Te invito a recordar el abecedario y su pronunciación</a:t>
            </a:r>
            <a:endParaRPr sz="1400" dirty="0">
              <a:solidFill>
                <a:srgbClr val="002060"/>
              </a:solidFill>
            </a:endParaRPr>
          </a:p>
          <a:p>
            <a:pPr marL="0" lvl="0" indent="0" algn="just" rtl="0">
              <a:spcBef>
                <a:spcPts val="0"/>
              </a:spcBef>
              <a:spcAft>
                <a:spcPts val="0"/>
              </a:spcAft>
              <a:buSzPts val="1100"/>
              <a:buNone/>
            </a:pPr>
            <a:endParaRPr sz="1400" b="1" dirty="0">
              <a:solidFill>
                <a:srgbClr val="FF3E77"/>
              </a:solidFill>
            </a:endParaRPr>
          </a:p>
          <a:p>
            <a:pPr marL="0" lvl="0" indent="0" algn="just" rtl="0">
              <a:spcBef>
                <a:spcPts val="0"/>
              </a:spcBef>
              <a:spcAft>
                <a:spcPts val="0"/>
              </a:spcAft>
              <a:buSzPts val="1100"/>
              <a:buNone/>
            </a:pPr>
            <a:r>
              <a:rPr lang="es-419" sz="1400" b="1" dirty="0">
                <a:solidFill>
                  <a:srgbClr val="FF3E77"/>
                </a:solidFill>
              </a:rPr>
              <a:t>Look at the example and practice with your own information.</a:t>
            </a:r>
            <a:endParaRPr sz="800" dirty="0">
              <a:solidFill>
                <a:srgbClr val="0070C0"/>
              </a:solidFill>
            </a:endParaRPr>
          </a:p>
          <a:p>
            <a:pPr marL="0" lvl="0" indent="0" algn="just" rtl="0">
              <a:spcBef>
                <a:spcPts val="0"/>
              </a:spcBef>
              <a:spcAft>
                <a:spcPts val="0"/>
              </a:spcAft>
              <a:buClr>
                <a:schemeClr val="dk1"/>
              </a:buClr>
              <a:buSzPts val="1100"/>
              <a:buFont typeface="Arial"/>
              <a:buNone/>
            </a:pPr>
            <a:r>
              <a:rPr lang="es-419" sz="1400" dirty="0">
                <a:solidFill>
                  <a:srgbClr val="0070C0"/>
                </a:solidFill>
              </a:rPr>
              <a:t>B: I’m Sam Leen,</a:t>
            </a:r>
            <a:endParaRPr sz="1400" dirty="0">
              <a:solidFill>
                <a:srgbClr val="0070C0"/>
              </a:solidFill>
            </a:endParaRPr>
          </a:p>
          <a:p>
            <a:pPr marL="0" lvl="0" indent="0" algn="just" rtl="0">
              <a:spcBef>
                <a:spcPts val="0"/>
              </a:spcBef>
              <a:spcAft>
                <a:spcPts val="0"/>
              </a:spcAft>
              <a:buClr>
                <a:schemeClr val="dk1"/>
              </a:buClr>
              <a:buSzPts val="1100"/>
              <a:buFont typeface="Arial"/>
              <a:buNone/>
            </a:pPr>
            <a:r>
              <a:rPr lang="es-419" sz="1400" dirty="0">
                <a:solidFill>
                  <a:srgbClr val="0070C0"/>
                </a:solidFill>
              </a:rPr>
              <a:t>A: Could you spell it?</a:t>
            </a:r>
            <a:endParaRPr sz="1400" dirty="0">
              <a:solidFill>
                <a:srgbClr val="0070C0"/>
              </a:solidFill>
            </a:endParaRPr>
          </a:p>
          <a:p>
            <a:pPr marL="0" lvl="0" indent="0" algn="just" rtl="0">
              <a:spcBef>
                <a:spcPts val="0"/>
              </a:spcBef>
              <a:spcAft>
                <a:spcPts val="0"/>
              </a:spcAft>
              <a:buClr>
                <a:schemeClr val="dk1"/>
              </a:buClr>
              <a:buSzPts val="1100"/>
              <a:buFont typeface="Arial"/>
              <a:buNone/>
            </a:pPr>
            <a:r>
              <a:rPr lang="es-419" sz="1400" dirty="0">
                <a:solidFill>
                  <a:srgbClr val="0070C0"/>
                </a:solidFill>
              </a:rPr>
              <a:t>B: ES EI EM, another word EL double I EN.</a:t>
            </a:r>
            <a:endParaRPr sz="1400" dirty="0">
              <a:solidFill>
                <a:srgbClr val="0070C0"/>
              </a:solidFill>
            </a:endParaRPr>
          </a:p>
          <a:p>
            <a:pPr marL="0" lvl="0" indent="0" algn="just" rtl="0">
              <a:spcBef>
                <a:spcPts val="0"/>
              </a:spcBef>
              <a:spcAft>
                <a:spcPts val="0"/>
              </a:spcAft>
              <a:buClr>
                <a:schemeClr val="dk1"/>
              </a:buClr>
              <a:buSzPts val="1100"/>
              <a:buFont typeface="Arial"/>
              <a:buNone/>
            </a:pPr>
            <a:r>
              <a:rPr lang="es-419" sz="1400" dirty="0">
                <a:solidFill>
                  <a:srgbClr val="0070C0"/>
                </a:solidFill>
              </a:rPr>
              <a:t>A: Could you give me your E mail Address?</a:t>
            </a:r>
            <a:endParaRPr sz="1400" dirty="0">
              <a:solidFill>
                <a:srgbClr val="0070C0"/>
              </a:solidFill>
            </a:endParaRPr>
          </a:p>
          <a:p>
            <a:pPr marL="0" lvl="0" indent="0" algn="just" rtl="0">
              <a:spcBef>
                <a:spcPts val="0"/>
              </a:spcBef>
              <a:spcAft>
                <a:spcPts val="0"/>
              </a:spcAft>
              <a:buNone/>
            </a:pPr>
            <a:r>
              <a:rPr lang="es-419" sz="1400" dirty="0">
                <a:solidFill>
                  <a:srgbClr val="0070C0"/>
                </a:solidFill>
              </a:rPr>
              <a:t>B: Sure, It´s  sam77@gmail.com </a:t>
            </a:r>
            <a:endParaRPr sz="1400" dirty="0">
              <a:solidFill>
                <a:srgbClr val="0070C0"/>
              </a:solidFill>
            </a:endParaRPr>
          </a:p>
          <a:p>
            <a:pPr marL="0" lvl="0" indent="0" algn="just" rtl="0">
              <a:spcBef>
                <a:spcPts val="0"/>
              </a:spcBef>
              <a:spcAft>
                <a:spcPts val="0"/>
              </a:spcAft>
              <a:buNone/>
            </a:pPr>
            <a:r>
              <a:rPr lang="es-419" sz="1400" dirty="0">
                <a:solidFill>
                  <a:srgbClr val="0070C0"/>
                </a:solidFill>
              </a:rPr>
              <a:t>     (ES EI EM double seven AT gmail DOT com</a:t>
            </a:r>
            <a:r>
              <a:rPr lang="es-419" sz="1300" dirty="0">
                <a:solidFill>
                  <a:srgbClr val="0070C0"/>
                </a:solidFill>
              </a:rPr>
              <a:t>)</a:t>
            </a:r>
            <a:endParaRPr sz="1300" dirty="0">
              <a:solidFill>
                <a:srgbClr val="0070C0"/>
              </a:solidFill>
            </a:endParaRPr>
          </a:p>
          <a:p>
            <a:pPr marL="0" lvl="0" indent="0" algn="just" rtl="0">
              <a:spcBef>
                <a:spcPts val="1200"/>
              </a:spcBef>
              <a:spcAft>
                <a:spcPts val="1200"/>
              </a:spcAft>
              <a:buNone/>
            </a:pPr>
            <a:r>
              <a:rPr lang="es-419" sz="1300" dirty="0"/>
              <a:t> Don’t forget 2 important symbols: @(arroba)=AT /.(punto) = DOT</a:t>
            </a:r>
            <a:endParaRPr sz="1400" dirty="0"/>
          </a:p>
        </p:txBody>
      </p:sp>
      <p:sp>
        <p:nvSpPr>
          <p:cNvPr id="102" name="Google Shape;102;g782c8c0a55_0_53"/>
          <p:cNvSpPr txBox="1">
            <a:spLocks noGrp="1"/>
          </p:cNvSpPr>
          <p:nvPr>
            <p:ph type="ctrTitle" idx="4294967295"/>
          </p:nvPr>
        </p:nvSpPr>
        <p:spPr>
          <a:xfrm rot="-5400000">
            <a:off x="-253275" y="1761750"/>
            <a:ext cx="2060100" cy="832800"/>
          </a:xfrm>
          <a:prstGeom prst="rect">
            <a:avLst/>
          </a:prstGeom>
          <a:noFill/>
          <a:ln>
            <a:noFill/>
          </a:ln>
        </p:spPr>
        <p:txBody>
          <a:bodyPr spcFirstLastPara="1" wrap="square" lIns="91425" tIns="0" rIns="91425" bIns="0" anchor="ctr" anchorCtr="0">
            <a:noAutofit/>
          </a:bodyPr>
          <a:lstStyle/>
          <a:p>
            <a:pPr marL="0" marR="0" lvl="0" indent="0" algn="r" rtl="0">
              <a:lnSpc>
                <a:spcPct val="100000"/>
              </a:lnSpc>
              <a:spcBef>
                <a:spcPts val="0"/>
              </a:spcBef>
              <a:spcAft>
                <a:spcPts val="0"/>
              </a:spcAft>
              <a:buClr>
                <a:schemeClr val="dk1"/>
              </a:buClr>
              <a:buSzPts val="2800"/>
              <a:buFont typeface="Arial"/>
              <a:buNone/>
            </a:pPr>
            <a:r>
              <a:rPr lang="es-419" sz="2300" b="1" i="0" u="none" strike="noStrike" cap="none" dirty="0">
                <a:solidFill>
                  <a:srgbClr val="FF3E77"/>
                </a:solidFill>
                <a:latin typeface="Arial"/>
                <a:ea typeface="Arial"/>
                <a:cs typeface="Arial"/>
                <a:sym typeface="Arial"/>
              </a:rPr>
              <a:t>INGLÉS</a:t>
            </a:r>
            <a:endParaRPr sz="2300" b="1" i="0" u="none" strike="noStrike" cap="none" dirty="0">
              <a:solidFill>
                <a:srgbClr val="FF3E77"/>
              </a:solidFill>
              <a:latin typeface="Arial"/>
              <a:ea typeface="Arial"/>
              <a:cs typeface="Arial"/>
              <a:sym typeface="Arial"/>
            </a:endParaRPr>
          </a:p>
        </p:txBody>
      </p:sp>
      <p:pic>
        <p:nvPicPr>
          <p:cNvPr id="103" name="Google Shape;103;g782c8c0a55_0_53"/>
          <p:cNvPicPr preferRelativeResize="0"/>
          <p:nvPr/>
        </p:nvPicPr>
        <p:blipFill>
          <a:blip r:embed="rId4">
            <a:alphaModFix/>
          </a:blip>
          <a:stretch>
            <a:fillRect/>
          </a:stretch>
        </p:blipFill>
        <p:spPr>
          <a:xfrm>
            <a:off x="6481775" y="45200"/>
            <a:ext cx="1771075" cy="687000"/>
          </a:xfrm>
          <a:prstGeom prst="rect">
            <a:avLst/>
          </a:prstGeom>
          <a:noFill/>
          <a:ln>
            <a:noFill/>
          </a:ln>
        </p:spPr>
      </p:pic>
      <p:pic>
        <p:nvPicPr>
          <p:cNvPr id="104" name="Google Shape;104;g782c8c0a55_0_53"/>
          <p:cNvPicPr preferRelativeResize="0"/>
          <p:nvPr/>
        </p:nvPicPr>
        <p:blipFill>
          <a:blip r:embed="rId5">
            <a:alphaModFix/>
          </a:blip>
          <a:stretch>
            <a:fillRect/>
          </a:stretch>
        </p:blipFill>
        <p:spPr>
          <a:xfrm>
            <a:off x="6671175" y="1898650"/>
            <a:ext cx="1977675" cy="2935050"/>
          </a:xfrm>
          <a:prstGeom prst="rect">
            <a:avLst/>
          </a:prstGeom>
          <a:noFill/>
          <a:ln>
            <a:noFill/>
          </a:ln>
        </p:spPr>
      </p:pic>
      <p:cxnSp>
        <p:nvCxnSpPr>
          <p:cNvPr id="105" name="Google Shape;105;g782c8c0a55_0_53"/>
          <p:cNvCxnSpPr/>
          <p:nvPr/>
        </p:nvCxnSpPr>
        <p:spPr>
          <a:xfrm rot="10800000" flipH="1">
            <a:off x="5830500" y="2232800"/>
            <a:ext cx="768300" cy="9000"/>
          </a:xfrm>
          <a:prstGeom prst="straightConnector1">
            <a:avLst/>
          </a:prstGeom>
          <a:noFill/>
          <a:ln w="28575" cap="flat" cmpd="sng">
            <a:solidFill>
              <a:schemeClr val="accent5"/>
            </a:solidFill>
            <a:prstDash val="solid"/>
            <a:round/>
            <a:headEnd type="none" w="med" len="med"/>
            <a:tailEnd type="stealth"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9"/>
        <p:cNvGrpSpPr/>
        <p:nvPr/>
      </p:nvGrpSpPr>
      <p:grpSpPr>
        <a:xfrm>
          <a:off x="0" y="0"/>
          <a:ext cx="0" cy="0"/>
          <a:chOff x="0" y="0"/>
          <a:chExt cx="0" cy="0"/>
        </a:xfrm>
      </p:grpSpPr>
      <p:sp>
        <p:nvSpPr>
          <p:cNvPr id="110" name="Google Shape;110;p5"/>
          <p:cNvSpPr txBox="1">
            <a:spLocks noGrp="1"/>
          </p:cNvSpPr>
          <p:nvPr>
            <p:ph type="ctrTitle" idx="4294967295"/>
          </p:nvPr>
        </p:nvSpPr>
        <p:spPr>
          <a:xfrm rot="-5400000">
            <a:off x="-249475" y="1750000"/>
            <a:ext cx="2005200" cy="837300"/>
          </a:xfrm>
          <a:prstGeom prst="rect">
            <a:avLst/>
          </a:prstGeom>
          <a:noFill/>
          <a:ln>
            <a:noFill/>
          </a:ln>
        </p:spPr>
        <p:txBody>
          <a:bodyPr spcFirstLastPara="1" wrap="square" lIns="91425" tIns="0" rIns="91425" bIns="0" anchor="ctr" anchorCtr="0">
            <a:noAutofit/>
          </a:bodyPr>
          <a:lstStyle/>
          <a:p>
            <a:pPr marL="0" marR="0" lvl="0" indent="0" algn="ctr" rtl="0">
              <a:lnSpc>
                <a:spcPct val="100000"/>
              </a:lnSpc>
              <a:spcBef>
                <a:spcPts val="0"/>
              </a:spcBef>
              <a:spcAft>
                <a:spcPts val="0"/>
              </a:spcAft>
              <a:buClr>
                <a:schemeClr val="dk1"/>
              </a:buClr>
              <a:buSzPts val="2800"/>
              <a:buFont typeface="Arial"/>
              <a:buNone/>
            </a:pPr>
            <a:r>
              <a:rPr lang="es-419" sz="2300" b="1" i="0" u="none" strike="noStrike" cap="none" dirty="0" smtClean="0">
                <a:solidFill>
                  <a:srgbClr val="FF3E77"/>
                </a:solidFill>
                <a:latin typeface="Arial"/>
                <a:ea typeface="Arial"/>
                <a:cs typeface="Arial"/>
                <a:sym typeface="Arial"/>
              </a:rPr>
              <a:t>HISTORIA</a:t>
            </a:r>
            <a:endParaRPr sz="2300" b="1" i="0" u="none" strike="noStrike" cap="none" dirty="0">
              <a:solidFill>
                <a:srgbClr val="FF3E77"/>
              </a:solidFill>
              <a:latin typeface="Arial"/>
              <a:ea typeface="Arial"/>
              <a:cs typeface="Arial"/>
              <a:sym typeface="Arial"/>
            </a:endParaRPr>
          </a:p>
        </p:txBody>
      </p:sp>
      <p:sp>
        <p:nvSpPr>
          <p:cNvPr id="8" name="Google Shape;129;p7"/>
          <p:cNvSpPr/>
          <p:nvPr/>
        </p:nvSpPr>
        <p:spPr>
          <a:xfrm>
            <a:off x="2435204" y="277348"/>
            <a:ext cx="6045000" cy="680771"/>
          </a:xfrm>
          <a:prstGeom prst="wedgeRoundRectCallout">
            <a:avLst>
              <a:gd name="adj1" fmla="val -59493"/>
              <a:gd name="adj2" fmla="val 20496"/>
              <a:gd name="adj3" fmla="val 0"/>
            </a:avLst>
          </a:prstGeom>
          <a:solidFill>
            <a:srgbClr val="FFFFFF"/>
          </a:solidFill>
          <a:ln w="28575" cap="flat" cmpd="sng">
            <a:solidFill>
              <a:srgbClr val="FF3E77"/>
            </a:solidFill>
            <a:prstDash val="dot"/>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Clr>
                <a:schemeClr val="dk1"/>
              </a:buClr>
              <a:buSzPts val="1800"/>
              <a:buFont typeface="Arial"/>
              <a:buNone/>
            </a:pPr>
            <a:r>
              <a:rPr lang="es-419" sz="1200" b="1" dirty="0" smtClean="0">
                <a:solidFill>
                  <a:schemeClr val="accent6">
                    <a:lumMod val="50000"/>
                  </a:schemeClr>
                </a:solidFill>
                <a:latin typeface="Caveat"/>
                <a:ea typeface="Caveat"/>
                <a:cs typeface="Caveat"/>
                <a:sym typeface="Caveat"/>
              </a:rPr>
              <a:t>Hola </a:t>
            </a:r>
            <a:r>
              <a:rPr lang="es-419" sz="1200" b="1" dirty="0">
                <a:solidFill>
                  <a:schemeClr val="accent6">
                    <a:lumMod val="50000"/>
                  </a:schemeClr>
                </a:solidFill>
                <a:latin typeface="Caveat"/>
                <a:ea typeface="Caveat"/>
                <a:cs typeface="Caveat"/>
                <a:sym typeface="Caveat"/>
              </a:rPr>
              <a:t>a todos/as! Para el desafío de Educación ciudadana, presta atención al siguiente texto, y luego responde las preguntas 3 y 4 al final de la presentación!</a:t>
            </a:r>
            <a:endParaRPr sz="1200" b="1" dirty="0">
              <a:solidFill>
                <a:schemeClr val="accent6">
                  <a:lumMod val="50000"/>
                </a:schemeClr>
              </a:solidFill>
              <a:latin typeface="Caveat"/>
              <a:ea typeface="Caveat"/>
              <a:cs typeface="Caveat"/>
              <a:sym typeface="Caveat"/>
            </a:endParaRPr>
          </a:p>
        </p:txBody>
      </p:sp>
      <p:sp>
        <p:nvSpPr>
          <p:cNvPr id="9" name="Google Shape;126;p7"/>
          <p:cNvSpPr txBox="1">
            <a:spLocks noGrp="1"/>
          </p:cNvSpPr>
          <p:nvPr>
            <p:ph type="body" idx="1"/>
          </p:nvPr>
        </p:nvSpPr>
        <p:spPr>
          <a:xfrm>
            <a:off x="1446050" y="1043050"/>
            <a:ext cx="6853500" cy="39060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SzPts val="1800"/>
              <a:buNone/>
            </a:pPr>
            <a:r>
              <a:rPr lang="es-419" sz="1200" b="1" i="1" dirty="0">
                <a:solidFill>
                  <a:schemeClr val="accent6">
                    <a:lumMod val="50000"/>
                  </a:schemeClr>
                </a:solidFill>
              </a:rPr>
              <a:t>¿Qué entendemos por Democracia?</a:t>
            </a:r>
            <a:r>
              <a:rPr lang="es-419" sz="1200" dirty="0">
                <a:solidFill>
                  <a:schemeClr val="accent6">
                    <a:lumMod val="50000"/>
                  </a:schemeClr>
                </a:solidFill>
              </a:rPr>
              <a:t> </a:t>
            </a:r>
            <a:r>
              <a:rPr lang="es-419" sz="1200" dirty="0">
                <a:solidFill>
                  <a:srgbClr val="002060"/>
                </a:solidFill>
              </a:rPr>
              <a:t>En la actualidad, en muchos países del mundo, hay consenso a la hora de considerar la democracia como la mejor forma de organización política, pero si intentamos definirla, surgen diversas visiones. Se trata de un tema complejo que lejos de ser una cuestión teórica, afecta de forma directa la vida de todos los que vivimos en ella. La manera en que entendamos la democracia puede incidir en el respeto de nuestros derechos fundamentales, en nuestras libertades personales o, incluso, en nuestros estilos de vida.</a:t>
            </a:r>
            <a:endParaRPr sz="1200" dirty="0">
              <a:solidFill>
                <a:srgbClr val="002060"/>
              </a:solidFill>
            </a:endParaRPr>
          </a:p>
          <a:p>
            <a:pPr marL="0" lvl="0" indent="0" algn="just" rtl="0">
              <a:lnSpc>
                <a:spcPct val="115000"/>
              </a:lnSpc>
              <a:spcBef>
                <a:spcPts val="1000"/>
              </a:spcBef>
              <a:spcAft>
                <a:spcPts val="0"/>
              </a:spcAft>
              <a:buSzPts val="1800"/>
              <a:buNone/>
            </a:pPr>
            <a:r>
              <a:rPr lang="es-419" sz="1200" b="1" i="1" dirty="0">
                <a:solidFill>
                  <a:schemeClr val="accent6">
                    <a:lumMod val="50000"/>
                  </a:schemeClr>
                </a:solidFill>
              </a:rPr>
              <a:t>¿Cuál es el origen de la democracia?</a:t>
            </a:r>
            <a:r>
              <a:rPr lang="es-419" sz="1200" dirty="0">
                <a:solidFill>
                  <a:schemeClr val="accent6">
                    <a:lumMod val="50000"/>
                  </a:schemeClr>
                </a:solidFill>
              </a:rPr>
              <a:t> </a:t>
            </a:r>
            <a:r>
              <a:rPr lang="es-419" sz="1200" dirty="0">
                <a:solidFill>
                  <a:srgbClr val="002060"/>
                </a:solidFill>
              </a:rPr>
              <a:t>La idea de un orden político en que la autoridad que lo legitima reside en el pueblo no es nueva, tiene más de dos mil años. Los primeros en llevar a la práctica este concepto fueron los antiguos atenienses del siglo VI a.C, y si bien un sistema político de estas características no volvería a aparecer en la Historia de la humanidad hasta el siglo XIX, la idea de democracia se ha nutrido de muchas culturas y tipos de gobiernos, incluyendo, incluso, algunos no democráticos como la antigua República romana. </a:t>
            </a:r>
            <a:endParaRPr sz="1200" dirty="0">
              <a:solidFill>
                <a:srgbClr val="002060"/>
              </a:solidFill>
            </a:endParaRPr>
          </a:p>
          <a:p>
            <a:pPr marL="0" lvl="0" indent="0" algn="just" rtl="0">
              <a:lnSpc>
                <a:spcPct val="115000"/>
              </a:lnSpc>
              <a:spcBef>
                <a:spcPts val="0"/>
              </a:spcBef>
              <a:spcAft>
                <a:spcPts val="0"/>
              </a:spcAft>
              <a:buSzPts val="1800"/>
              <a:buNone/>
            </a:pPr>
            <a:r>
              <a:rPr lang="es-419" sz="1200" dirty="0">
                <a:solidFill>
                  <a:srgbClr val="002060"/>
                </a:solidFill>
              </a:rPr>
              <a:t>En el S.VI a.C., Atenas tuvo un régimen político en que el gobierno se encontraba en las manos de todos sus ciudadanos, aunque la condición de ciudadanos estaba reservada solo a los varones libres nacidos en la polis. Quedaban así excluídos los esclavos, las mujeres, los extranjeros y los menores de 30 años. Los ciudadanos se reunían en la asamblea para decidir por ellos mismos los asuntos públicos, sin necesidad de delegar la responsabilidad en representantes.</a:t>
            </a:r>
            <a:endParaRPr sz="1200" dirty="0">
              <a:solidFill>
                <a:srgbClr val="002060"/>
              </a:solidFill>
            </a:endParaRPr>
          </a:p>
        </p:txBody>
      </p:sp>
      <p:pic>
        <p:nvPicPr>
          <p:cNvPr id="10" name="Google Shape;65;g852519e224_0_14"/>
          <p:cNvPicPr preferRelativeResize="0"/>
          <p:nvPr/>
        </p:nvPicPr>
        <p:blipFill>
          <a:blip r:embed="rId4">
            <a:alphaModFix/>
          </a:blip>
          <a:stretch>
            <a:fillRect/>
          </a:stretch>
        </p:blipFill>
        <p:spPr>
          <a:xfrm>
            <a:off x="1359877" y="190172"/>
            <a:ext cx="661186" cy="85512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6"/>
        <p:cNvGrpSpPr/>
        <p:nvPr/>
      </p:nvGrpSpPr>
      <p:grpSpPr>
        <a:xfrm>
          <a:off x="0" y="0"/>
          <a:ext cx="0" cy="0"/>
          <a:chOff x="0" y="0"/>
          <a:chExt cx="0" cy="0"/>
        </a:xfrm>
      </p:grpSpPr>
      <p:sp>
        <p:nvSpPr>
          <p:cNvPr id="117" name="Google Shape;117;p8"/>
          <p:cNvSpPr txBox="1">
            <a:spLocks noGrp="1"/>
          </p:cNvSpPr>
          <p:nvPr>
            <p:ph type="body" idx="1"/>
          </p:nvPr>
        </p:nvSpPr>
        <p:spPr>
          <a:xfrm>
            <a:off x="1440000" y="370625"/>
            <a:ext cx="6859500" cy="4198500"/>
          </a:xfrm>
          <a:prstGeom prst="rect">
            <a:avLst/>
          </a:prstGeom>
          <a:noFill/>
          <a:ln>
            <a:noFill/>
          </a:ln>
        </p:spPr>
        <p:txBody>
          <a:bodyPr spcFirstLastPara="1" wrap="square" lIns="91425" tIns="91425" rIns="91425" bIns="91425" anchor="t" anchorCtr="0">
            <a:noAutofit/>
          </a:bodyPr>
          <a:lstStyle/>
          <a:p>
            <a:pPr marL="0" lvl="0" indent="0" algn="just" rtl="0">
              <a:spcBef>
                <a:spcPts val="1300"/>
              </a:spcBef>
              <a:spcAft>
                <a:spcPts val="0"/>
              </a:spcAft>
              <a:buClr>
                <a:schemeClr val="dk1"/>
              </a:buClr>
              <a:buSzPts val="1100"/>
              <a:buFont typeface="Arial"/>
              <a:buNone/>
            </a:pPr>
            <a:r>
              <a:rPr lang="es-419" sz="1400" dirty="0">
                <a:solidFill>
                  <a:srgbClr val="002060"/>
                </a:solidFill>
              </a:rPr>
              <a:t>En esta primera unidad, considerando las guías enviadas a la página web del colegio, hemos visto que el ser humano, por naturaleza, necesita creer en algo para apoyar espiritual y racionalmente su propia existencia. Por lo tanto la religión (manifestada en la espiritualidad o </a:t>
            </a:r>
            <a:r>
              <a:rPr lang="es-419" sz="1400" dirty="0" smtClean="0">
                <a:solidFill>
                  <a:srgbClr val="002060"/>
                </a:solidFill>
              </a:rPr>
              <a:t>fé </a:t>
            </a:r>
            <a:r>
              <a:rPr lang="es-419" sz="1400" dirty="0">
                <a:solidFill>
                  <a:srgbClr val="002060"/>
                </a:solidFill>
              </a:rPr>
              <a:t>del ser humano) y la filosofía (manifestada en la racionalidad del ser humano) inevitablemente son parte de nuestra vida y sociedad.</a:t>
            </a:r>
            <a:endParaRPr sz="1400" dirty="0">
              <a:solidFill>
                <a:srgbClr val="002060"/>
              </a:solidFill>
            </a:endParaRPr>
          </a:p>
          <a:p>
            <a:pPr marL="0" lvl="0" indent="0" algn="just" rtl="0">
              <a:spcBef>
                <a:spcPts val="1300"/>
              </a:spcBef>
              <a:spcAft>
                <a:spcPts val="0"/>
              </a:spcAft>
              <a:buClr>
                <a:schemeClr val="dk1"/>
              </a:buClr>
              <a:buSzPts val="1100"/>
              <a:buFont typeface="Arial"/>
              <a:buNone/>
            </a:pPr>
            <a:r>
              <a:rPr lang="es-419" sz="1400" dirty="0">
                <a:solidFill>
                  <a:srgbClr val="002060"/>
                </a:solidFill>
              </a:rPr>
              <a:t>Recuerda que lo importante no es en qué crees, sino por qué crees. </a:t>
            </a:r>
            <a:r>
              <a:rPr lang="es-419" sz="1400" i="1" dirty="0">
                <a:solidFill>
                  <a:srgbClr val="002060"/>
                </a:solidFill>
              </a:rPr>
              <a:t>La </a:t>
            </a:r>
            <a:r>
              <a:rPr lang="es-419" sz="1400" i="1" dirty="0" smtClean="0">
                <a:solidFill>
                  <a:srgbClr val="002060"/>
                </a:solidFill>
              </a:rPr>
              <a:t>fé </a:t>
            </a:r>
            <a:r>
              <a:rPr lang="es-419" sz="1400" i="1" dirty="0">
                <a:solidFill>
                  <a:srgbClr val="002060"/>
                </a:solidFill>
              </a:rPr>
              <a:t>y la razón son intrínsecas al ser humano</a:t>
            </a:r>
            <a:r>
              <a:rPr lang="es-419" sz="1400" dirty="0">
                <a:solidFill>
                  <a:srgbClr val="002060"/>
                </a:solidFill>
              </a:rPr>
              <a:t>, por lo tanto necesitamos pensar nuestra fe o nuestras creencias. </a:t>
            </a:r>
            <a:endParaRPr sz="1400" dirty="0">
              <a:solidFill>
                <a:srgbClr val="002060"/>
              </a:solidFill>
            </a:endParaRPr>
          </a:p>
          <a:p>
            <a:pPr marL="0" lvl="0" indent="0" algn="just" rtl="0">
              <a:spcBef>
                <a:spcPts val="1300"/>
              </a:spcBef>
              <a:spcAft>
                <a:spcPts val="0"/>
              </a:spcAft>
              <a:buClr>
                <a:schemeClr val="dk1"/>
              </a:buClr>
              <a:buSzPts val="1100"/>
              <a:buFont typeface="Arial"/>
              <a:buNone/>
            </a:pPr>
            <a:endParaRPr sz="1400" dirty="0">
              <a:solidFill>
                <a:srgbClr val="002060"/>
              </a:solidFill>
            </a:endParaRPr>
          </a:p>
          <a:p>
            <a:pPr marL="0" lvl="0" indent="0" algn="just" rtl="0">
              <a:spcBef>
                <a:spcPts val="1300"/>
              </a:spcBef>
              <a:spcAft>
                <a:spcPts val="0"/>
              </a:spcAft>
              <a:buClr>
                <a:schemeClr val="dk1"/>
              </a:buClr>
              <a:buSzPts val="1100"/>
              <a:buFont typeface="Arial"/>
              <a:buNone/>
            </a:pPr>
            <a:endParaRPr sz="1400" dirty="0">
              <a:solidFill>
                <a:srgbClr val="002060"/>
              </a:solidFill>
            </a:endParaRPr>
          </a:p>
          <a:p>
            <a:pPr marL="0" lvl="0" indent="0" algn="just" rtl="0">
              <a:spcBef>
                <a:spcPts val="1300"/>
              </a:spcBef>
              <a:spcAft>
                <a:spcPts val="1300"/>
              </a:spcAft>
              <a:buClr>
                <a:schemeClr val="dk1"/>
              </a:buClr>
              <a:buSzPts val="1100"/>
              <a:buFont typeface="Arial"/>
              <a:buNone/>
            </a:pPr>
            <a:endParaRPr sz="1700" dirty="0">
              <a:solidFill>
                <a:srgbClr val="002060"/>
              </a:solidFill>
            </a:endParaRPr>
          </a:p>
        </p:txBody>
      </p:sp>
      <p:sp>
        <p:nvSpPr>
          <p:cNvPr id="118" name="Google Shape;118;p8"/>
          <p:cNvSpPr txBox="1">
            <a:spLocks noGrp="1"/>
          </p:cNvSpPr>
          <p:nvPr>
            <p:ph type="ctrTitle" idx="4294967295"/>
          </p:nvPr>
        </p:nvSpPr>
        <p:spPr>
          <a:xfrm rot="-5400000">
            <a:off x="-240325" y="1759000"/>
            <a:ext cx="2023200" cy="801300"/>
          </a:xfrm>
          <a:prstGeom prst="rect">
            <a:avLst/>
          </a:prstGeom>
          <a:noFill/>
          <a:ln>
            <a:noFill/>
          </a:ln>
        </p:spPr>
        <p:txBody>
          <a:bodyPr spcFirstLastPara="1" wrap="square" lIns="91425" tIns="0" rIns="91425" bIns="0" anchor="ctr" anchorCtr="0">
            <a:noAutofit/>
          </a:bodyPr>
          <a:lstStyle/>
          <a:p>
            <a:pPr marL="0" marR="0" lvl="0" indent="0" algn="r" rtl="0">
              <a:lnSpc>
                <a:spcPct val="100000"/>
              </a:lnSpc>
              <a:spcBef>
                <a:spcPts val="0"/>
              </a:spcBef>
              <a:spcAft>
                <a:spcPts val="0"/>
              </a:spcAft>
              <a:buClr>
                <a:schemeClr val="dk1"/>
              </a:buClr>
              <a:buSzPts val="2800"/>
              <a:buFont typeface="Arial"/>
              <a:buNone/>
            </a:pPr>
            <a:r>
              <a:rPr lang="es-419" sz="2300" b="1" i="0" u="none" strike="noStrike" cap="none" dirty="0">
                <a:solidFill>
                  <a:srgbClr val="FF3E77"/>
                </a:solidFill>
                <a:latin typeface="Arial"/>
                <a:ea typeface="Arial"/>
                <a:cs typeface="Arial"/>
                <a:sym typeface="Arial"/>
              </a:rPr>
              <a:t>RELIGIÓN</a:t>
            </a:r>
            <a:endParaRPr sz="2300" b="1" i="0" u="none" strike="noStrike" cap="none" dirty="0">
              <a:solidFill>
                <a:srgbClr val="FF3E77"/>
              </a:solidFill>
              <a:latin typeface="Arial"/>
              <a:ea typeface="Arial"/>
              <a:cs typeface="Arial"/>
              <a:sym typeface="Arial"/>
            </a:endParaRPr>
          </a:p>
        </p:txBody>
      </p:sp>
      <p:pic>
        <p:nvPicPr>
          <p:cNvPr id="119" name="Google Shape;119;p8"/>
          <p:cNvPicPr preferRelativeResize="0"/>
          <p:nvPr/>
        </p:nvPicPr>
        <p:blipFill>
          <a:blip r:embed="rId4">
            <a:alphaModFix/>
          </a:blip>
          <a:stretch>
            <a:fillRect/>
          </a:stretch>
        </p:blipFill>
        <p:spPr>
          <a:xfrm>
            <a:off x="4170784" y="3023118"/>
            <a:ext cx="3708616" cy="185288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3"/>
        <p:cNvGrpSpPr/>
        <p:nvPr/>
      </p:nvGrpSpPr>
      <p:grpSpPr>
        <a:xfrm>
          <a:off x="0" y="0"/>
          <a:ext cx="0" cy="0"/>
          <a:chOff x="0" y="0"/>
          <a:chExt cx="0" cy="0"/>
        </a:xfrm>
      </p:grpSpPr>
      <p:sp>
        <p:nvSpPr>
          <p:cNvPr id="124" name="Google Shape;124;g782c8c0a55_0_106"/>
          <p:cNvSpPr txBox="1">
            <a:spLocks noGrp="1"/>
          </p:cNvSpPr>
          <p:nvPr>
            <p:ph type="body" idx="1"/>
          </p:nvPr>
        </p:nvSpPr>
        <p:spPr>
          <a:xfrm>
            <a:off x="1446050" y="492350"/>
            <a:ext cx="6553800" cy="4086000"/>
          </a:xfrm>
          <a:prstGeom prst="rect">
            <a:avLst/>
          </a:prstGeom>
          <a:noFill/>
          <a:ln>
            <a:noFill/>
          </a:ln>
        </p:spPr>
        <p:txBody>
          <a:bodyPr spcFirstLastPara="1" wrap="square" lIns="91425" tIns="91425" rIns="91425" bIns="91425" anchor="t" anchorCtr="0">
            <a:noAutofit/>
          </a:bodyPr>
          <a:lstStyle/>
          <a:p>
            <a:pPr marL="0" lvl="0" indent="0" algn="just" rtl="0">
              <a:spcBef>
                <a:spcPts val="1200"/>
              </a:spcBef>
              <a:spcAft>
                <a:spcPts val="0"/>
              </a:spcAft>
              <a:buClr>
                <a:schemeClr val="dk1"/>
              </a:buClr>
              <a:buSzPts val="1100"/>
              <a:buFont typeface="Arial"/>
              <a:buNone/>
            </a:pPr>
            <a:r>
              <a:rPr lang="es-419" sz="1400" dirty="0">
                <a:solidFill>
                  <a:srgbClr val="002060"/>
                </a:solidFill>
              </a:rPr>
              <a:t>El tabaquismo es la principal causa prevenible de muerte y enfermedad en el mundo. Cada año, más de cinco millones de muertes son atribuibles al consumo de cigarrillos.  De continuar las tendencias actuales, se espera que este número aumente a 10 millones en el año 2025. En Chile, el 40,6% de los mayores de 15 años son fumadores.</a:t>
            </a:r>
            <a:endParaRPr sz="1400" dirty="0">
              <a:solidFill>
                <a:srgbClr val="002060"/>
              </a:solidFill>
            </a:endParaRPr>
          </a:p>
          <a:p>
            <a:pPr marL="0" lvl="0" indent="0" algn="just" rtl="0">
              <a:lnSpc>
                <a:spcPct val="115000"/>
              </a:lnSpc>
              <a:spcBef>
                <a:spcPts val="1200"/>
              </a:spcBef>
              <a:spcAft>
                <a:spcPts val="1600"/>
              </a:spcAft>
              <a:buSzPts val="1800"/>
              <a:buNone/>
            </a:pPr>
            <a:endParaRPr dirty="0"/>
          </a:p>
        </p:txBody>
      </p:sp>
      <p:sp>
        <p:nvSpPr>
          <p:cNvPr id="125" name="Google Shape;125;g782c8c0a55_0_106"/>
          <p:cNvSpPr txBox="1">
            <a:spLocks noGrp="1"/>
          </p:cNvSpPr>
          <p:nvPr>
            <p:ph type="ctrTitle" idx="4294967295"/>
          </p:nvPr>
        </p:nvSpPr>
        <p:spPr>
          <a:xfrm rot="-5400000">
            <a:off x="-253975" y="1745500"/>
            <a:ext cx="2014200" cy="837300"/>
          </a:xfrm>
          <a:prstGeom prst="rect">
            <a:avLst/>
          </a:prstGeom>
          <a:noFill/>
          <a:ln>
            <a:noFill/>
          </a:ln>
        </p:spPr>
        <p:txBody>
          <a:bodyPr spcFirstLastPara="1" wrap="square" lIns="91425" tIns="0" rIns="91425" bIns="0" anchor="ctr" anchorCtr="0">
            <a:noAutofit/>
          </a:bodyPr>
          <a:lstStyle/>
          <a:p>
            <a:pPr marL="0" marR="0" lvl="0" indent="0" algn="r" rtl="0">
              <a:lnSpc>
                <a:spcPct val="100000"/>
              </a:lnSpc>
              <a:spcBef>
                <a:spcPts val="0"/>
              </a:spcBef>
              <a:spcAft>
                <a:spcPts val="0"/>
              </a:spcAft>
              <a:buClr>
                <a:schemeClr val="dk1"/>
              </a:buClr>
              <a:buSzPts val="2800"/>
              <a:buFont typeface="Arial"/>
              <a:buNone/>
            </a:pPr>
            <a:r>
              <a:rPr lang="es-419" sz="2300" b="1" i="0" u="none" strike="noStrike" cap="none" dirty="0">
                <a:solidFill>
                  <a:srgbClr val="FF3E77"/>
                </a:solidFill>
                <a:latin typeface="Arial"/>
                <a:ea typeface="Arial"/>
                <a:cs typeface="Arial"/>
                <a:sym typeface="Arial"/>
              </a:rPr>
              <a:t>EDUCACIÓN FÍSICA</a:t>
            </a:r>
            <a:endParaRPr sz="2300" b="1" i="0" u="none" strike="noStrike" cap="none" dirty="0">
              <a:solidFill>
                <a:srgbClr val="FF3E77"/>
              </a:solidFill>
              <a:latin typeface="Arial"/>
              <a:ea typeface="Arial"/>
              <a:cs typeface="Arial"/>
              <a:sym typeface="Arial"/>
            </a:endParaRPr>
          </a:p>
        </p:txBody>
      </p:sp>
      <p:pic>
        <p:nvPicPr>
          <p:cNvPr id="126" name="Google Shape;126;g782c8c0a55_0_106"/>
          <p:cNvPicPr preferRelativeResize="0"/>
          <p:nvPr/>
        </p:nvPicPr>
        <p:blipFill>
          <a:blip r:embed="rId4">
            <a:alphaModFix/>
          </a:blip>
          <a:stretch>
            <a:fillRect/>
          </a:stretch>
        </p:blipFill>
        <p:spPr>
          <a:xfrm>
            <a:off x="2957803" y="2043404"/>
            <a:ext cx="3992221" cy="2534946"/>
          </a:xfrm>
          <a:prstGeom prst="rect">
            <a:avLst/>
          </a:prstGeom>
          <a:noFill/>
          <a:ln>
            <a:noFill/>
          </a:ln>
        </p:spPr>
      </p:pic>
      <p:pic>
        <p:nvPicPr>
          <p:cNvPr id="127" name="Google Shape;127;g782c8c0a55_0_106"/>
          <p:cNvPicPr preferRelativeResize="0"/>
          <p:nvPr/>
        </p:nvPicPr>
        <p:blipFill rotWithShape="1">
          <a:blip r:embed="rId5">
            <a:alphaModFix/>
          </a:blip>
          <a:srcRect/>
          <a:stretch/>
        </p:blipFill>
        <p:spPr>
          <a:xfrm>
            <a:off x="7132200" y="3284425"/>
            <a:ext cx="1687950" cy="1687925"/>
          </a:xfrm>
          <a:prstGeom prst="rect">
            <a:avLst/>
          </a:prstGeom>
          <a:noFill/>
          <a:ln>
            <a:noFill/>
          </a:ln>
        </p:spPr>
      </p:pic>
      <p:pic>
        <p:nvPicPr>
          <p:cNvPr id="128" name="Google Shape;128;g782c8c0a55_0_106"/>
          <p:cNvPicPr preferRelativeResize="0"/>
          <p:nvPr/>
        </p:nvPicPr>
        <p:blipFill>
          <a:blip r:embed="rId6">
            <a:alphaModFix/>
          </a:blip>
          <a:stretch>
            <a:fillRect/>
          </a:stretch>
        </p:blipFill>
        <p:spPr>
          <a:xfrm>
            <a:off x="1446050" y="3498600"/>
            <a:ext cx="1383350" cy="138335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TotalTime>
  <Words>1341</Words>
  <Application>Microsoft Office PowerPoint</Application>
  <PresentationFormat>Presentación en pantalla (16:9)</PresentationFormat>
  <Paragraphs>83</Paragraphs>
  <Slides>11</Slides>
  <Notes>11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11</vt:i4>
      </vt:variant>
    </vt:vector>
  </HeadingPairs>
  <TitlesOfParts>
    <vt:vector size="15" baseType="lpstr">
      <vt:lpstr>Arial</vt:lpstr>
      <vt:lpstr>Source Code Pro</vt:lpstr>
      <vt:lpstr>Caveat</vt:lpstr>
      <vt:lpstr>Simple Light</vt:lpstr>
      <vt:lpstr>YINCANA CULTURAL  Aprendizaje interdisciplinario</vt:lpstr>
      <vt:lpstr>Profesores</vt:lpstr>
      <vt:lpstr>Instrucciones generales</vt:lpstr>
      <vt:lpstr>Instrucciones del juego</vt:lpstr>
      <vt:lpstr>Desafíos</vt:lpstr>
      <vt:lpstr>INGLÉS</vt:lpstr>
      <vt:lpstr>HISTORIA</vt:lpstr>
      <vt:lpstr>RELIGIÓN</vt:lpstr>
      <vt:lpstr>EDUCACIÓN FÍSICA</vt:lpstr>
      <vt:lpstr>RONDA DE PREGUNTAS</vt:lpstr>
      <vt:lpstr>Área psicosocial  y familiar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YINCANA CULTURAL  Aprendizaje interdisciplinario</dc:title>
  <dc:creator>FAMILIA BGV</dc:creator>
  <cp:lastModifiedBy>equipo3</cp:lastModifiedBy>
  <cp:revision>8</cp:revision>
  <dcterms:modified xsi:type="dcterms:W3CDTF">2020-05-17T20:30:37Z</dcterms:modified>
</cp:coreProperties>
</file>