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6" r:id="rId4"/>
    <p:sldId id="258" r:id="rId5"/>
    <p:sldId id="259" r:id="rId6"/>
    <p:sldId id="260" r:id="rId7"/>
    <p:sldId id="261" r:id="rId8"/>
    <p:sldId id="265" r:id="rId9"/>
    <p:sldId id="262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ED721-E70F-4EDA-BB8C-644EBB15D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2B5756-E226-4832-8E28-0C9A414D9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D82FD5-4B43-4963-B6C3-965FEB72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401-CE24-4F73-BACA-8FBA50AA6F4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D469BB-E504-428B-9078-52C0CB58F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4CB67-9279-4C1F-9F07-E9648CE8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906F-93F0-4469-AF62-19744F812E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586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E24A1-5854-4115-B075-7C0446D0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03B17A-76C3-41D0-B74A-A8053907F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8C04FA-057A-48B2-97E3-D3A7BF86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401-CE24-4F73-BACA-8FBA50AA6F4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109BCD-B494-4A18-8C3D-34E8E314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1B584B-E243-40CC-BBDF-B4EEF966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906F-93F0-4469-AF62-19744F812E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385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1102355-B827-4869-893D-C434AF97E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AE258A-1466-4C5C-9C55-551A180B1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6CF7EB-F1FB-4F4F-9ED5-A9751E09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401-CE24-4F73-BACA-8FBA50AA6F4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6D107F-4DE9-4D03-AC44-F92A7707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F2A4CB-FF4B-4325-814D-B5088123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906F-93F0-4469-AF62-19744F812E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653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1131A-F163-4658-B86B-BB5FEC63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C823AD-7F8D-4F23-A6C9-2D01232DF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C09ECC-AA11-4AF6-AB22-F9DF29B9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401-CE24-4F73-BACA-8FBA50AA6F4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638B8B-B500-43DA-ADC3-79749E83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65C13A-32B5-4D1F-BCAE-C346818D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906F-93F0-4469-AF62-19744F812E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340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E0A3D-B053-44DA-B42B-2DAF42701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32EECA-871F-40E1-B2D2-69B182C51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46F66D-3291-477B-9F44-7BE66C7C7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401-CE24-4F73-BACA-8FBA50AA6F4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78F54-3EA5-4F26-ACD5-2840C3386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439FD1-091F-4D9C-8025-6646B137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906F-93F0-4469-AF62-19744F812E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672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0711A-6415-47FB-9CAE-A64F9C24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9D0F1C-5BAD-4AB3-87B4-F35889305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C87D56-B7AB-476F-B481-192CF1B7C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90911A-A343-4BD1-A6A3-2552A5FD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401-CE24-4F73-BACA-8FBA50AA6F4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6A7E6-4F89-4198-9D28-3884490EA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C0EDC1-8679-44D7-ADE4-46999C35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906F-93F0-4469-AF62-19744F812E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689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9E548-EB65-4528-B303-B86270EF9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1F6280-EA63-4CC3-B0D0-645A40AE3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734A4E-7E91-4D5D-A869-49BB98B39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B02BF6-F419-4AC6-8BA2-E22769A16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9AA72-2029-4A22-96B7-D7342F7BC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DAE873-9379-4EAA-8B93-318272903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401-CE24-4F73-BACA-8FBA50AA6F4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B2A7FD-9F9B-48A4-8AE8-E4C4D9A4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DCB912-2DAD-4BB1-A82C-EC575414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906F-93F0-4469-AF62-19744F812E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104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6D413-1422-4207-9FD9-1C8EEEC6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903B4D-3BD5-4648-8F1D-AE9126647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401-CE24-4F73-BACA-8FBA50AA6F4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9B7278-7D93-43A2-9186-3C192D2D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0846B4-D4C7-4C66-BEEC-0C1521ED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906F-93F0-4469-AF62-19744F812E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670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328B1C9-B74D-431D-A716-DBF255FC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401-CE24-4F73-BACA-8FBA50AA6F4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204AA-3F2E-4440-9CB3-6994F4FE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C68580-5B17-4A05-9557-5971C253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906F-93F0-4469-AF62-19744F812E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647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2762B-1C49-4B23-86BF-A2CFEBB19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F72E30-A3A4-42F8-AD03-F5E5D4A3F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D68FB9-30D9-4B05-862C-EAEBAE0C3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19E3D5-57D5-4610-A39A-6C9321BB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401-CE24-4F73-BACA-8FBA50AA6F4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A64E40-2A7A-4C59-8EA0-796F7481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869BBB-7CA5-43C2-BC77-AC406E84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906F-93F0-4469-AF62-19744F812E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209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E641D-B2B4-47ED-B72C-B6E8ACAF0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58CAC3-6375-433F-8F31-91C181F4A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7E29D0-3284-4CBA-A745-BAA65D276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699851-C2FE-4D56-BDF4-46C7672A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2401-CE24-4F73-BACA-8FBA50AA6F4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ECA862-C035-4612-B7D1-9255C627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7AE7BD-A20D-4EB5-A6CD-56349D63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906F-93F0-4469-AF62-19744F812E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93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DA1845-DC28-4C0B-BD34-4D1E26DB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D60809-A441-46C0-8E9F-76771F5BD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FD95D7-244B-4061-8756-175057006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72401-CE24-4F73-BACA-8FBA50AA6F4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F1CFF8-ADF7-43F0-B43F-25711FBE2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4F9EAC-C1F7-4171-83EA-A0841EAAE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906F-93F0-4469-AF62-19744F812E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659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655AB22-7506-4A8B-84E9-3FCD5AA10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C76B29-8DBB-44ED-8268-46BF43B68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02" y="3214901"/>
            <a:ext cx="4959767" cy="102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969ED40-D441-48E2-82A1-8E37F823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4" y="373378"/>
            <a:ext cx="1762840" cy="17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4C17DF6-2813-4E0A-8475-D63A9B811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77" y="5921133"/>
            <a:ext cx="61277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86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49674C3-FB3A-4F98-9907-0A245AA25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7CB6B37-9EA6-404D-9A2D-DA08C7D33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1" y="5810485"/>
            <a:ext cx="6130344" cy="69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124C3A8-1659-492C-A6E8-88A87D6A7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7" y="347730"/>
            <a:ext cx="803918" cy="7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72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CA9D89-52B4-4BB7-A659-8673DDBC3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4914" y="-228593"/>
            <a:ext cx="12191980" cy="6857990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3EC51FB8-2235-4E11-BECC-33E0E753C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5927722"/>
            <a:ext cx="6127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B167BA6-7414-4BA0-885E-C69F2FC8D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7" y="347730"/>
            <a:ext cx="803918" cy="7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14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1EF4B7F-C245-48E0-9D83-2A9F343D0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9275A5B-78E7-4561-A341-CC5DA052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7" y="347730"/>
            <a:ext cx="803918" cy="7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686E8A31-BBB2-452D-A1F8-40F5F4038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5927722"/>
            <a:ext cx="6127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63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3AFC25D-C73E-4DB1-86F0-2B508C87B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4"/>
          <a:stretch/>
        </p:blipFill>
        <p:spPr>
          <a:xfrm>
            <a:off x="20" y="-182870"/>
            <a:ext cx="12191980" cy="685799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48B654A-56D1-46A3-B166-5CFEB7FE6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1" y="5824873"/>
            <a:ext cx="6130344" cy="69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6F8DBB3-7553-4E7B-A50A-0337348C4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9" y="179273"/>
            <a:ext cx="569534" cy="56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982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0EA467A-3597-463E-861E-AEA22324E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59A670D-34E3-44AA-8103-18EAE6DBC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7" y="347730"/>
            <a:ext cx="803918" cy="7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399C175-D30D-46A1-ACDC-D655036F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674"/>
            <a:ext cx="6130344" cy="69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170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F2BFC92-89EB-4794-8573-16A489CB1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4EB8264-CD3B-4605-AE14-2071A7A42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7" y="347730"/>
            <a:ext cx="803918" cy="7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777862D-3517-49A8-9265-E3E19A757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" y="6076664"/>
            <a:ext cx="6130344" cy="69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33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4A0FA0C-C1C9-4C47-9649-C5E1B6DFA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23AE97F-CA70-406E-A285-BAC08FBB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7" y="347730"/>
            <a:ext cx="803918" cy="7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9401055-371A-4EFF-96C7-D4B28084B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5" y="5810485"/>
            <a:ext cx="6130344" cy="69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23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3CFBFE1-E5C4-4DAB-B16D-B88865EE4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4B256BB-C90E-4AB9-9E74-59B944FA4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7" y="347730"/>
            <a:ext cx="803918" cy="7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EE5EE29-CF46-428B-A04D-9E108B1A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636" y="5907852"/>
            <a:ext cx="6130344" cy="69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947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Danoun</dc:creator>
  <cp:lastModifiedBy>Cristian Danoun</cp:lastModifiedBy>
  <cp:revision>3</cp:revision>
  <dcterms:created xsi:type="dcterms:W3CDTF">2020-05-26T16:18:39Z</dcterms:created>
  <dcterms:modified xsi:type="dcterms:W3CDTF">2020-05-26T16:24:08Z</dcterms:modified>
</cp:coreProperties>
</file>