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6" r:id="rId3"/>
    <p:sldId id="260" r:id="rId4"/>
    <p:sldId id="262" r:id="rId5"/>
    <p:sldId id="263" r:id="rId6"/>
    <p:sldId id="264" r:id="rId7"/>
    <p:sldId id="267" r:id="rId8"/>
    <p:sldId id="258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7449B2F-5264-4562-A06B-129F8BC30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3175" y="0"/>
            <a:ext cx="12191980" cy="6857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373378"/>
            <a:ext cx="1762840" cy="17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7" y="5921133"/>
            <a:ext cx="612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02" y="3214901"/>
            <a:ext cx="4959767" cy="10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3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D2E243A-4F90-4518-AD1C-638D312E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0" y="-14981"/>
            <a:ext cx="12191980" cy="6857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6076664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3E6B43-D7B6-4619-B9BC-DE67F8F9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175" y="-84551"/>
            <a:ext cx="12191980" cy="68579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3" y="253464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927722"/>
            <a:ext cx="612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9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E5D806F-DAF5-49E7-90A9-14BF887EC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4" y="369373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1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A894B04-F34E-4EF2-B0AD-2213333D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9" y="343615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6050907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C85090-A864-47F8-B717-A28855EEF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6" y="343616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6076664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2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17D3048-3FC9-4F54-9717-B59C949F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9" y="330737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" y="6050907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86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6F2643-CF2E-4FA3-8646-A77B6CCC3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-33" y="0"/>
            <a:ext cx="12192031" cy="68579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3" y="433767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5754414"/>
            <a:ext cx="6271501" cy="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55" y="4649049"/>
            <a:ext cx="4731866" cy="127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798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Danoun</dc:creator>
  <cp:lastModifiedBy>equipo3</cp:lastModifiedBy>
  <cp:revision>8</cp:revision>
  <dcterms:created xsi:type="dcterms:W3CDTF">2020-05-10T20:09:32Z</dcterms:created>
  <dcterms:modified xsi:type="dcterms:W3CDTF">2020-05-12T01:29:56Z</dcterms:modified>
</cp:coreProperties>
</file>