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23" r:id="rId3"/>
    <p:sldId id="332" r:id="rId4"/>
    <p:sldId id="324" r:id="rId5"/>
    <p:sldId id="331" r:id="rId6"/>
    <p:sldId id="325" r:id="rId7"/>
    <p:sldId id="327" r:id="rId8"/>
    <p:sldId id="328" r:id="rId9"/>
    <p:sldId id="329" r:id="rId10"/>
    <p:sldId id="330" r:id="rId11"/>
    <p:sldId id="26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Danoun" initials="CD" lastIdx="4" clrIdx="0">
    <p:extLst>
      <p:ext uri="{19B8F6BF-5375-455C-9EA6-DF929625EA0E}">
        <p15:presenceInfo xmlns:p15="http://schemas.microsoft.com/office/powerpoint/2012/main" xmlns="" userId="994bc15a069d5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-7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872CF5-55F8-4E58-869A-068FD8F4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59B58EC-441F-4746-9FF7-C8B184781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37AD5C-A6D5-4B7C-96BF-055D23AA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22291B-2DEA-4907-96E6-21B5AC32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29F819-3746-4413-9440-73EA3D5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63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707AA9-00DD-4A97-A3D1-572BBBE4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34E287-439F-4A04-B5E5-45C14C277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082B0-E747-41BA-B0DE-FFEAC516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C9C6EF-4183-4472-805E-427E4C43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E4B0F7-EB06-4B77-AF05-14DABAFC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8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3FCB07B-C24B-473B-9EB2-7F8B78B18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3077CB4-8C2A-46F1-A19B-FB5972586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13FDE0-9BA4-4CF8-8E88-01A18A4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17B904-C16C-46A0-93C7-191B5FBD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97AE99-1985-4B9F-A9AB-DC695C32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33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283A8E-1C29-43FD-BF7C-91087407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54E33E-B4B9-4F64-B877-7DA6805E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3B5EE2-AFFC-4403-A9DE-DC11BF9D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365102-5497-4C2E-A8BC-EB075826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81566F-7E01-4D43-A6E3-AF8D91E8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57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BCAA05-EFE1-4F12-B43C-863E341C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3C68F5-10F8-429C-8EE4-6821028B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BF44BC-96DD-4FB3-99BA-3CBA57F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397E25-3CF4-413F-90DB-6C336AD8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AE26ED-A510-4913-A087-8B14B0E7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03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EB2734-C16E-445D-9716-53D8272D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644E86-0D10-4509-8C20-A7F40BC6A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C116CE-41AF-45EB-A665-3644EFB3B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2BBAB2-1C9B-4003-B699-A873982E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6630DC2-66DC-4479-B734-D87FA58B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94B9289-84C6-4E52-A684-1FF9AFAC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07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98C5F-9EE8-43EC-9050-1D730EA6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D13C83-4C27-41E1-8382-46C658E2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545A7E9-2B27-4CB7-B02B-2D832F22C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6827EA5-2FB2-4E76-A4C0-1A1ED026E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2CA51C0-A00E-406F-9BA9-B91EB53FB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DE19956-7152-4160-8187-9ECA9496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E46DA52-0E78-4CDE-8E03-863C4230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6FF72AB-B5F6-444F-A456-13353F0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088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3AFF7E-2FCD-4EA9-B432-727D7FF7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AB7881-D15D-4B62-902A-1C26EF17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D983D5E-129E-4890-A6D5-F3C1AE5E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2DCCC7E-F091-4B89-9698-04458C4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3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E05E12C-FB4A-440E-84FC-E39AFCD3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80851EA-E56C-403B-B396-F89A44F3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93EB4B1-4D08-43E7-8710-1036880B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02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8E9BAB-B28C-4D1F-AEAF-0DD67DA0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B5BEEC-94F2-4F4A-86FF-A5274B3C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48FD41C-C051-47D2-B245-7DD80C15C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4A8FF3-5418-47A8-8DEB-3817E7C3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7E7A51-0106-4567-A844-403F36BE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BE5A328-0785-4129-BDE9-4C89010D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02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8ED610-832D-4530-B296-862DB735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D09524A-6B5D-4B86-82F7-8D3B0EC37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B9985A7-235A-4E5C-A66C-EAA1DB461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87D5A9-4AA2-4959-A13D-810DBEE3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6FAE077-B835-4AA3-B8E8-7F149F33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6179E7D-41F0-4DDE-86DF-6E915788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FD0D3F4-498F-497D-A92E-B9A3F8B9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1730CCC-46B8-4B56-B183-9521A987E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C2811F-CD64-41D1-9B62-DFE0C02A6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C654-6B12-43D6-B619-B055333C2FF6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90FCE9-4BE8-44FD-BC0A-2D2B5A7C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0C858B-47B4-43CB-ADAE-F50192E79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3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D4235B4-7AC0-4518-9175-C337D6E54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2" r="2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26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5" y="256861"/>
            <a:ext cx="1532229" cy="15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BEB1A0-DEEB-4CE9-AE14-DE419C64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01957D-17F1-48D3-B0BB-0C31B948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3D8F90-1AF8-4AC2-837B-4865EE18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953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1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05B341-20AA-4304-8F79-1AA4446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BD1645F-6597-4C84-BEB9-82AE8DE0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9011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86366" y="3401094"/>
            <a:ext cx="3825025" cy="95410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2">
                    <a:lumMod val="50000"/>
                  </a:schemeClr>
                </a:solidFill>
              </a:rPr>
              <a:t>Plazo máximo de entrega 20 de Mayo</a:t>
            </a:r>
            <a:endParaRPr lang="es-C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1" y="308377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7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CF7DED-3E2B-49D3-91DE-0AC0589C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2E96E78-B3B1-4448-A9F3-ECEACB6C0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8EDF65B-F665-494B-9C86-4DEEDB4A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50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80065" y="111780"/>
            <a:ext cx="7671518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2">
                    <a:lumMod val="50000"/>
                  </a:schemeClr>
                </a:solidFill>
              </a:rPr>
              <a:t>Activación de Conocimientos:  Recordemos</a:t>
            </a:r>
            <a:endParaRPr lang="es-C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0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5DFDC4-95EB-46AF-B462-766445B6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2DA34E1-C020-4769-A345-CCB6F83D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27DA8C9-9045-4540-B438-4302F229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074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3" y="218225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0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D36B9-EC6C-42E3-AA02-D2925437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902402-61AF-4FC5-8938-CA62F5B4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0B78FF9-08DA-4DB0-8D89-CDDFDC6C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098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0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0FBABE-FC0B-451E-B432-99B40988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8FA7B93-8D9F-4A8F-B916-E9DFD637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11D543B-C96A-4B4D-B1B5-1B930900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122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8EE6A2-B967-4B24-8694-70BEC4D3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A92EE6-668D-4D81-9F39-5855887F2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D21F091-C722-405C-82DB-4BC37499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73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1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250F14-BBE5-4131-BACE-DB7D10D4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0535F8-0DB8-4CA9-976A-09944D6BF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237B5A7-3175-4249-8203-FD471267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8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706048-0080-47CA-BBD9-C49C5ED9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9192E3-DB8B-4237-8200-D1BF95B0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04F60CF-1899-4F95-BBE3-C0231045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194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15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9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D6768A-6EF6-4E11-87D5-AFA4754B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F141AA-72E3-45FF-83EB-C1169133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3FE8769-1D20-47DB-BA8F-6BDC6151C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5576"/>
          </a:xfrm>
          <a:prstGeom prst="rect">
            <a:avLst/>
          </a:prstGeom>
        </p:spPr>
      </p:pic>
      <p:pic>
        <p:nvPicPr>
          <p:cNvPr id="7170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89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8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Personalizado</PresentationFormat>
  <Paragraphs>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Danoun</dc:creator>
  <cp:lastModifiedBy>equipo3</cp:lastModifiedBy>
  <cp:revision>4</cp:revision>
  <dcterms:created xsi:type="dcterms:W3CDTF">2020-05-11T19:50:26Z</dcterms:created>
  <dcterms:modified xsi:type="dcterms:W3CDTF">2020-05-12T21:15:18Z</dcterms:modified>
</cp:coreProperties>
</file>