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34" r:id="rId3"/>
    <p:sldId id="333" r:id="rId4"/>
    <p:sldId id="339" r:id="rId5"/>
    <p:sldId id="337" r:id="rId6"/>
    <p:sldId id="336" r:id="rId7"/>
    <p:sldId id="335" r:id="rId8"/>
    <p:sldId id="338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Danoun" initials="CD" lastIdx="4" clrIdx="0">
    <p:extLst>
      <p:ext uri="{19B8F6BF-5375-455C-9EA6-DF929625EA0E}">
        <p15:presenceInfo xmlns:p15="http://schemas.microsoft.com/office/powerpoint/2012/main" xmlns="" userId="994bc15a069d5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>
        <p:scale>
          <a:sx n="81" d="100"/>
          <a:sy n="81" d="100"/>
        </p:scale>
        <p:origin x="-45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872CF5-55F8-4E58-869A-068FD8F4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59B58EC-441F-4746-9FF7-C8B184781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37AD5C-A6D5-4B7C-96BF-055D23AA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22291B-2DEA-4907-96E6-21B5AC32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29F819-3746-4413-9440-73EA3D5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63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707AA9-00DD-4A97-A3D1-572BBBE4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34E287-439F-4A04-B5E5-45C14C277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082B0-E747-41BA-B0DE-FFEAC516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C9C6EF-4183-4472-805E-427E4C43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E4B0F7-EB06-4B77-AF05-14DABAFC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8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3FCB07B-C24B-473B-9EB2-7F8B78B18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3077CB4-8C2A-46F1-A19B-FB5972586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13FDE0-9BA4-4CF8-8E88-01A18A4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17B904-C16C-46A0-93C7-191B5FBD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97AE99-1985-4B9F-A9AB-DC695C32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33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283A8E-1C29-43FD-BF7C-91087407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54E33E-B4B9-4F64-B877-7DA6805E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3B5EE2-AFFC-4403-A9DE-DC11BF9D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365102-5497-4C2E-A8BC-EB075826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81566F-7E01-4D43-A6E3-AF8D91E8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57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BCAA05-EFE1-4F12-B43C-863E341C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3C68F5-10F8-429C-8EE4-6821028B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BF44BC-96DD-4FB3-99BA-3CBA57F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397E25-3CF4-413F-90DB-6C336AD8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AE26ED-A510-4913-A087-8B14B0E7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03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EB2734-C16E-445D-9716-53D8272D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644E86-0D10-4509-8C20-A7F40BC6A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C116CE-41AF-45EB-A665-3644EFB3B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2BBAB2-1C9B-4003-B699-A873982E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6630DC2-66DC-4479-B734-D87FA58B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94B9289-84C6-4E52-A684-1FF9AFAC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07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98C5F-9EE8-43EC-9050-1D730EA6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D13C83-4C27-41E1-8382-46C658E2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545A7E9-2B27-4CB7-B02B-2D832F22C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6827EA5-2FB2-4E76-A4C0-1A1ED026E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2CA51C0-A00E-406F-9BA9-B91EB53FB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DE19956-7152-4160-8187-9ECA9496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E46DA52-0E78-4CDE-8E03-863C4230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6FF72AB-B5F6-444F-A456-13353F0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088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3AFF7E-2FCD-4EA9-B432-727D7FF7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AB7881-D15D-4B62-902A-1C26EF17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D983D5E-129E-4890-A6D5-F3C1AE5E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2DCCC7E-F091-4B89-9698-04458C4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3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E05E12C-FB4A-440E-84FC-E39AFCD3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80851EA-E56C-403B-B396-F89A44F3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93EB4B1-4D08-43E7-8710-1036880B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02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8E9BAB-B28C-4D1F-AEAF-0DD67DA0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B5BEEC-94F2-4F4A-86FF-A5274B3C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48FD41C-C051-47D2-B245-7DD80C15C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4A8FF3-5418-47A8-8DEB-3817E7C3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7E7A51-0106-4567-A844-403F36BE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BE5A328-0785-4129-BDE9-4C89010D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02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8ED610-832D-4530-B296-862DB735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D09524A-6B5D-4B86-82F7-8D3B0EC37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B9985A7-235A-4E5C-A66C-EAA1DB461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87D5A9-4AA2-4959-A13D-810DBEE3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6FAE077-B835-4AA3-B8E8-7F149F33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6179E7D-41F0-4DDE-86DF-6E915788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FD0D3F4-498F-497D-A92E-B9A3F8B9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1730CCC-46B8-4B56-B183-9521A987E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C2811F-CD64-41D1-9B62-DFE0C02A6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C654-6B12-43D6-B619-B055333C2FF6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90FCE9-4BE8-44FD-BC0A-2D2B5A7C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0C858B-47B4-43CB-ADAE-F50192E79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1945-A798-4452-859B-0B652E037F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3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D4235B4-7AC0-4518-9175-C337D6E54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2" r="2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2" descr="C:\Users\equipo3\Desktop\logo11.png">
            <a:extLst>
              <a:ext uri="{FF2B5EF4-FFF2-40B4-BE49-F238E27FC236}">
                <a16:creationId xmlns:a16="http://schemas.microsoft.com/office/drawing/2014/main" xmlns="" id="{A7856188-2122-447B-A409-B58DF9D7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5" y="256861"/>
            <a:ext cx="1532229" cy="15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65A27B7-3BB5-4946-8EAB-EFB4D9251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3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equipo3\Desktop\logo11.png">
            <a:extLst>
              <a:ext uri="{FF2B5EF4-FFF2-40B4-BE49-F238E27FC236}">
                <a16:creationId xmlns:a16="http://schemas.microsoft.com/office/drawing/2014/main" xmlns="" id="{2D384654-2DD2-40CE-84C7-DE0018F4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CuadroTexto">
            <a:extLst>
              <a:ext uri="{FF2B5EF4-FFF2-40B4-BE49-F238E27FC236}">
                <a16:creationId xmlns:a16="http://schemas.microsoft.com/office/drawing/2014/main" xmlns="" id="{5BF429E2-ECBD-4231-8C7F-3DA4782143AA}"/>
              </a:ext>
            </a:extLst>
          </p:cNvPr>
          <p:cNvSpPr txBox="1"/>
          <p:nvPr/>
        </p:nvSpPr>
        <p:spPr>
          <a:xfrm>
            <a:off x="2580065" y="111780"/>
            <a:ext cx="7671518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2">
                    <a:lumMod val="50000"/>
                  </a:schemeClr>
                </a:solidFill>
              </a:rPr>
              <a:t>Activación de Conocimientos:  Recordemos</a:t>
            </a:r>
          </a:p>
        </p:txBody>
      </p:sp>
    </p:spTree>
    <p:extLst>
      <p:ext uri="{BB962C8B-B14F-4D97-AF65-F5344CB8AC3E}">
        <p14:creationId xmlns:p14="http://schemas.microsoft.com/office/powerpoint/2010/main" val="406671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467D52A-ED67-481B-A367-BB5A60097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3" r="4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equipo3\Desktop\logo11.png">
            <a:extLst>
              <a:ext uri="{FF2B5EF4-FFF2-40B4-BE49-F238E27FC236}">
                <a16:creationId xmlns:a16="http://schemas.microsoft.com/office/drawing/2014/main" xmlns="" id="{032090EE-C221-4CA1-8245-33507EFD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0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A8D0125-7747-4CD1-B0D3-F67B6EFDE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4" r="1" b="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equipo3\Desktop\logo11.png">
            <a:extLst>
              <a:ext uri="{FF2B5EF4-FFF2-40B4-BE49-F238E27FC236}">
                <a16:creationId xmlns:a16="http://schemas.microsoft.com/office/drawing/2014/main" xmlns="" id="{4772D85D-4FBE-4268-99EF-8D806B07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3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3ACBA72-8FEE-4A17-8984-3F02A0CB2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11" r="-1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equipo3\Desktop\logo11.png">
            <a:extLst>
              <a:ext uri="{FF2B5EF4-FFF2-40B4-BE49-F238E27FC236}">
                <a16:creationId xmlns:a16="http://schemas.microsoft.com/office/drawing/2014/main" xmlns="" id="{4034E07F-4161-4D3B-ACF5-88E1D911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8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29928A0-69B4-4C7D-A446-DC3E3FEE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22" r="-1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equipo3\Desktop\logo11.png">
            <a:extLst>
              <a:ext uri="{FF2B5EF4-FFF2-40B4-BE49-F238E27FC236}">
                <a16:creationId xmlns:a16="http://schemas.microsoft.com/office/drawing/2014/main" xmlns="" id="{935EFE9E-DF35-446E-B9BD-A82D9D63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0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79090DA-C23D-4FF6-A111-61582DD00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10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equipo3\Desktop\logo11.png">
            <a:extLst>
              <a:ext uri="{FF2B5EF4-FFF2-40B4-BE49-F238E27FC236}">
                <a16:creationId xmlns:a16="http://schemas.microsoft.com/office/drawing/2014/main" xmlns="" id="{E8FE4763-867E-48AB-BC62-4CAF13E1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1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AEC7F4F-CF2E-42BE-9060-071BEE86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99" r="25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equipo3\Desktop\logo11.png">
            <a:extLst>
              <a:ext uri="{FF2B5EF4-FFF2-40B4-BE49-F238E27FC236}">
                <a16:creationId xmlns:a16="http://schemas.microsoft.com/office/drawing/2014/main" xmlns="" id="{0548BCBA-7AF8-4A5A-A85B-FFFE2864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8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05B341-20AA-4304-8F79-1AA4446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BD1645F-6597-4C84-BEB9-82AE8DE0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90117"/>
          </a:xfrm>
          <a:prstGeom prst="rect">
            <a:avLst/>
          </a:prstGeom>
        </p:spPr>
      </p:pic>
      <p:pic>
        <p:nvPicPr>
          <p:cNvPr id="7" name="Marcador de contenido 6" descr="Aula de clases">
            <a:extLst>
              <a:ext uri="{FF2B5EF4-FFF2-40B4-BE49-F238E27FC236}">
                <a16:creationId xmlns:a16="http://schemas.microsoft.com/office/drawing/2014/main" xmlns="" id="{29BBD316-7B85-4F3D-B1F7-3FBB9A90A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5055" y="2337434"/>
            <a:ext cx="2731477" cy="2731477"/>
          </a:xfrm>
        </p:spPr>
      </p:pic>
      <p:pic>
        <p:nvPicPr>
          <p:cNvPr id="8" name="Picture 2" descr="C:\Users\equipo3\Desktop\logo11.png">
            <a:extLst>
              <a:ext uri="{FF2B5EF4-FFF2-40B4-BE49-F238E27FC236}">
                <a16:creationId xmlns:a16="http://schemas.microsoft.com/office/drawing/2014/main" xmlns="" id="{885AD9DF-DCFF-4DD3-95F5-A189DF42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" y="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4FA069E1-2E3A-42B1-B66F-BD6CF2BE28B0}"/>
              </a:ext>
            </a:extLst>
          </p:cNvPr>
          <p:cNvSpPr txBox="1"/>
          <p:nvPr/>
        </p:nvSpPr>
        <p:spPr>
          <a:xfrm>
            <a:off x="245055" y="5391259"/>
            <a:ext cx="3825025" cy="95410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2">
                    <a:lumMod val="50000"/>
                  </a:schemeClr>
                </a:solidFill>
              </a:rPr>
              <a:t>Plazo máximo de entrega 5 de Junio</a:t>
            </a:r>
          </a:p>
        </p:txBody>
      </p:sp>
    </p:spTree>
    <p:extLst>
      <p:ext uri="{BB962C8B-B14F-4D97-AF65-F5344CB8AC3E}">
        <p14:creationId xmlns:p14="http://schemas.microsoft.com/office/powerpoint/2010/main" val="3540173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Personalizado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Danoun</dc:creator>
  <cp:lastModifiedBy>equipo3</cp:lastModifiedBy>
  <cp:revision>4</cp:revision>
  <dcterms:created xsi:type="dcterms:W3CDTF">2020-04-01T18:42:20Z</dcterms:created>
  <dcterms:modified xsi:type="dcterms:W3CDTF">2020-05-26T21:53:03Z</dcterms:modified>
</cp:coreProperties>
</file>