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3A40-B697-4602-8757-D2C0FB552FA9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4291-08B8-4893-884E-118FF516F6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519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3A40-B697-4602-8757-D2C0FB552FA9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4291-08B8-4893-884E-118FF516F6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1432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3A40-B697-4602-8757-D2C0FB552FA9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4291-08B8-4893-884E-118FF516F6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152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3A40-B697-4602-8757-D2C0FB552FA9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4291-08B8-4893-884E-118FF516F6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603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3A40-B697-4602-8757-D2C0FB552FA9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4291-08B8-4893-884E-118FF516F6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8762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3A40-B697-4602-8757-D2C0FB552FA9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4291-08B8-4893-884E-118FF516F6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672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3A40-B697-4602-8757-D2C0FB552FA9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4291-08B8-4893-884E-118FF516F6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7043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3A40-B697-4602-8757-D2C0FB552FA9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4291-08B8-4893-884E-118FF516F6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55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3A40-B697-4602-8757-D2C0FB552FA9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4291-08B8-4893-884E-118FF516F6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4779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3A40-B697-4602-8757-D2C0FB552FA9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4291-08B8-4893-884E-118FF516F6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123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3A40-B697-4602-8757-D2C0FB552FA9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4291-08B8-4893-884E-118FF516F6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3437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83A40-B697-4602-8757-D2C0FB552FA9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F4291-08B8-4893-884E-118FF516F6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793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051720" y="1268760"/>
            <a:ext cx="6768752" cy="5256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5" name="Picture 4" descr="Diapositiva con Flores para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>
                <a:solidFill>
                  <a:schemeClr val="accent2">
                    <a:lumMod val="50000"/>
                  </a:schemeClr>
                </a:solidFill>
              </a:rPr>
              <a:t>         Queridas Familias</a:t>
            </a:r>
            <a:br>
              <a:rPr lang="es-CL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s-C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5400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CL" dirty="0" smtClean="0">
                <a:solidFill>
                  <a:schemeClr val="accent2">
                    <a:lumMod val="50000"/>
                  </a:schemeClr>
                </a:solidFill>
              </a:rPr>
              <a:t>Las semanas  del  13 al 24 de Julio  las destinaremos  para que nuestros estudiantes,  puedan ponerse al día en las actividades enviadas durante estos meses o descansar si ya las realizaron.</a:t>
            </a:r>
          </a:p>
          <a:p>
            <a:pPr marL="0" indent="0">
              <a:buNone/>
            </a:pPr>
            <a:r>
              <a:rPr lang="es-CL" dirty="0" smtClean="0">
                <a:solidFill>
                  <a:schemeClr val="accent2">
                    <a:lumMod val="50000"/>
                  </a:schemeClr>
                </a:solidFill>
              </a:rPr>
              <a:t>Esperamos que en estos días de confinamiento como familia, puedan generar momentos y espacios para que nuestros niños/as se sientan seguros y felices en sus hogares, para esto les </a:t>
            </a:r>
            <a:r>
              <a:rPr lang="es-CL" dirty="0" smtClean="0">
                <a:solidFill>
                  <a:schemeClr val="accent2">
                    <a:lumMod val="50000"/>
                  </a:schemeClr>
                </a:solidFill>
              </a:rPr>
              <a:t>entregamos  algunas  sugerencias .</a:t>
            </a:r>
            <a:endParaRPr lang="es-CL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884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iapositiva con Flores para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>
            <a:normAutofit fontScale="90000"/>
          </a:bodyPr>
          <a:lstStyle/>
          <a:p>
            <a:pPr algn="l"/>
            <a:r>
              <a:rPr lang="es-CL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CL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s-C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332656"/>
            <a:ext cx="7668344" cy="63367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CL" dirty="0" smtClean="0">
                <a:solidFill>
                  <a:schemeClr val="accent2">
                    <a:lumMod val="50000"/>
                  </a:schemeClr>
                </a:solidFill>
              </a:rPr>
              <a:t>*Mantener un horario diariamente  para dormir y </a:t>
            </a:r>
          </a:p>
          <a:p>
            <a:pPr marL="0" indent="0">
              <a:buNone/>
            </a:pPr>
            <a:r>
              <a:rPr lang="es-CL" dirty="0" smtClean="0">
                <a:solidFill>
                  <a:schemeClr val="accent2">
                    <a:lumMod val="50000"/>
                  </a:schemeClr>
                </a:solidFill>
              </a:rPr>
              <a:t>  alimentarse.</a:t>
            </a:r>
          </a:p>
          <a:p>
            <a:pPr marL="0" indent="0">
              <a:buNone/>
            </a:pPr>
            <a:r>
              <a:rPr lang="es-CL" dirty="0" smtClean="0">
                <a:solidFill>
                  <a:schemeClr val="accent2">
                    <a:lumMod val="50000"/>
                  </a:schemeClr>
                </a:solidFill>
              </a:rPr>
              <a:t>*Cantar canciones , rimas y rondas que hemos enviado </a:t>
            </a:r>
          </a:p>
          <a:p>
            <a:pPr marL="0" indent="0">
              <a:buNone/>
            </a:pPr>
            <a:r>
              <a:rPr lang="es-CL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CL" dirty="0" smtClean="0">
                <a:solidFill>
                  <a:schemeClr val="accent2">
                    <a:lumMod val="50000"/>
                  </a:schemeClr>
                </a:solidFill>
              </a:rPr>
              <a:t> durante estos meses.</a:t>
            </a:r>
          </a:p>
          <a:p>
            <a:pPr marL="0" indent="0">
              <a:buNone/>
            </a:pPr>
            <a:r>
              <a:rPr lang="es-CL" dirty="0" smtClean="0">
                <a:solidFill>
                  <a:schemeClr val="accent2">
                    <a:lumMod val="50000"/>
                  </a:schemeClr>
                </a:solidFill>
              </a:rPr>
              <a:t>*Generar momentos de juegos, tranquilidad y descanso </a:t>
            </a:r>
          </a:p>
          <a:p>
            <a:pPr marL="0" indent="0">
              <a:buNone/>
            </a:pPr>
            <a:r>
              <a:rPr lang="es-CL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CL" dirty="0" smtClean="0">
                <a:solidFill>
                  <a:schemeClr val="accent2">
                    <a:lumMod val="50000"/>
                  </a:schemeClr>
                </a:solidFill>
              </a:rPr>
              <a:t> durante el día.</a:t>
            </a:r>
          </a:p>
          <a:p>
            <a:pPr marL="0" indent="0">
              <a:buNone/>
            </a:pPr>
            <a:r>
              <a:rPr lang="es-CL" dirty="0" smtClean="0">
                <a:solidFill>
                  <a:schemeClr val="accent2">
                    <a:lumMod val="50000"/>
                  </a:schemeClr>
                </a:solidFill>
              </a:rPr>
              <a:t>*Invitar a los niños a participar de actividades   </a:t>
            </a:r>
          </a:p>
          <a:p>
            <a:pPr marL="0" indent="0">
              <a:buNone/>
            </a:pPr>
            <a:r>
              <a:rPr lang="es-CL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CL" dirty="0" smtClean="0">
                <a:solidFill>
                  <a:schemeClr val="accent2">
                    <a:lumMod val="50000"/>
                  </a:schemeClr>
                </a:solidFill>
              </a:rPr>
              <a:t> domésticas   como poner la mesa, cocinar, sacudir,  </a:t>
            </a:r>
          </a:p>
          <a:p>
            <a:pPr marL="0" indent="0">
              <a:buNone/>
            </a:pPr>
            <a:r>
              <a:rPr lang="es-CL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CL" dirty="0" smtClean="0">
                <a:solidFill>
                  <a:schemeClr val="accent2">
                    <a:lumMod val="50000"/>
                  </a:schemeClr>
                </a:solidFill>
              </a:rPr>
              <a:t> barrer, etc.</a:t>
            </a:r>
          </a:p>
          <a:p>
            <a:pPr marL="0" indent="0">
              <a:buNone/>
            </a:pPr>
            <a:r>
              <a:rPr lang="es-CL" dirty="0" smtClean="0">
                <a:solidFill>
                  <a:schemeClr val="accent2">
                    <a:lumMod val="50000"/>
                  </a:schemeClr>
                </a:solidFill>
              </a:rPr>
              <a:t>*Leer o narrar cuentos.</a:t>
            </a:r>
          </a:p>
          <a:p>
            <a:pPr marL="0" indent="0">
              <a:buNone/>
            </a:pPr>
            <a:r>
              <a:rPr lang="es-CL" dirty="0" smtClean="0">
                <a:solidFill>
                  <a:schemeClr val="accent2">
                    <a:lumMod val="50000"/>
                  </a:schemeClr>
                </a:solidFill>
              </a:rPr>
              <a:t>*</a:t>
            </a:r>
            <a:r>
              <a:rPr lang="es-CL" dirty="0">
                <a:solidFill>
                  <a:schemeClr val="accent2">
                    <a:lumMod val="50000"/>
                  </a:schemeClr>
                </a:solidFill>
              </a:rPr>
              <a:t>Ofrecerle lugares donde meterse a jugar y </a:t>
            </a:r>
          </a:p>
          <a:p>
            <a:pPr marL="0" indent="0">
              <a:buNone/>
            </a:pPr>
            <a:r>
              <a:rPr lang="es-CL" dirty="0">
                <a:solidFill>
                  <a:schemeClr val="accent2">
                    <a:lumMod val="50000"/>
                  </a:schemeClr>
                </a:solidFill>
              </a:rPr>
              <a:t>   esconderse   como cajas de cartón, debajo de la  </a:t>
            </a:r>
          </a:p>
          <a:p>
            <a:pPr marL="0" indent="0">
              <a:buNone/>
            </a:pPr>
            <a:r>
              <a:rPr lang="es-CL" dirty="0">
                <a:solidFill>
                  <a:schemeClr val="accent2">
                    <a:lumMod val="50000"/>
                  </a:schemeClr>
                </a:solidFill>
              </a:rPr>
              <a:t>   mesa, rincones, etc.</a:t>
            </a:r>
          </a:p>
          <a:p>
            <a:pPr marL="0" indent="0">
              <a:buNone/>
            </a:pPr>
            <a:endParaRPr lang="es-C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993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iapositiva con Flores para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47664" y="332656"/>
            <a:ext cx="7596336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800" dirty="0" smtClean="0">
                <a:solidFill>
                  <a:schemeClr val="accent2">
                    <a:lumMod val="50000"/>
                  </a:schemeClr>
                </a:solidFill>
              </a:rPr>
              <a:t>* Realizarles masajes antes de dormir.</a:t>
            </a:r>
          </a:p>
          <a:p>
            <a:pPr marL="0" indent="0">
              <a:buNone/>
            </a:pPr>
            <a:r>
              <a:rPr lang="es-CL" sz="2800" dirty="0" smtClean="0">
                <a:solidFill>
                  <a:schemeClr val="accent2">
                    <a:lumMod val="50000"/>
                  </a:schemeClr>
                </a:solidFill>
              </a:rPr>
              <a:t>*Ofrecerles para jugar elementos con distintas  </a:t>
            </a:r>
          </a:p>
          <a:p>
            <a:pPr marL="0" indent="0">
              <a:buNone/>
            </a:pPr>
            <a:r>
              <a:rPr lang="es-CL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CL" sz="2800" dirty="0" smtClean="0">
                <a:solidFill>
                  <a:schemeClr val="accent2">
                    <a:lumMod val="50000"/>
                  </a:schemeClr>
                </a:solidFill>
              </a:rPr>
              <a:t> texturas,  cajas de cartón, esponjas, géneros, etc.</a:t>
            </a:r>
          </a:p>
          <a:p>
            <a:pPr marL="0" indent="0">
              <a:buNone/>
            </a:pPr>
            <a:r>
              <a:rPr lang="es-CL" sz="2800" dirty="0" smtClean="0">
                <a:solidFill>
                  <a:schemeClr val="accent2">
                    <a:lumMod val="50000"/>
                  </a:schemeClr>
                </a:solidFill>
              </a:rPr>
              <a:t>*Ofrecerles telas (sabanas viejas, mantitas)para </a:t>
            </a:r>
          </a:p>
          <a:p>
            <a:pPr marL="0" indent="0">
              <a:buNone/>
            </a:pPr>
            <a:r>
              <a:rPr lang="es-CL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CL" sz="2800" dirty="0" smtClean="0">
                <a:solidFill>
                  <a:schemeClr val="accent2">
                    <a:lumMod val="50000"/>
                  </a:schemeClr>
                </a:solidFill>
              </a:rPr>
              <a:t> envolverse y jugar.</a:t>
            </a:r>
          </a:p>
          <a:p>
            <a:pPr marL="0" indent="0">
              <a:buNone/>
            </a:pPr>
            <a:r>
              <a:rPr lang="es-CL" sz="2800" dirty="0" smtClean="0">
                <a:solidFill>
                  <a:schemeClr val="accent2">
                    <a:lumMod val="50000"/>
                  </a:schemeClr>
                </a:solidFill>
              </a:rPr>
              <a:t>*Escuchar música y bailar.</a:t>
            </a:r>
          </a:p>
          <a:p>
            <a:pPr marL="0" indent="0">
              <a:buNone/>
            </a:pPr>
            <a:r>
              <a:rPr lang="es-CL" sz="2800" dirty="0" smtClean="0">
                <a:solidFill>
                  <a:schemeClr val="accent2">
                    <a:lumMod val="50000"/>
                  </a:schemeClr>
                </a:solidFill>
              </a:rPr>
              <a:t>*Dibujar y pintar.</a:t>
            </a:r>
          </a:p>
          <a:p>
            <a:pPr marL="0" indent="0">
              <a:buNone/>
            </a:pPr>
            <a:r>
              <a:rPr lang="es-CL" sz="2800" dirty="0" smtClean="0">
                <a:solidFill>
                  <a:schemeClr val="accent2">
                    <a:lumMod val="50000"/>
                  </a:schemeClr>
                </a:solidFill>
              </a:rPr>
              <a:t>*Conversar de lo que hicieron durante el día y </a:t>
            </a:r>
          </a:p>
          <a:p>
            <a:pPr marL="0" indent="0">
              <a:buNone/>
            </a:pPr>
            <a:r>
              <a:rPr lang="es-CL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CL" sz="2800" dirty="0" smtClean="0">
                <a:solidFill>
                  <a:schemeClr val="accent2">
                    <a:lumMod val="50000"/>
                  </a:schemeClr>
                </a:solidFill>
              </a:rPr>
              <a:t> que   realizarán al día siguiente.</a:t>
            </a:r>
          </a:p>
          <a:p>
            <a:pPr marL="0" indent="0">
              <a:buNone/>
            </a:pPr>
            <a:r>
              <a:rPr lang="es-CL" sz="2800" dirty="0" smtClean="0">
                <a:solidFill>
                  <a:schemeClr val="accent2">
                    <a:lumMod val="50000"/>
                  </a:schemeClr>
                </a:solidFill>
              </a:rPr>
              <a:t>*Controlar el uso de teléfonos y TV.</a:t>
            </a:r>
            <a:endParaRPr lang="es-CL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442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iapositiva con Flores para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CL" dirty="0" smtClean="0">
                <a:solidFill>
                  <a:schemeClr val="accent2">
                    <a:lumMod val="50000"/>
                  </a:schemeClr>
                </a:solidFill>
              </a:rPr>
              <a:t>                Un gran abrazo y nos vemos pronto</a:t>
            </a:r>
          </a:p>
          <a:p>
            <a:pPr marL="0" indent="0">
              <a:buNone/>
            </a:pPr>
            <a:endParaRPr lang="es-CL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s-CL" dirty="0" smtClean="0">
                <a:solidFill>
                  <a:schemeClr val="accent2">
                    <a:lumMod val="50000"/>
                  </a:schemeClr>
                </a:solidFill>
              </a:rPr>
              <a:t>                    Equipo Educativo</a:t>
            </a:r>
          </a:p>
          <a:p>
            <a:pPr marL="0" indent="0" algn="ctr">
              <a:buNone/>
            </a:pPr>
            <a:r>
              <a:rPr lang="es-CL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CL" dirty="0" smtClean="0">
                <a:solidFill>
                  <a:schemeClr val="accent2">
                    <a:lumMod val="50000"/>
                  </a:schemeClr>
                </a:solidFill>
              </a:rPr>
              <a:t>                   Pre Básica</a:t>
            </a:r>
            <a:endParaRPr lang="es-C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0435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258</Words>
  <Application>Microsoft Office PowerPoint</Application>
  <PresentationFormat>Presentación en pantalla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         Queridas Familias </vt:lpstr>
      <vt:lpstr> 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alumno</dc:creator>
  <cp:lastModifiedBy>alumno</cp:lastModifiedBy>
  <cp:revision>10</cp:revision>
  <dcterms:created xsi:type="dcterms:W3CDTF">2020-07-10T19:55:56Z</dcterms:created>
  <dcterms:modified xsi:type="dcterms:W3CDTF">2020-07-10T21:44:52Z</dcterms:modified>
</cp:coreProperties>
</file>