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62" r:id="rId4"/>
    <p:sldId id="266" r:id="rId5"/>
    <p:sldId id="284" r:id="rId6"/>
    <p:sldId id="285" r:id="rId7"/>
    <p:sldId id="268" r:id="rId8"/>
    <p:sldId id="267" r:id="rId9"/>
    <p:sldId id="270" r:id="rId10"/>
    <p:sldId id="269" r:id="rId11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Times" panose="020206030504050203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86"/>
            <p14:sldId id="262"/>
            <p14:sldId id="266"/>
            <p14:sldId id="284"/>
            <p14:sldId id="285"/>
            <p14:sldId id="268"/>
            <p14:sldId id="267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55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92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65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84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37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82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11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2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231213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467205"/>
            <a:ext cx="6915084" cy="126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kumimoji="0" lang="es-C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altLang="es-CL" sz="1400" dirty="0">
                <a:solidFill>
                  <a:srgbClr val="0070C0"/>
                </a:solidFill>
              </a:rPr>
              <a:t>III Y </a:t>
            </a:r>
            <a:r>
              <a:rPr lang="es-CL" altLang="es-CL" sz="1400" dirty="0" err="1">
                <a:solidFill>
                  <a:srgbClr val="0070C0"/>
                </a:solidFill>
              </a:rPr>
              <a:t>IV°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</a:t>
            </a:r>
            <a:r>
              <a:rPr lang="es-CL" altLang="es-CL" sz="1400" dirty="0">
                <a:solidFill>
                  <a:srgbClr val="0070C0"/>
                </a:solidFill>
              </a:rPr>
              <a:t>CRISTIAN DANOUN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UNIDAD: </a:t>
            </a:r>
            <a:r>
              <a:rPr lang="es-CL" altLang="es-CL" sz="1400" dirty="0">
                <a:solidFill>
                  <a:srgbClr val="0070C0"/>
                </a:solidFill>
              </a:rPr>
              <a:t>TALLER 9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lang="es-CL" altLang="es-CL" sz="1400" dirty="0">
                <a:solidFill>
                  <a:srgbClr val="0070C0"/>
                </a:solidFill>
              </a:rPr>
              <a:t>GEOMETRÍA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 ENTREGA MAX: </a:t>
            </a:r>
            <a:r>
              <a:rPr lang="es-CL" altLang="es-CL" sz="1400" dirty="0">
                <a:solidFill>
                  <a:srgbClr val="0070C0"/>
                </a:solidFill>
              </a:rPr>
              <a:t> 16 Octubre</a:t>
            </a: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17038" y="1467519"/>
            <a:ext cx="5825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000" b="1" dirty="0">
                <a:solidFill>
                  <a:srgbClr val="0070C0"/>
                </a:solidFill>
              </a:rPr>
              <a:t>ASIGNATURA: MATEMÁTICAS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8650D585-6B22-49C6-A3BE-303E4873B84F}"/>
              </a:ext>
            </a:extLst>
          </p:cNvPr>
          <p:cNvSpPr txBox="1"/>
          <p:nvPr/>
        </p:nvSpPr>
        <p:spPr>
          <a:xfrm>
            <a:off x="1392865" y="2421665"/>
            <a:ext cx="729393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 : APLICAR  TEOREMA DE EUCLÍDES DE FORMA PERSEVERANTE.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5DDC2185-0395-497F-A35D-EB721B9FBE26}"/>
              </a:ext>
            </a:extLst>
          </p:cNvPr>
          <p:cNvSpPr txBox="1"/>
          <p:nvPr/>
        </p:nvSpPr>
        <p:spPr>
          <a:xfrm>
            <a:off x="1366851" y="3063074"/>
            <a:ext cx="641029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B0F0"/>
                </a:solidFill>
              </a:rPr>
              <a:t>PROPÓSITO: ¡CREE EN TI, TÚ PUEDES HACERLO!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69990" y="312922"/>
            <a:ext cx="13003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b="1" u="sng" dirty="0">
                <a:solidFill>
                  <a:srgbClr val="0070C0"/>
                </a:solidFill>
              </a:rPr>
              <a:t>CIERRE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1ACB31EC-926A-4446-B35F-887E69D2A48B}"/>
              </a:ext>
            </a:extLst>
          </p:cNvPr>
          <p:cNvSpPr txBox="1"/>
          <p:nvPr/>
        </p:nvSpPr>
        <p:spPr>
          <a:xfrm>
            <a:off x="214014" y="1540704"/>
            <a:ext cx="2321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0070C0"/>
                </a:solidFill>
              </a:rPr>
              <a:t>¿En qué escalón te encuentras hoy día? ¿Por qué?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2F170C-5A57-4870-B7D0-37092C10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040" y="1115828"/>
            <a:ext cx="5429250" cy="3714750"/>
          </a:xfrm>
          <a:prstGeom prst="rect">
            <a:avLst/>
          </a:prstGeom>
        </p:spPr>
      </p:pic>
      <p:sp>
        <p:nvSpPr>
          <p:cNvPr id="10" name="3 CuadroTexto">
            <a:extLst>
              <a:ext uri="{FF2B5EF4-FFF2-40B4-BE49-F238E27FC236}">
                <a16:creationId xmlns:a16="http://schemas.microsoft.com/office/drawing/2014/main" id="{9D528D28-44A5-429D-8243-78367932BA0A}"/>
              </a:ext>
            </a:extLst>
          </p:cNvPr>
          <p:cNvSpPr txBox="1"/>
          <p:nvPr/>
        </p:nvSpPr>
        <p:spPr>
          <a:xfrm>
            <a:off x="118632" y="4346288"/>
            <a:ext cx="1805861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chemeClr val="tx1"/>
                </a:solidFill>
              </a:rPr>
              <a:t>¡CREE EN TÍ!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E3EF46D8-806A-4100-9080-7502D3C72D41}"/>
              </a:ext>
            </a:extLst>
          </p:cNvPr>
          <p:cNvSpPr txBox="1"/>
          <p:nvPr/>
        </p:nvSpPr>
        <p:spPr>
          <a:xfrm>
            <a:off x="118632" y="2571750"/>
            <a:ext cx="283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i="1" dirty="0">
                <a:solidFill>
                  <a:srgbClr val="FF0066"/>
                </a:solidFill>
              </a:rPr>
              <a:t>*AUTOEVALÚATE</a:t>
            </a:r>
          </a:p>
        </p:txBody>
      </p:sp>
    </p:spTree>
    <p:extLst>
      <p:ext uri="{BB962C8B-B14F-4D97-AF65-F5344CB8AC3E}">
        <p14:creationId xmlns:p14="http://schemas.microsoft.com/office/powerpoint/2010/main" val="342297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3B04ADC-4EB2-4A9A-834D-5D94848CFD6A}"/>
              </a:ext>
            </a:extLst>
          </p:cNvPr>
          <p:cNvSpPr txBox="1"/>
          <p:nvPr/>
        </p:nvSpPr>
        <p:spPr>
          <a:xfrm>
            <a:off x="7198334" y="304800"/>
            <a:ext cx="149919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¡TÚ PUEDES!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AC8E205-0819-49E1-BB0D-AB9F3B337853}"/>
              </a:ext>
            </a:extLst>
          </p:cNvPr>
          <p:cNvSpPr txBox="1"/>
          <p:nvPr/>
        </p:nvSpPr>
        <p:spPr>
          <a:xfrm>
            <a:off x="2977682" y="304800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RECORDATORIO*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3FCF208-A46F-4617-A9A0-C9DAFE7F4CB7}"/>
              </a:ext>
            </a:extLst>
          </p:cNvPr>
          <p:cNvSpPr/>
          <p:nvPr/>
        </p:nvSpPr>
        <p:spPr>
          <a:xfrm>
            <a:off x="1596317" y="1031075"/>
            <a:ext cx="4932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*DEBEN REALIZAR:</a:t>
            </a: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F586847A-D266-4431-AF0B-2189D71DD2EB}"/>
              </a:ext>
            </a:extLst>
          </p:cNvPr>
          <p:cNvSpPr txBox="1"/>
          <p:nvPr/>
        </p:nvSpPr>
        <p:spPr>
          <a:xfrm>
            <a:off x="1596317" y="1714246"/>
            <a:ext cx="3326557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1) HAZ AHORA.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2) GUÍA Y ACTIVIDAD.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3) METACOGNICIÓN.</a:t>
            </a: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4) CIERRE.</a:t>
            </a: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2578B34E-1B1A-46C5-807E-89450090E7A5}"/>
              </a:ext>
            </a:extLst>
          </p:cNvPr>
          <p:cNvSpPr txBox="1"/>
          <p:nvPr/>
        </p:nvSpPr>
        <p:spPr>
          <a:xfrm>
            <a:off x="2977682" y="4259465"/>
            <a:ext cx="293458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 </a:t>
            </a:r>
            <a:r>
              <a:rPr lang="es-CL" sz="1600" b="1" u="sng" dirty="0">
                <a:solidFill>
                  <a:srgbClr val="FF0066"/>
                </a:solidFill>
              </a:rPr>
              <a:t>OJO</a:t>
            </a:r>
            <a:r>
              <a:rPr lang="es-CL" sz="1600" b="1" dirty="0">
                <a:solidFill>
                  <a:srgbClr val="002060"/>
                </a:solidFill>
              </a:rPr>
              <a:t>: ¡No pierdan puntos chicos/as!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305536-495C-4DBA-AC13-5D5F470C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35" y="1576035"/>
            <a:ext cx="2588997" cy="242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6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3B04ADC-4EB2-4A9A-834D-5D94848CFD6A}"/>
              </a:ext>
            </a:extLst>
          </p:cNvPr>
          <p:cNvSpPr txBox="1"/>
          <p:nvPr/>
        </p:nvSpPr>
        <p:spPr>
          <a:xfrm>
            <a:off x="7198334" y="304800"/>
            <a:ext cx="149919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¡TÚ PUEDES!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AC8E205-0819-49E1-BB0D-AB9F3B337853}"/>
              </a:ext>
            </a:extLst>
          </p:cNvPr>
          <p:cNvSpPr txBox="1"/>
          <p:nvPr/>
        </p:nvSpPr>
        <p:spPr>
          <a:xfrm>
            <a:off x="2977682" y="304800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HAZ AHORA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3FCF208-A46F-4617-A9A0-C9DAFE7F4CB7}"/>
              </a:ext>
            </a:extLst>
          </p:cNvPr>
          <p:cNvSpPr/>
          <p:nvPr/>
        </p:nvSpPr>
        <p:spPr>
          <a:xfrm>
            <a:off x="1575144" y="1074764"/>
            <a:ext cx="4932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*EJERCITE CONOCIMIENTOS PREVIOS: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D767CD-C71E-48EC-A681-C30F2A1D5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371" y="1737007"/>
            <a:ext cx="7227153" cy="2224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44292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TEOREMA DE EUCLÍDES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EC9742-0F75-4655-96CC-D49C522B2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438" y="1457630"/>
            <a:ext cx="7604432" cy="23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EJEMPLO 1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095153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¡ÉXITO!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7FDCEA10-5E98-4712-9058-BEF470ADF3BD}"/>
              </a:ext>
            </a:extLst>
          </p:cNvPr>
          <p:cNvSpPr txBox="1"/>
          <p:nvPr/>
        </p:nvSpPr>
        <p:spPr>
          <a:xfrm>
            <a:off x="5518298" y="4304256"/>
            <a:ext cx="293458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 </a:t>
            </a:r>
            <a:r>
              <a:rPr lang="es-CL" sz="1600" b="1" u="sng" dirty="0">
                <a:solidFill>
                  <a:srgbClr val="FF0066"/>
                </a:solidFill>
              </a:rPr>
              <a:t>OJO</a:t>
            </a:r>
            <a:r>
              <a:rPr lang="es-CL" sz="1600" b="1" dirty="0">
                <a:solidFill>
                  <a:srgbClr val="002060"/>
                </a:solidFill>
              </a:rPr>
              <a:t>: Recuerde las fórmulas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BFC3A2-A208-4528-9EF2-11727A44A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535" y="1135238"/>
            <a:ext cx="5509215" cy="30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EJEMPLO 2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955C0C-ADF9-4F6E-B06B-8F484D64B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140" y="1234151"/>
            <a:ext cx="67246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4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51148" y="-1276754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062500" y="2854060"/>
            <a:ext cx="6915084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lang="es-CL" altLang="es-CL" sz="1800" b="1" noProof="0" dirty="0">
                <a:solidFill>
                  <a:srgbClr val="0070C0"/>
                </a:solidFill>
              </a:rPr>
              <a:t>FECHA ENTREGA: 16 OCTUBRE</a:t>
            </a:r>
            <a:endParaRPr kumimoji="0" lang="es-CL" altLang="es-CL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74696" y="1687806"/>
            <a:ext cx="482215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500" b="1" dirty="0">
                <a:solidFill>
                  <a:srgbClr val="0070C0"/>
                </a:solidFill>
              </a:rPr>
              <a:t>ACTIVIDAD 1: GUÍA :)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F9687A61-A86F-43BA-8F4A-BD5870A47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618" y="3248101"/>
            <a:ext cx="6915084" cy="4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•"/>
              <a:defRPr sz="22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  <a:lvl2pPr marL="742950" marR="0" lvl="1" indent="-28575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20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2pPr>
            <a:lvl3pPr marL="1143000" marR="0" lvl="2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2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3pPr>
            <a:lvl4pPr marL="1600200" marR="0" lvl="3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6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4pPr>
            <a:lvl5pPr marL="2057400" marR="0" lvl="4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5pPr>
            <a:lvl6pPr marL="2514600" marR="0" lvl="5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6pPr>
            <a:lvl7pPr marL="2971800" marR="0" lvl="6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7pPr>
            <a:lvl8pPr marL="3429000" marR="0" lvl="7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8pPr>
            <a:lvl9pPr marL="3886200" marR="0" lvl="8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9pPr>
          </a:lstStyle>
          <a:p>
            <a:pPr marL="0" indent="0" algn="l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r>
              <a:rPr lang="es-CL" altLang="es-CL" sz="1600" dirty="0">
                <a:solidFill>
                  <a:srgbClr val="0070C0"/>
                </a:solidFill>
              </a:rPr>
              <a:t>Correo : cristiandanoun@gmail.com</a:t>
            </a:r>
          </a:p>
        </p:txBody>
      </p:sp>
    </p:spTree>
    <p:extLst>
      <p:ext uri="{BB962C8B-B14F-4D97-AF65-F5344CB8AC3E}">
        <p14:creationId xmlns:p14="http://schemas.microsoft.com/office/powerpoint/2010/main" val="290888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77682" y="167322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ACTIVIDAD 2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C9C3A8C-949A-4124-BC17-DFFBAC3E5CF0}"/>
              </a:ext>
            </a:extLst>
          </p:cNvPr>
          <p:cNvSpPr txBox="1"/>
          <p:nvPr/>
        </p:nvSpPr>
        <p:spPr>
          <a:xfrm>
            <a:off x="1464044" y="677757"/>
            <a:ext cx="664552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*Complete los siguientes cuadros, con la información de cada teorema aprendido.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0C0D46-0B07-43EF-880E-0537D129D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396" y="1228288"/>
            <a:ext cx="5832819" cy="17498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0B16BB-DAF2-4846-B777-4CC6A6CBE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242" y="2903703"/>
            <a:ext cx="5832819" cy="23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19116" y="249125"/>
            <a:ext cx="27238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b="1" u="sng" dirty="0">
                <a:solidFill>
                  <a:srgbClr val="0070C0"/>
                </a:solidFill>
              </a:rPr>
              <a:t>METACOGNICIÓN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F0160D-B312-4ACF-8FA8-8DBA45ACB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448" y="780613"/>
            <a:ext cx="4701442" cy="4113762"/>
          </a:xfrm>
          <a:prstGeom prst="rect">
            <a:avLst/>
          </a:prstGeom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472CCAD-59F1-4F45-A86B-D3CFD6884212}"/>
              </a:ext>
            </a:extLst>
          </p:cNvPr>
          <p:cNvSpPr txBox="1"/>
          <p:nvPr/>
        </p:nvSpPr>
        <p:spPr>
          <a:xfrm>
            <a:off x="127591" y="1417588"/>
            <a:ext cx="2721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i="1" dirty="0">
                <a:solidFill>
                  <a:srgbClr val="0070C0"/>
                </a:solidFill>
              </a:rPr>
              <a:t>* </a:t>
            </a:r>
            <a:r>
              <a:rPr lang="es-CL" sz="2000" dirty="0">
                <a:solidFill>
                  <a:srgbClr val="0070C0"/>
                </a:solidFill>
              </a:rPr>
              <a:t>Responde las siguientes preguntas:</a:t>
            </a:r>
          </a:p>
        </p:txBody>
      </p:sp>
    </p:spTree>
    <p:extLst>
      <p:ext uri="{BB962C8B-B14F-4D97-AF65-F5344CB8AC3E}">
        <p14:creationId xmlns:p14="http://schemas.microsoft.com/office/powerpoint/2010/main" val="12542199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184</Words>
  <Application>Microsoft Office PowerPoint</Application>
  <PresentationFormat>Presentación en pantalla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Times</vt:lpstr>
      <vt:lpstr>Segoe UI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Cristian Danoun</cp:lastModifiedBy>
  <cp:revision>145</cp:revision>
  <dcterms:modified xsi:type="dcterms:W3CDTF">2020-10-03T19:22:18Z</dcterms:modified>
</cp:coreProperties>
</file>