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iuhs9k7v5GD9eXQjq/4jneja1s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ff316b6b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bff316b6be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109e5ae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c109e5ae9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c109e5ae9b_0_26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1" name="Google Shape;11;gc109e5ae9b_0_26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gc109e5ae9b_0_26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gc109e5ae9b_0_26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gc109e5ae9b_0_26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gc109e5ae9b_0_26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gc109e5ae9b_0_265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c109e5ae9b_0_265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gc109e5ae9b_0_26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109e5ae9b_0_322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4" name="Google Shape;74;gc109e5ae9b_0_32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gc109e5ae9b_0_32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7" name="Google Shape;77;gc109e5ae9b_0_32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c109e5ae9b_0_3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c109e5ae9b_0_32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c109e5ae9b_0_32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c109e5ae9b_0_3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gc109e5ae9b_0_325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gc109e5ae9b_0_325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gc109e5ae9b_0_32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109e5ae9b_0_33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c109e5ae9b_0_337"/>
          <p:cNvSpPr txBox="1"/>
          <p:nvPr>
            <p:ph type="title"/>
          </p:nvPr>
        </p:nvSpPr>
        <p:spPr>
          <a:xfrm>
            <a:off x="914400" y="1544715"/>
            <a:ext cx="73152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gc109e5ae9b_0_337"/>
          <p:cNvSpPr txBox="1"/>
          <p:nvPr>
            <p:ph idx="1" type="body"/>
          </p:nvPr>
        </p:nvSpPr>
        <p:spPr>
          <a:xfrm>
            <a:off x="914400" y="2769833"/>
            <a:ext cx="73152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" name="Google Shape;22;gc109e5ae9b_0_337"/>
          <p:cNvSpPr txBox="1"/>
          <p:nvPr>
            <p:ph idx="10" type="dt"/>
          </p:nvPr>
        </p:nvSpPr>
        <p:spPr>
          <a:xfrm>
            <a:off x="6007690" y="548797"/>
            <a:ext cx="11892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c109e5ae9b_0_337"/>
          <p:cNvSpPr txBox="1"/>
          <p:nvPr>
            <p:ph idx="11" type="ftr"/>
          </p:nvPr>
        </p:nvSpPr>
        <p:spPr>
          <a:xfrm>
            <a:off x="6008688" y="855956"/>
            <a:ext cx="22464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c109e5ae9b_0_337"/>
          <p:cNvSpPr txBox="1"/>
          <p:nvPr>
            <p:ph idx="12" type="sldNum"/>
          </p:nvPr>
        </p:nvSpPr>
        <p:spPr>
          <a:xfrm>
            <a:off x="7314415" y="548797"/>
            <a:ext cx="9411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gc109e5ae9b_0_27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7" name="Google Shape;27;gc109e5ae9b_0_27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c109e5ae9b_0_27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c109e5ae9b_0_27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gc109e5ae9b_0_27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c109e5ae9b_0_2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gc109e5ae9b_0_275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gc109e5ae9b_0_27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gc109e5ae9b_0_28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6" name="Google Shape;36;gc109e5ae9b_0_28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c109e5ae9b_0_28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gc109e5ae9b_0_28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gc109e5ae9b_0_28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c109e5ae9b_0_28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gc109e5ae9b_0_28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gc109e5ae9b_0_28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gc109e5ae9b_0_28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c109e5ae9b_0_29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gc109e5ae9b_0_294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gc109e5ae9b_0_294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gc109e5ae9b_0_29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09e5ae9b_0_299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gc109e5ae9b_0_29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109e5ae9b_0_30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gc109e5ae9b_0_302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gc109e5ae9b_0_30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c109e5ae9b_0_306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8" name="Google Shape;58;gc109e5ae9b_0_30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c109e5ae9b_0_30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c109e5ae9b_0_30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gc109e5ae9b_0_30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c109e5ae9b_0_30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gc109e5ae9b_0_306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gc109e5ae9b_0_30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109e5ae9b_0_315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gc109e5ae9b_0_31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gc109e5ae9b_0_315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9" name="Google Shape;69;gc109e5ae9b_0_315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gc109e5ae9b_0_315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gc109e5ae9b_0_31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109e5ae9b_0_26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gc109e5ae9b_0_26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c109e5ae9b_0_26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827584" y="1916832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4284"/>
              <a:buFont typeface="Arial"/>
              <a:buNone/>
            </a:pPr>
            <a:br>
              <a:rPr lang="es-CL"/>
            </a:br>
            <a:r>
              <a:rPr lang="es-CL">
                <a:solidFill>
                  <a:srgbClr val="000000"/>
                </a:solidFill>
              </a:rPr>
              <a:t>Trabajo N° 0</a:t>
            </a:r>
            <a:br>
              <a:rPr lang="es-CL">
                <a:solidFill>
                  <a:srgbClr val="000000"/>
                </a:solidFill>
              </a:rPr>
            </a:br>
            <a:r>
              <a:rPr lang="es-CL">
                <a:solidFill>
                  <a:srgbClr val="000000"/>
                </a:solidFill>
              </a:rPr>
              <a:t>2021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4284"/>
              <a:buFont typeface="Arial"/>
              <a:buNone/>
            </a:pPr>
            <a:r>
              <a:rPr lang="es-CL">
                <a:solidFill>
                  <a:srgbClr val="000000"/>
                </a:solidFill>
              </a:rPr>
              <a:t>8° Básico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81132"/>
              <a:buFont typeface="Arial"/>
              <a:buNone/>
            </a:pPr>
            <a:r>
              <a:rPr lang="es-CL" sz="2650">
                <a:solidFill>
                  <a:srgbClr val="000000"/>
                </a:solidFill>
              </a:rPr>
              <a:t>01 - 12 marzo</a:t>
            </a:r>
            <a:br>
              <a:rPr lang="es-CL"/>
            </a:br>
            <a:endParaRPr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4417650" y="4511850"/>
            <a:ext cx="46272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0476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ct val="100000"/>
              <a:buNone/>
            </a:pPr>
            <a:r>
              <a:rPr lang="es-CL" sz="4000">
                <a:solidFill>
                  <a:srgbClr val="000000"/>
                </a:solidFill>
              </a:rPr>
              <a:t>Equipo Psicosocial y Familia</a:t>
            </a:r>
            <a:endParaRPr sz="4000">
              <a:solidFill>
                <a:srgbClr val="000000"/>
              </a:solidFill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552693"/>
          <a:stretch/>
        </p:blipFill>
        <p:spPr>
          <a:xfrm>
            <a:off x="152400" y="152400"/>
            <a:ext cx="476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050" y="152400"/>
            <a:ext cx="937575" cy="949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755576" y="260648"/>
            <a:ext cx="7315200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Cuando estamos preocupados/as, podemos buscar estrategias para sentirnos mejor. ¿Qué estrategias has usado tú, durante la pandemia? Escríbelas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98" name="Google Shape;198;p10"/>
          <p:cNvSpPr txBox="1"/>
          <p:nvPr>
            <p:ph idx="1" type="body"/>
          </p:nvPr>
        </p:nvSpPr>
        <p:spPr>
          <a:xfrm>
            <a:off x="914400" y="1268760"/>
            <a:ext cx="7315200" cy="5040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s-CL"/>
              <a:t>1.- ……………………………………………………………</a:t>
            </a:r>
            <a:endParaRPr/>
          </a:p>
          <a:p>
            <a:pPr indent="0" lvl="0" marL="4572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s-CL"/>
              <a:t>2.- …………………………………………………………..</a:t>
            </a:r>
            <a:endParaRPr/>
          </a:p>
          <a:p>
            <a:pPr indent="0" lvl="0" marL="4572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s-CL"/>
              <a:t>3.- ………………………………………………………….</a:t>
            </a:r>
            <a:endParaRPr/>
          </a:p>
          <a:p>
            <a:pPr indent="0" lvl="0" marL="4572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115000"/>
              </a:lnSpc>
              <a:spcBef>
                <a:spcPts val="400"/>
              </a:spcBef>
              <a:spcAft>
                <a:spcPts val="1200"/>
              </a:spcAft>
              <a:buSzPts val="2000"/>
              <a:buNone/>
            </a:pPr>
            <a:r>
              <a:rPr lang="es-CL"/>
              <a:t>4.- …………………………………………………………..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title"/>
          </p:nvPr>
        </p:nvSpPr>
        <p:spPr>
          <a:xfrm>
            <a:off x="827584" y="260648"/>
            <a:ext cx="7315200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Todos /as queremos que nuestro país salga de esta situación tan compleja. ¿Qué deseos te gustaría pedir para nuestro Chile? Escríbelos en el árbol de los deseos.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1196752"/>
            <a:ext cx="5280248" cy="528024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title"/>
          </p:nvPr>
        </p:nvSpPr>
        <p:spPr>
          <a:xfrm>
            <a:off x="899592" y="548680"/>
            <a:ext cx="7315200" cy="7220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s-CL" sz="1800">
                <a:solidFill>
                  <a:srgbClr val="000000"/>
                </a:solidFill>
              </a:rPr>
              <a:t>Como ciudadano de este país, ¿Qué aportes puedes realizar para superar  esta situación  y construir un mejor país el 2021?</a:t>
            </a:r>
            <a:br>
              <a:rPr lang="es-CL" sz="1800">
                <a:solidFill>
                  <a:srgbClr val="000000"/>
                </a:solidFill>
              </a:rPr>
            </a:br>
            <a:r>
              <a:rPr lang="es-CL" sz="1800">
                <a:solidFill>
                  <a:srgbClr val="000000"/>
                </a:solidFill>
              </a:rPr>
              <a:t>Escribe tus aportes en los ladrillos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556793"/>
            <a:ext cx="7920880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914400" y="167278"/>
            <a:ext cx="7315200" cy="11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Ahora que  te has vuelto a reencontrar con compañeros/as y profesores/as, ¿Hay algo que quieras contar, preguntar o pedir a alguien?  Si es así, aprovecha esta oportunidad y escríbele¡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988842"/>
            <a:ext cx="3672408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title"/>
          </p:nvPr>
        </p:nvSpPr>
        <p:spPr>
          <a:xfrm>
            <a:off x="1006442" y="-108810"/>
            <a:ext cx="73152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s-CL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Tema 3: “Nos expresamos”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899600" y="1933449"/>
            <a:ext cx="7315200" cy="2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55879" lvl="0" marL="228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5879" lvl="0" marL="228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45720" rtl="0" algn="l">
              <a:lnSpc>
                <a:spcPct val="115000"/>
              </a:lnSpc>
              <a:spcBef>
                <a:spcPts val="400"/>
              </a:spcBef>
              <a:spcAft>
                <a:spcPts val="12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3" name="Google Shape;223;p14"/>
          <p:cNvSpPr/>
          <p:nvPr/>
        </p:nvSpPr>
        <p:spPr>
          <a:xfrm>
            <a:off x="1616050" y="1140250"/>
            <a:ext cx="6096000" cy="261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Diseña la mascarilla que mejor representa tu emoción en este momento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 persona o personas consideras que fueron héroes o heroínas durante el 2020?. Crea una caricatura de ellos/as como superhéroe o heroína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Fotografía un objeto, persona, situación o paisaje, etc. que te provoca «Esperanza». Comparte tu fotografía.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1616050" y="3552950"/>
            <a:ext cx="644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Graba un ruido, sonido, voz o melodía que represente 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algo que temes para 2021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 una coreografía que transmita ánimo, alegría y motivación para enfrentar el 2021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ff316b6be_0_2"/>
          <p:cNvSpPr txBox="1"/>
          <p:nvPr>
            <p:ph type="ctrTitle"/>
          </p:nvPr>
        </p:nvSpPr>
        <p:spPr>
          <a:xfrm>
            <a:off x="827584" y="1916832"/>
            <a:ext cx="73152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4284"/>
              <a:buFont typeface="Arial"/>
              <a:buNone/>
            </a:pPr>
            <a:br>
              <a:rPr lang="es-CL"/>
            </a:br>
            <a:br>
              <a:rPr lang="es-CL"/>
            </a:br>
            <a:br>
              <a:rPr lang="es-CL"/>
            </a:br>
            <a:endParaRPr/>
          </a:p>
        </p:txBody>
      </p:sp>
      <p:sp>
        <p:nvSpPr>
          <p:cNvPr id="100" name="Google Shape;100;gbff316b6be_0_2"/>
          <p:cNvSpPr txBox="1"/>
          <p:nvPr>
            <p:ph idx="1" type="subTitle"/>
          </p:nvPr>
        </p:nvSpPr>
        <p:spPr>
          <a:xfrm>
            <a:off x="1187625" y="769409"/>
            <a:ext cx="7315200" cy="4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CL" sz="3400">
                <a:solidFill>
                  <a:srgbClr val="000000"/>
                </a:solidFill>
              </a:rPr>
              <a:t>Estimadas familias:</a:t>
            </a:r>
            <a:endParaRPr sz="3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CL" sz="4000">
                <a:solidFill>
                  <a:srgbClr val="000000"/>
                </a:solidFill>
              </a:rPr>
              <a:t> </a:t>
            </a:r>
            <a:r>
              <a:rPr lang="es-CL" sz="2400">
                <a:solidFill>
                  <a:srgbClr val="000000"/>
                </a:solidFill>
              </a:rPr>
              <a:t>Queremos dar la bienvenida a este nuevo año escolar 2021, un nuevo año de desafíos para todas y todos nuestros estudiantes.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CL" sz="2400">
                <a:solidFill>
                  <a:srgbClr val="000000"/>
                </a:solidFill>
              </a:rPr>
              <a:t> Los invitamos a realizar este primer trabajo, que nos invita a reflexionar, comprender y atender necesidades de este período en el que continuamos en pandemia.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CL" sz="2400">
                <a:solidFill>
                  <a:srgbClr val="000000"/>
                </a:solidFill>
              </a:rPr>
              <a:t>Bienvenidos a este 2021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01" name="Google Shape;101;gbff316b6be_0_2"/>
          <p:cNvPicPr preferRelativeResize="0"/>
          <p:nvPr/>
        </p:nvPicPr>
        <p:blipFill rotWithShape="1">
          <a:blip r:embed="rId3">
            <a:alphaModFix/>
          </a:blip>
          <a:srcRect b="0" l="0" r="0" t="552693"/>
          <a:stretch/>
        </p:blipFill>
        <p:spPr>
          <a:xfrm>
            <a:off x="152400" y="152400"/>
            <a:ext cx="47625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109e5ae9b_0_5"/>
          <p:cNvSpPr txBox="1"/>
          <p:nvPr>
            <p:ph type="ctrTitle"/>
          </p:nvPr>
        </p:nvSpPr>
        <p:spPr>
          <a:xfrm>
            <a:off x="1195325" y="714300"/>
            <a:ext cx="73152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Lee atentamente la información y las instrucciones del trabajo.</a:t>
            </a: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trabajo tiene por objetivo conocer como te encuentras al inicio de etse año.</a:t>
            </a: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termines</a:t>
            </a:r>
            <a:r>
              <a:rPr b="1" lang="es-CL" sz="1550">
                <a:solidFill>
                  <a:srgbClr val="FF3E77"/>
                </a:solidFill>
                <a:latin typeface="Arial"/>
                <a:ea typeface="Arial"/>
                <a:cs typeface="Arial"/>
                <a:sym typeface="Arial"/>
              </a:rPr>
              <a:t> enviaras tus actividades</a:t>
            </a: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tu profesor jefe y profesor acompañante.</a:t>
            </a: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Roboto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Puedes desarrollar tus  actividades en el</a:t>
            </a:r>
            <a:r>
              <a:rPr b="1" lang="es-CL" sz="1550">
                <a:solidFill>
                  <a:srgbClr val="FF3E77"/>
                </a:solidFill>
                <a:latin typeface="Arial"/>
                <a:ea typeface="Arial"/>
                <a:cs typeface="Arial"/>
                <a:sym typeface="Arial"/>
              </a:rPr>
              <a:t> formato que más te acomode</a:t>
            </a: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PPT, Word, papel, cartulina, cuaderno, aplicación de Internet…, ¡Recuerda utilizar el material que tienes en casa!</a:t>
            </a: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Roboto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trabajo es</a:t>
            </a:r>
            <a:r>
              <a:rPr b="1" lang="es-CL" sz="1550">
                <a:solidFill>
                  <a:srgbClr val="FF3E77"/>
                </a:solidFill>
                <a:latin typeface="Arial"/>
                <a:ea typeface="Arial"/>
                <a:cs typeface="Arial"/>
                <a:sym typeface="Arial"/>
              </a:rPr>
              <a:t> INDIVIDUAL.</a:t>
            </a:r>
            <a:endParaRPr b="1" sz="1550">
              <a:solidFill>
                <a:srgbClr val="FF3E7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Recuerda mencionar en tu correo: nombre, curso y número de trabajo.</a:t>
            </a:r>
            <a:endParaRPr sz="15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AutoNum type="arabicPeriod"/>
            </a:pPr>
            <a:r>
              <a:rPr lang="es-CL" sz="1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de entrega: </a:t>
            </a:r>
            <a:r>
              <a:rPr b="1" lang="es-CL" sz="1550">
                <a:solidFill>
                  <a:srgbClr val="FF3E77"/>
                </a:solidFill>
                <a:latin typeface="Arial"/>
                <a:ea typeface="Arial"/>
                <a:cs typeface="Arial"/>
                <a:sym typeface="Arial"/>
              </a:rPr>
              <a:t>Vernes 12 de marzo.</a:t>
            </a:r>
            <a:r>
              <a:rPr lang="es-CL" sz="1400">
                <a:solidFill>
                  <a:srgbClr val="000000"/>
                </a:solidFill>
              </a:rPr>
              <a:t>.</a:t>
            </a:r>
            <a:endParaRPr/>
          </a:p>
        </p:txBody>
      </p:sp>
      <p:sp>
        <p:nvSpPr>
          <p:cNvPr id="107" name="Google Shape;107;gc109e5ae9b_0_5"/>
          <p:cNvSpPr txBox="1"/>
          <p:nvPr>
            <p:ph idx="1" type="subTitle"/>
          </p:nvPr>
        </p:nvSpPr>
        <p:spPr>
          <a:xfrm>
            <a:off x="1055425" y="0"/>
            <a:ext cx="7315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Instrucciones generales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c109e5ae9b_0_5"/>
          <p:cNvPicPr preferRelativeResize="0"/>
          <p:nvPr/>
        </p:nvPicPr>
        <p:blipFill rotWithShape="1">
          <a:blip r:embed="rId3">
            <a:alphaModFix/>
          </a:blip>
          <a:srcRect b="0" l="0" r="0" t="552693"/>
          <a:stretch/>
        </p:blipFill>
        <p:spPr>
          <a:xfrm>
            <a:off x="152400" y="152400"/>
            <a:ext cx="4762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c109e5ae9b_0_5"/>
          <p:cNvSpPr/>
          <p:nvPr/>
        </p:nvSpPr>
        <p:spPr>
          <a:xfrm>
            <a:off x="4660125" y="4873075"/>
            <a:ext cx="4346175" cy="1109100"/>
          </a:xfrm>
          <a:prstGeom prst="flowChartPunchedTape">
            <a:avLst/>
          </a:prstGeom>
          <a:solidFill>
            <a:srgbClr val="3C78D8"/>
          </a:solidFill>
          <a:ln cap="flat" cmpd="sng" w="28575">
            <a:solidFill>
              <a:srgbClr val="EF1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L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        Sabemos que puedes dar lo mejor de ti!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L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 si tienes dudas, tus profesores siempre te podremos apoyar para que desarrolles un buen trabajo.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gc109e5ae9b_0_5"/>
          <p:cNvSpPr txBox="1"/>
          <p:nvPr/>
        </p:nvSpPr>
        <p:spPr>
          <a:xfrm>
            <a:off x="225600" y="5155900"/>
            <a:ext cx="4692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b="0" i="0" lang="es-CL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° A </a:t>
            </a:r>
            <a:r>
              <a:rPr lang="es-CL">
                <a:latin typeface="Roboto"/>
                <a:ea typeface="Roboto"/>
                <a:cs typeface="Roboto"/>
                <a:sym typeface="Roboto"/>
              </a:rPr>
              <a:t>Pamela Valenzuela : p.valenzuela@colegio</a:t>
            </a:r>
            <a:r>
              <a:rPr b="0" i="0" lang="es-CL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rrupe.cl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es-CL">
                <a:latin typeface="Roboto"/>
                <a:ea typeface="Roboto"/>
                <a:cs typeface="Roboto"/>
                <a:sym typeface="Roboto"/>
              </a:rPr>
              <a:t>Ana Sandoval: a.sandoval</a:t>
            </a:r>
            <a:r>
              <a:rPr b="0" i="0" lang="es-CL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@colegioarrupe.cl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L" sz="1300"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b="0" i="0" lang="es-CL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° B</a:t>
            </a:r>
            <a:r>
              <a:rPr b="0" i="0" lang="es-CL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L">
                <a:latin typeface="Roboto"/>
                <a:ea typeface="Roboto"/>
                <a:cs typeface="Roboto"/>
                <a:sym typeface="Roboto"/>
              </a:rPr>
              <a:t>Carolina Espinoza: c.espinoza</a:t>
            </a:r>
            <a:r>
              <a:rPr b="0" i="0" lang="es-CL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@colegioarrupe.cl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lang="es-CL">
                <a:latin typeface="Roboto"/>
                <a:ea typeface="Roboto"/>
                <a:cs typeface="Roboto"/>
                <a:sym typeface="Roboto"/>
              </a:rPr>
              <a:t>Lorena Riveros : l.riveros</a:t>
            </a:r>
            <a:r>
              <a:rPr b="0" i="0" lang="es-CL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@colegioarrupe..cl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PIE Lorena Riveros: l.riveros@colegioarrupe.cl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755576" y="548680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s-CL"/>
              <a:t>Los temas a trabajar son:</a:t>
            </a:r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>
            <a:off x="914401" y="1847582"/>
            <a:ext cx="7315199" cy="4458384"/>
            <a:chOff x="1" y="2758"/>
            <a:chExt cx="7315199" cy="4458384"/>
          </a:xfrm>
        </p:grpSpPr>
        <p:sp>
          <p:nvSpPr>
            <p:cNvPr id="117" name="Google Shape;117;p3"/>
            <p:cNvSpPr/>
            <p:nvPr/>
          </p:nvSpPr>
          <p:spPr>
            <a:xfrm rot="5400000">
              <a:off x="-239978" y="242736"/>
              <a:ext cx="1599855" cy="1119898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1" y="562706"/>
              <a:ext cx="1119898" cy="479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s-CL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5400000">
              <a:off x="3697596" y="-2574939"/>
              <a:ext cx="1039905" cy="619530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1119898" y="53523"/>
              <a:ext cx="6144537" cy="938377"/>
            </a:xfrm>
            <a:prstGeom prst="rect">
              <a:avLst/>
            </a:prstGeom>
            <a:solidFill>
              <a:srgbClr val="5F6671"/>
            </a:solidFill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es-C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« Estoy informado y me cuido»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5400000">
              <a:off x="-239978" y="1650605"/>
              <a:ext cx="1599855" cy="1119898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1" y="1970575"/>
              <a:ext cx="1119898" cy="479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s-CL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5400000">
              <a:off x="3697596" y="-1167070"/>
              <a:ext cx="1039905" cy="619530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1119898" y="1461392"/>
              <a:ext cx="6144537" cy="938377"/>
            </a:xfrm>
            <a:prstGeom prst="rect">
              <a:avLst/>
            </a:prstGeom>
            <a:solidFill>
              <a:srgbClr val="5F6671"/>
            </a:solidFill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es-C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«Nuestras experiencias»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5400000">
              <a:off x="-239978" y="3101265"/>
              <a:ext cx="1599855" cy="1119898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1" y="3421235"/>
              <a:ext cx="1119898" cy="479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es-CL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5400000">
              <a:off x="3654804" y="283589"/>
              <a:ext cx="1125490" cy="619530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1119899" y="2873436"/>
              <a:ext cx="6140359" cy="1015606"/>
            </a:xfrm>
            <a:prstGeom prst="rect">
              <a:avLst/>
            </a:prstGeom>
            <a:solidFill>
              <a:srgbClr val="5F6671"/>
            </a:solidFill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es-CL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«Nos expresamos»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idx="1" type="body"/>
          </p:nvPr>
        </p:nvSpPr>
        <p:spPr>
          <a:xfrm>
            <a:off x="755575" y="1154150"/>
            <a:ext cx="7315200" cy="47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340"/>
              </a:spcBef>
              <a:spcAft>
                <a:spcPts val="0"/>
              </a:spcAft>
              <a:buSzPts val="500"/>
              <a:buNone/>
            </a:pPr>
            <a:r>
              <a:rPr lang="es-CL" sz="8000">
                <a:solidFill>
                  <a:srgbClr val="000000"/>
                </a:solidFill>
              </a:rPr>
              <a:t>Lee la guía de autocuidado de niños y niñas (archivo adjunto )</a:t>
            </a:r>
            <a:endParaRPr sz="8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40"/>
              </a:spcBef>
              <a:spcAft>
                <a:spcPts val="0"/>
              </a:spcAft>
              <a:buSzPts val="500"/>
              <a:buNone/>
            </a:pPr>
            <a:r>
              <a:rPr lang="es-CL" sz="8000">
                <a:solidFill>
                  <a:srgbClr val="000000"/>
                </a:solidFill>
              </a:rPr>
              <a:t>A partir de la guía de autocuidado de niños y niñas,  elige una de las siguientes actividades que te proponemos para promover el autocuidado en tu entorno.</a:t>
            </a:r>
            <a:endParaRPr sz="8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4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8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s-CL" sz="8000">
                <a:solidFill>
                  <a:srgbClr val="000000"/>
                </a:solidFill>
              </a:rPr>
              <a:t>Crear afiche o tik-tok, , en relación al compromiso de los estudiantes con el cumplimientos de protocolos, acuerdos y normas.</a:t>
            </a:r>
            <a:endParaRPr sz="8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s-CL" sz="8000">
                <a:solidFill>
                  <a:srgbClr val="000000"/>
                </a:solidFill>
              </a:rPr>
              <a:t>Replicar o crear  las infografías relacionadas al autocuidado con distintas técnicas plásticas.</a:t>
            </a:r>
            <a:endParaRPr sz="8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❖"/>
            </a:pPr>
            <a:r>
              <a:rPr lang="es-CL" sz="8000">
                <a:solidFill>
                  <a:srgbClr val="000000"/>
                </a:solidFill>
              </a:rPr>
              <a:t>Crear canciones con mensajes que refuercen las normas y protocolos.</a:t>
            </a:r>
            <a:endParaRPr sz="8000">
              <a:solidFill>
                <a:srgbClr val="000000"/>
              </a:solidFill>
            </a:endParaRPr>
          </a:p>
          <a:p>
            <a:pPr indent="-74929" lvl="0" marL="228600" rtl="0" algn="l">
              <a:lnSpc>
                <a:spcPct val="115000"/>
              </a:lnSpc>
              <a:spcBef>
                <a:spcPts val="340"/>
              </a:spcBef>
              <a:spcAft>
                <a:spcPts val="0"/>
              </a:spcAft>
              <a:buSzPct val="27210"/>
              <a:buNone/>
            </a:pPr>
            <a:r>
              <a:t/>
            </a:r>
            <a:endParaRPr b="0" sz="7350"/>
          </a:p>
          <a:p>
            <a:pPr indent="-74929" lvl="0" marL="228600" rtl="0" algn="l">
              <a:lnSpc>
                <a:spcPct val="115000"/>
              </a:lnSpc>
              <a:spcBef>
                <a:spcPts val="340"/>
              </a:spcBef>
              <a:spcAft>
                <a:spcPts val="0"/>
              </a:spcAft>
              <a:buSzPct val="27210"/>
              <a:buNone/>
            </a:pPr>
            <a:r>
              <a:t/>
            </a:r>
            <a:endParaRPr sz="7350"/>
          </a:p>
          <a:p>
            <a:pPr indent="-74929" lvl="0" marL="228600" rtl="0" algn="l">
              <a:lnSpc>
                <a:spcPct val="115000"/>
              </a:lnSpc>
              <a:spcBef>
                <a:spcPts val="3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sz="2000"/>
          </a:p>
          <a:p>
            <a:pPr indent="-74929" lvl="0" marL="228600" rtl="0" algn="l">
              <a:lnSpc>
                <a:spcPct val="115000"/>
              </a:lnSpc>
              <a:spcBef>
                <a:spcPts val="34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74929" lvl="0" marL="228600" rtl="0" algn="l">
              <a:lnSpc>
                <a:spcPct val="115000"/>
              </a:lnSpc>
              <a:spcBef>
                <a:spcPts val="340"/>
              </a:spcBef>
              <a:spcAft>
                <a:spcPts val="120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739975" y="217450"/>
            <a:ext cx="734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Tema 1: « Estoy informado y me cuido»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384125" y="683650"/>
            <a:ext cx="8292300" cy="1275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s-CL" sz="1800">
                <a:solidFill>
                  <a:schemeClr val="lt1"/>
                </a:solidFill>
              </a:rPr>
              <a:t>Durante la pandemia has sentido muchas emociones. Te mostramos algunas posibles. Selecciona aquellas con las que más te identificas, imaginalas como una caricatura y dibújalas , luego une tu dibujo con la emoción. Si lo necesitas puedes agregar otras emociones.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384125" y="1556800"/>
            <a:ext cx="8292300" cy="47526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5879" lvl="0" marL="228600" rtl="0" algn="l">
              <a:lnSpc>
                <a:spcPct val="115000"/>
              </a:lnSpc>
              <a:spcBef>
                <a:spcPts val="400"/>
              </a:spcBef>
              <a:spcAft>
                <a:spcPts val="12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1060809" y="1988840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3203848" y="1959554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5292080" y="1959554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1083505" y="4149080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3203848" y="4069521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5220072" y="4106111"/>
            <a:ext cx="1490464" cy="1512168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5F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6948275" y="1988850"/>
            <a:ext cx="1665600" cy="34170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Alegría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Rabia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Asombro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Confusión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Esperanza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Tristeza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Cansancio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321725" y="0"/>
            <a:ext cx="82923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Tema 2: </a:t>
            </a:r>
            <a:r>
              <a:rPr b="0" i="0" lang="es-CL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« </a:t>
            </a:r>
            <a:r>
              <a:rPr b="0" i="0" lang="es-CL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Nuestras experiencias</a:t>
            </a:r>
            <a:r>
              <a:rPr b="0" i="0" lang="es-CL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830294" y="188640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¿Cómo crees que se han sentido otras personas cercanas a ti?. Elige a 3 de ellas y dibújale el rostro con la emoción que crees que la identifica durante la pandemia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54" name="Google Shape;15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1988840"/>
            <a:ext cx="25202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8468" y="3284984"/>
            <a:ext cx="2332143" cy="233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377" y="1891648"/>
            <a:ext cx="2473455" cy="24734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7"/>
          <p:cNvCxnSpPr/>
          <p:nvPr/>
        </p:nvCxnSpPr>
        <p:spPr>
          <a:xfrm>
            <a:off x="899592" y="4797152"/>
            <a:ext cx="1584176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7"/>
          <p:cNvCxnSpPr/>
          <p:nvPr/>
        </p:nvCxnSpPr>
        <p:spPr>
          <a:xfrm>
            <a:off x="3995936" y="6165304"/>
            <a:ext cx="1584176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7"/>
          <p:cNvCxnSpPr/>
          <p:nvPr/>
        </p:nvCxnSpPr>
        <p:spPr>
          <a:xfrm>
            <a:off x="6876256" y="4901138"/>
            <a:ext cx="1584176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7"/>
          <p:cNvSpPr txBox="1"/>
          <p:nvPr/>
        </p:nvSpPr>
        <p:spPr>
          <a:xfrm>
            <a:off x="1103553" y="4941175"/>
            <a:ext cx="113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4127875" y="6381325"/>
            <a:ext cx="113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7008226" y="4908900"/>
            <a:ext cx="113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547217" y="332656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Todos/as hemos tenido preocupaciones durante esta pandemia.</a:t>
            </a:r>
            <a:br>
              <a:rPr lang="es-CL" sz="2000">
                <a:solidFill>
                  <a:srgbClr val="000000"/>
                </a:solidFill>
              </a:rPr>
            </a:br>
            <a:r>
              <a:rPr lang="es-CL" sz="2000">
                <a:solidFill>
                  <a:srgbClr val="000000"/>
                </a:solidFill>
              </a:rPr>
              <a:t>Marca con un     aquellos pensamientos con los que te sientes identificado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68" name="Google Shape;16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6766" y="1622197"/>
            <a:ext cx="2389839" cy="21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7510" y="898002"/>
            <a:ext cx="240896" cy="25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526" y="1712605"/>
            <a:ext cx="2389495" cy="215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9713" y="1601237"/>
            <a:ext cx="2389187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916" y="4021269"/>
            <a:ext cx="2389187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092" y="4007205"/>
            <a:ext cx="2389187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8676" y="4021269"/>
            <a:ext cx="2389187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 txBox="1"/>
          <p:nvPr/>
        </p:nvSpPr>
        <p:spPr>
          <a:xfrm>
            <a:off x="1793076" y="249289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1187624" y="2273982"/>
            <a:ext cx="12018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pandemia no acabará nunca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3707904" y="2315816"/>
            <a:ext cx="14875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Tengo miedo de morir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6804248" y="2110408"/>
            <a:ext cx="14401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da miedo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mis padres se enfermen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3890474" y="4545184"/>
            <a:ext cx="11224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un peligro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salir a la calle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6608871" y="4437462"/>
            <a:ext cx="1512169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Cómo sobreviviremos económicamente</a:t>
            </a:r>
            <a:r>
              <a:rPr b="0" i="0" lang="es-C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1062908" y="4565738"/>
            <a:ext cx="15392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quiero repetir 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curso, pero me da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lata estudiar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s-CL" sz="2000">
                <a:solidFill>
                  <a:srgbClr val="000000"/>
                </a:solidFill>
              </a:rPr>
              <a:t>Si pudieras medir tu preocupación durante la pandemia, </a:t>
            </a:r>
            <a:br>
              <a:rPr lang="es-CL" sz="2000">
                <a:solidFill>
                  <a:srgbClr val="000000"/>
                </a:solidFill>
              </a:rPr>
            </a:br>
            <a:r>
              <a:rPr lang="es-CL" sz="2000">
                <a:solidFill>
                  <a:srgbClr val="000000"/>
                </a:solidFill>
              </a:rPr>
              <a:t>¿De qué porte sería?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87" name="Google Shape;187;p9"/>
          <p:cNvSpPr txBox="1"/>
          <p:nvPr>
            <p:ph idx="1" type="body"/>
          </p:nvPr>
        </p:nvSpPr>
        <p:spPr>
          <a:xfrm>
            <a:off x="457200" y="1052736"/>
            <a:ext cx="82296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062" y="1073448"/>
            <a:ext cx="100811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7174" y="1577504"/>
            <a:ext cx="144016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7240" y="2738847"/>
            <a:ext cx="1888976" cy="188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216" y="368897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2785" y="2048880"/>
            <a:ext cx="1634455" cy="163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2020-12-04T13:20:51Z</dcterms:created>
  <dc:creator>pc4</dc:creator>
</cp:coreProperties>
</file>