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5"/>
  </p:notesMasterIdLst>
  <p:sldIdLst>
    <p:sldId id="256" r:id="rId3"/>
    <p:sldId id="257" r:id="rId4"/>
    <p:sldId id="259" r:id="rId5"/>
    <p:sldId id="269" r:id="rId6"/>
    <p:sldId id="260" r:id="rId7"/>
    <p:sldId id="261" r:id="rId8"/>
    <p:sldId id="264" r:id="rId9"/>
    <p:sldId id="263" r:id="rId10"/>
    <p:sldId id="271" r:id="rId11"/>
    <p:sldId id="267" r:id="rId12"/>
    <p:sldId id="270" r:id="rId13"/>
    <p:sldId id="272" r:id="rId14"/>
  </p:sldIdLst>
  <p:sldSz cx="9144000" cy="5143500" type="screen16x9"/>
  <p:notesSz cx="6858000" cy="9144000"/>
  <p:embeddedFontLst>
    <p:embeddedFont>
      <p:font typeface="Roboto" charset="0"/>
      <p:regular r:id="rId16"/>
      <p:bold r:id="rId17"/>
      <p:italic r:id="rId18"/>
      <p:boldItalic r:id="rId19"/>
    </p:embeddedFont>
    <p:embeddedFont>
      <p:font typeface="Dosis" charset="0"/>
      <p:regular r:id="rId2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Sniglet" charset="0"/>
      <p:regular r:id="rId26"/>
    </p:embeddedFont>
    <p:embeddedFont>
      <p:font typeface="Barlow SemiBold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4EDF2-CD54-4FFF-900C-5C6133D90769}" type="doc">
      <dgm:prSet loTypeId="urn:microsoft.com/office/officeart/2005/8/layout/hProcess9" loCatId="process" qsTypeId="urn:microsoft.com/office/officeart/2005/8/quickstyle/simple3" qsCatId="simple" csTypeId="urn:microsoft.com/office/officeart/2005/8/colors/colorful1" csCatId="colorful" phldr="1"/>
      <dgm:spPr/>
    </dgm:pt>
    <dgm:pt modelId="{1AA1DF4B-F4A8-4817-850A-BC7B57972080}">
      <dgm:prSet phldrT="[Texto]"/>
      <dgm:spPr/>
      <dgm:t>
        <a:bodyPr/>
        <a:lstStyle/>
        <a:p>
          <a:r>
            <a:rPr lang="es-CL" dirty="0" smtClean="0">
              <a:solidFill>
                <a:srgbClr val="C00000"/>
              </a:solidFill>
            </a:rPr>
            <a:t>Trabajo 1</a:t>
          </a:r>
        </a:p>
        <a:p>
          <a:r>
            <a:rPr lang="es-CL" dirty="0" smtClean="0"/>
            <a:t>Conectores de tiempo y figura Héroe Mítico</a:t>
          </a:r>
        </a:p>
      </dgm:t>
    </dgm:pt>
    <dgm:pt modelId="{C7329B75-F3F0-4503-AE61-4FAFC53B675C}" type="parTrans" cxnId="{19D81F5A-7F44-4CB3-A397-B2550C02FCDF}">
      <dgm:prSet/>
      <dgm:spPr/>
      <dgm:t>
        <a:bodyPr/>
        <a:lstStyle/>
        <a:p>
          <a:endParaRPr lang="es-CL"/>
        </a:p>
      </dgm:t>
    </dgm:pt>
    <dgm:pt modelId="{F8B1C70E-32DC-4FE1-AE92-8506879E260E}" type="sibTrans" cxnId="{19D81F5A-7F44-4CB3-A397-B2550C02FCDF}">
      <dgm:prSet/>
      <dgm:spPr/>
      <dgm:t>
        <a:bodyPr/>
        <a:lstStyle/>
        <a:p>
          <a:endParaRPr lang="es-CL"/>
        </a:p>
      </dgm:t>
    </dgm:pt>
    <dgm:pt modelId="{8E06771D-6D2B-46A3-8391-0162CB15DF0A}">
      <dgm:prSet phldrT="[Texto]"/>
      <dgm:spPr/>
      <dgm:t>
        <a:bodyPr/>
        <a:lstStyle/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>
              <a:solidFill>
                <a:schemeClr val="accent3">
                  <a:lumMod val="50000"/>
                </a:schemeClr>
              </a:solidFill>
            </a:rPr>
            <a:t>Trabajo 3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Voces narrativas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Voz del personaje y Narrador</a:t>
          </a:r>
        </a:p>
      </dgm:t>
    </dgm:pt>
    <dgm:pt modelId="{0BFB8696-CE52-4571-8244-EF3AA8C82FD3}" type="parTrans" cxnId="{E73EDDAA-F1A1-4205-94EA-2EFFD66F831F}">
      <dgm:prSet/>
      <dgm:spPr/>
      <dgm:t>
        <a:bodyPr/>
        <a:lstStyle/>
        <a:p>
          <a:endParaRPr lang="es-CL"/>
        </a:p>
      </dgm:t>
    </dgm:pt>
    <dgm:pt modelId="{EE3FBD54-7D69-4804-B8FE-0F90B043EE29}" type="sibTrans" cxnId="{E73EDDAA-F1A1-4205-94EA-2EFFD66F831F}">
      <dgm:prSet/>
      <dgm:spPr/>
      <dgm:t>
        <a:bodyPr/>
        <a:lstStyle/>
        <a:p>
          <a:endParaRPr lang="es-CL"/>
        </a:p>
      </dgm:t>
    </dgm:pt>
    <dgm:pt modelId="{2038F06A-9CB7-4537-B419-E208AEC4C21C}">
      <dgm:prSet phldrT="[Texto]"/>
      <dgm:spPr/>
      <dgm:t>
        <a:bodyPr/>
        <a:lstStyle/>
        <a:p>
          <a:r>
            <a:rPr lang="es-CL" dirty="0" smtClean="0">
              <a:solidFill>
                <a:schemeClr val="accent4">
                  <a:lumMod val="50000"/>
                </a:schemeClr>
              </a:solidFill>
            </a:rPr>
            <a:t>Trabajo 5</a:t>
          </a:r>
        </a:p>
        <a:p>
          <a:r>
            <a:rPr lang="es-CL" dirty="0" smtClean="0"/>
            <a:t>Texto narrativo:</a:t>
          </a:r>
        </a:p>
        <a:p>
          <a:r>
            <a:rPr lang="es-CL" dirty="0" smtClean="0"/>
            <a:t>El mito</a:t>
          </a:r>
        </a:p>
      </dgm:t>
    </dgm:pt>
    <dgm:pt modelId="{6A0C82FF-A51F-47DC-9080-B5B167EC1B4F}" type="parTrans" cxnId="{77848B28-6841-41B9-A5AB-A53B98F02B70}">
      <dgm:prSet/>
      <dgm:spPr/>
      <dgm:t>
        <a:bodyPr/>
        <a:lstStyle/>
        <a:p>
          <a:endParaRPr lang="es-CL"/>
        </a:p>
      </dgm:t>
    </dgm:pt>
    <dgm:pt modelId="{13546B66-F3A4-4D35-83D4-754741219965}" type="sibTrans" cxnId="{77848B28-6841-41B9-A5AB-A53B98F02B70}">
      <dgm:prSet/>
      <dgm:spPr/>
      <dgm:t>
        <a:bodyPr/>
        <a:lstStyle/>
        <a:p>
          <a:endParaRPr lang="es-CL"/>
        </a:p>
      </dgm:t>
    </dgm:pt>
    <dgm:pt modelId="{64C3F600-125A-4051-B795-70F279C68B00}" type="pres">
      <dgm:prSet presAssocID="{8994EDF2-CD54-4FFF-900C-5C6133D90769}" presName="CompostProcess" presStyleCnt="0">
        <dgm:presLayoutVars>
          <dgm:dir/>
          <dgm:resizeHandles val="exact"/>
        </dgm:presLayoutVars>
      </dgm:prSet>
      <dgm:spPr/>
    </dgm:pt>
    <dgm:pt modelId="{D489F3AF-CC90-427B-9072-5FBC7B05423E}" type="pres">
      <dgm:prSet presAssocID="{8994EDF2-CD54-4FFF-900C-5C6133D90769}" presName="arrow" presStyleLbl="bgShp" presStyleIdx="0" presStyleCnt="1" custScaleX="117351"/>
      <dgm:spPr/>
    </dgm:pt>
    <dgm:pt modelId="{ACE686C9-C4A8-428A-AD2E-BBE535323B55}" type="pres">
      <dgm:prSet presAssocID="{8994EDF2-CD54-4FFF-900C-5C6133D90769}" presName="linearProcess" presStyleCnt="0"/>
      <dgm:spPr/>
    </dgm:pt>
    <dgm:pt modelId="{47D3C4EF-EDEB-49AE-B860-D3548FC3AF37}" type="pres">
      <dgm:prSet presAssocID="{1AA1DF4B-F4A8-4817-850A-BC7B5797208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D442D8-D5DE-4644-90B9-40B0CFABB226}" type="pres">
      <dgm:prSet presAssocID="{F8B1C70E-32DC-4FE1-AE92-8506879E260E}" presName="sibTrans" presStyleCnt="0"/>
      <dgm:spPr/>
    </dgm:pt>
    <dgm:pt modelId="{B419FB41-6C85-458C-ABF3-71C19AB36EB2}" type="pres">
      <dgm:prSet presAssocID="{8E06771D-6D2B-46A3-8391-0162CB15DF0A}" presName="textNode" presStyleLbl="node1" presStyleIdx="1" presStyleCnt="3" custLinFactNeighborX="1" custLinFactNeighborY="-81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A18A5E0-E39F-494B-9699-0F4168B13F80}" type="pres">
      <dgm:prSet presAssocID="{EE3FBD54-7D69-4804-B8FE-0F90B043EE29}" presName="sibTrans" presStyleCnt="0"/>
      <dgm:spPr/>
    </dgm:pt>
    <dgm:pt modelId="{C50AD2F0-F0AC-435C-A629-56A481778503}" type="pres">
      <dgm:prSet presAssocID="{2038F06A-9CB7-4537-B419-E208AEC4C21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A3A6F7B-40D9-4807-9FB9-4AE26FD9E5C0}" type="presOf" srcId="{1AA1DF4B-F4A8-4817-850A-BC7B57972080}" destId="{47D3C4EF-EDEB-49AE-B860-D3548FC3AF37}" srcOrd="0" destOrd="0" presId="urn:microsoft.com/office/officeart/2005/8/layout/hProcess9"/>
    <dgm:cxn modelId="{19D81F5A-7F44-4CB3-A397-B2550C02FCDF}" srcId="{8994EDF2-CD54-4FFF-900C-5C6133D90769}" destId="{1AA1DF4B-F4A8-4817-850A-BC7B57972080}" srcOrd="0" destOrd="0" parTransId="{C7329B75-F3F0-4503-AE61-4FAFC53B675C}" sibTransId="{F8B1C70E-32DC-4FE1-AE92-8506879E260E}"/>
    <dgm:cxn modelId="{77848B28-6841-41B9-A5AB-A53B98F02B70}" srcId="{8994EDF2-CD54-4FFF-900C-5C6133D90769}" destId="{2038F06A-9CB7-4537-B419-E208AEC4C21C}" srcOrd="2" destOrd="0" parTransId="{6A0C82FF-A51F-47DC-9080-B5B167EC1B4F}" sibTransId="{13546B66-F3A4-4D35-83D4-754741219965}"/>
    <dgm:cxn modelId="{97BA8F83-AC24-42DF-BE94-A11B356ACC03}" type="presOf" srcId="{2038F06A-9CB7-4537-B419-E208AEC4C21C}" destId="{C50AD2F0-F0AC-435C-A629-56A481778503}" srcOrd="0" destOrd="0" presId="urn:microsoft.com/office/officeart/2005/8/layout/hProcess9"/>
    <dgm:cxn modelId="{78E1E19E-6DA6-479A-AF53-5B39FD2BD6A2}" type="presOf" srcId="{8994EDF2-CD54-4FFF-900C-5C6133D90769}" destId="{64C3F600-125A-4051-B795-70F279C68B00}" srcOrd="0" destOrd="0" presId="urn:microsoft.com/office/officeart/2005/8/layout/hProcess9"/>
    <dgm:cxn modelId="{E73EDDAA-F1A1-4205-94EA-2EFFD66F831F}" srcId="{8994EDF2-CD54-4FFF-900C-5C6133D90769}" destId="{8E06771D-6D2B-46A3-8391-0162CB15DF0A}" srcOrd="1" destOrd="0" parTransId="{0BFB8696-CE52-4571-8244-EF3AA8C82FD3}" sibTransId="{EE3FBD54-7D69-4804-B8FE-0F90B043EE29}"/>
    <dgm:cxn modelId="{8F5F0020-50EE-4359-AB71-A75CAD9FD80A}" type="presOf" srcId="{8E06771D-6D2B-46A3-8391-0162CB15DF0A}" destId="{B419FB41-6C85-458C-ABF3-71C19AB36EB2}" srcOrd="0" destOrd="0" presId="urn:microsoft.com/office/officeart/2005/8/layout/hProcess9"/>
    <dgm:cxn modelId="{EC5B1C5B-D8FA-48BE-B7BD-BEE9B2311C47}" type="presParOf" srcId="{64C3F600-125A-4051-B795-70F279C68B00}" destId="{D489F3AF-CC90-427B-9072-5FBC7B05423E}" srcOrd="0" destOrd="0" presId="urn:microsoft.com/office/officeart/2005/8/layout/hProcess9"/>
    <dgm:cxn modelId="{19B9DB93-3B85-4C82-BB98-E7A501AE9EA4}" type="presParOf" srcId="{64C3F600-125A-4051-B795-70F279C68B00}" destId="{ACE686C9-C4A8-428A-AD2E-BBE535323B55}" srcOrd="1" destOrd="0" presId="urn:microsoft.com/office/officeart/2005/8/layout/hProcess9"/>
    <dgm:cxn modelId="{A32DACFD-FA45-481B-9D3A-E826A562BECD}" type="presParOf" srcId="{ACE686C9-C4A8-428A-AD2E-BBE535323B55}" destId="{47D3C4EF-EDEB-49AE-B860-D3548FC3AF37}" srcOrd="0" destOrd="0" presId="urn:microsoft.com/office/officeart/2005/8/layout/hProcess9"/>
    <dgm:cxn modelId="{FB4DD0A1-6513-42B9-95D9-432E85404888}" type="presParOf" srcId="{ACE686C9-C4A8-428A-AD2E-BBE535323B55}" destId="{8AD442D8-D5DE-4644-90B9-40B0CFABB226}" srcOrd="1" destOrd="0" presId="urn:microsoft.com/office/officeart/2005/8/layout/hProcess9"/>
    <dgm:cxn modelId="{5CB18713-C157-4199-9694-B39F6891DF40}" type="presParOf" srcId="{ACE686C9-C4A8-428A-AD2E-BBE535323B55}" destId="{B419FB41-6C85-458C-ABF3-71C19AB36EB2}" srcOrd="2" destOrd="0" presId="urn:microsoft.com/office/officeart/2005/8/layout/hProcess9"/>
    <dgm:cxn modelId="{434D7700-FD5D-40E2-9A40-147BBDA43712}" type="presParOf" srcId="{ACE686C9-C4A8-428A-AD2E-BBE535323B55}" destId="{EA18A5E0-E39F-494B-9699-0F4168B13F80}" srcOrd="3" destOrd="0" presId="urn:microsoft.com/office/officeart/2005/8/layout/hProcess9"/>
    <dgm:cxn modelId="{0DA49F32-D032-420A-82C7-797BADBF4F73}" type="presParOf" srcId="{ACE686C9-C4A8-428A-AD2E-BBE535323B55}" destId="{C50AD2F0-F0AC-435C-A629-56A48177850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94EDF2-CD54-4FFF-900C-5C6133D90769}" type="doc">
      <dgm:prSet loTypeId="urn:microsoft.com/office/officeart/2005/8/layout/hProcess9" loCatId="process" qsTypeId="urn:microsoft.com/office/officeart/2005/8/quickstyle/3d3" qsCatId="3D" csTypeId="urn:microsoft.com/office/officeart/2005/8/colors/colorful1" csCatId="colorful" phldr="1"/>
      <dgm:spPr/>
    </dgm:pt>
    <dgm:pt modelId="{1AA1DF4B-F4A8-4817-850A-BC7B57972080}">
      <dgm:prSet phldrT="[Texto]" custT="1"/>
      <dgm:spPr/>
      <dgm:t>
        <a:bodyPr/>
        <a:lstStyle/>
        <a:p>
          <a:pPr algn="ctr"/>
          <a:endParaRPr lang="es-CL" sz="2400" b="1" cap="none" spc="0" dirty="0" smtClean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>
          <a:pPr algn="ctr"/>
          <a:r>
            <a:rPr lang="es-CL" sz="24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Trabajo 2</a:t>
          </a:r>
        </a:p>
        <a:p>
          <a:pPr algn="ctr"/>
          <a:r>
            <a:rPr lang="es-CL" sz="24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N° Enteros</a:t>
          </a:r>
        </a:p>
        <a:p>
          <a:pPr algn="ctr"/>
          <a:endParaRPr lang="es-CL" sz="2400" b="1" cap="none" spc="0" dirty="0" smtClean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7329B75-F3F0-4503-AE61-4FAFC53B675C}" type="parTrans" cxnId="{19D81F5A-7F44-4CB3-A397-B2550C02FCDF}">
      <dgm:prSet/>
      <dgm:spPr/>
      <dgm:t>
        <a:bodyPr/>
        <a:lstStyle/>
        <a:p>
          <a:endParaRPr lang="es-CL"/>
        </a:p>
      </dgm:t>
    </dgm:pt>
    <dgm:pt modelId="{F8B1C70E-32DC-4FE1-AE92-8506879E260E}" type="sibTrans" cxnId="{19D81F5A-7F44-4CB3-A397-B2550C02FCDF}">
      <dgm:prSet/>
      <dgm:spPr/>
      <dgm:t>
        <a:bodyPr/>
        <a:lstStyle/>
        <a:p>
          <a:endParaRPr lang="es-CL"/>
        </a:p>
      </dgm:t>
    </dgm:pt>
    <dgm:pt modelId="{8E06771D-6D2B-46A3-8391-0162CB15DF0A}">
      <dgm:prSet phldrT="[Texto]"/>
      <dgm:spPr/>
      <dgm:t>
        <a:bodyPr/>
        <a:lstStyle/>
        <a:p>
          <a:r>
            <a:rPr lang="es-CL" dirty="0" smtClean="0"/>
            <a:t>Trabajo 4</a:t>
          </a:r>
        </a:p>
        <a:p>
          <a:r>
            <a:rPr lang="es-CL" dirty="0" smtClean="0"/>
            <a:t>Porcentajes</a:t>
          </a:r>
        </a:p>
      </dgm:t>
    </dgm:pt>
    <dgm:pt modelId="{0BFB8696-CE52-4571-8244-EF3AA8C82FD3}" type="parTrans" cxnId="{E73EDDAA-F1A1-4205-94EA-2EFFD66F831F}">
      <dgm:prSet/>
      <dgm:spPr/>
      <dgm:t>
        <a:bodyPr/>
        <a:lstStyle/>
        <a:p>
          <a:endParaRPr lang="es-CL"/>
        </a:p>
      </dgm:t>
    </dgm:pt>
    <dgm:pt modelId="{EE3FBD54-7D69-4804-B8FE-0F90B043EE29}" type="sibTrans" cxnId="{E73EDDAA-F1A1-4205-94EA-2EFFD66F831F}">
      <dgm:prSet/>
      <dgm:spPr/>
      <dgm:t>
        <a:bodyPr/>
        <a:lstStyle/>
        <a:p>
          <a:endParaRPr lang="es-CL"/>
        </a:p>
      </dgm:t>
    </dgm:pt>
    <dgm:pt modelId="{2038F06A-9CB7-4537-B419-E208AEC4C21C}">
      <dgm:prSet phldrT="[Texto]"/>
      <dgm:spPr/>
      <dgm:t>
        <a:bodyPr/>
        <a:lstStyle/>
        <a:p>
          <a:r>
            <a:rPr lang="es-CL" dirty="0" smtClean="0"/>
            <a:t>Trabajo 6</a:t>
          </a:r>
        </a:p>
        <a:p>
          <a:r>
            <a:rPr lang="es-CL" dirty="0" smtClean="0"/>
            <a:t>Proporciones</a:t>
          </a:r>
          <a:endParaRPr lang="es-CL" dirty="0"/>
        </a:p>
      </dgm:t>
    </dgm:pt>
    <dgm:pt modelId="{6A0C82FF-A51F-47DC-9080-B5B167EC1B4F}" type="parTrans" cxnId="{77848B28-6841-41B9-A5AB-A53B98F02B70}">
      <dgm:prSet/>
      <dgm:spPr/>
      <dgm:t>
        <a:bodyPr/>
        <a:lstStyle/>
        <a:p>
          <a:endParaRPr lang="es-CL"/>
        </a:p>
      </dgm:t>
    </dgm:pt>
    <dgm:pt modelId="{13546B66-F3A4-4D35-83D4-754741219965}" type="sibTrans" cxnId="{77848B28-6841-41B9-A5AB-A53B98F02B70}">
      <dgm:prSet/>
      <dgm:spPr/>
      <dgm:t>
        <a:bodyPr/>
        <a:lstStyle/>
        <a:p>
          <a:endParaRPr lang="es-CL"/>
        </a:p>
      </dgm:t>
    </dgm:pt>
    <dgm:pt modelId="{64C3F600-125A-4051-B795-70F279C68B00}" type="pres">
      <dgm:prSet presAssocID="{8994EDF2-CD54-4FFF-900C-5C6133D90769}" presName="CompostProcess" presStyleCnt="0">
        <dgm:presLayoutVars>
          <dgm:dir/>
          <dgm:resizeHandles val="exact"/>
        </dgm:presLayoutVars>
      </dgm:prSet>
      <dgm:spPr/>
    </dgm:pt>
    <dgm:pt modelId="{D489F3AF-CC90-427B-9072-5FBC7B05423E}" type="pres">
      <dgm:prSet presAssocID="{8994EDF2-CD54-4FFF-900C-5C6133D90769}" presName="arrow" presStyleLbl="bgShp" presStyleIdx="0" presStyleCnt="1" custLinFactNeighborX="1322" custLinFactNeighborY="-1591"/>
      <dgm:spPr/>
      <dgm:t>
        <a:bodyPr/>
        <a:lstStyle/>
        <a:p>
          <a:endParaRPr lang="es-CL"/>
        </a:p>
      </dgm:t>
    </dgm:pt>
    <dgm:pt modelId="{ACE686C9-C4A8-428A-AD2E-BBE535323B55}" type="pres">
      <dgm:prSet presAssocID="{8994EDF2-CD54-4FFF-900C-5C6133D90769}" presName="linearProcess" presStyleCnt="0"/>
      <dgm:spPr/>
    </dgm:pt>
    <dgm:pt modelId="{47D3C4EF-EDEB-49AE-B860-D3548FC3AF37}" type="pres">
      <dgm:prSet presAssocID="{1AA1DF4B-F4A8-4817-850A-BC7B57972080}" presName="textNode" presStyleLbl="node1" presStyleIdx="0" presStyleCnt="3" custScaleY="62352" custLinFactNeighborX="20210" custLinFactNeighborY="-9382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D442D8-D5DE-4644-90B9-40B0CFABB226}" type="pres">
      <dgm:prSet presAssocID="{F8B1C70E-32DC-4FE1-AE92-8506879E260E}" presName="sibTrans" presStyleCnt="0"/>
      <dgm:spPr/>
    </dgm:pt>
    <dgm:pt modelId="{B419FB41-6C85-458C-ABF3-71C19AB36EB2}" type="pres">
      <dgm:prSet presAssocID="{8E06771D-6D2B-46A3-8391-0162CB15DF0A}" presName="textNode" presStyleLbl="node1" presStyleIdx="1" presStyleCnt="3" custScaleY="62352" custLinFactNeighborX="-41615" custLinFactNeighborY="-9382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A18A5E0-E39F-494B-9699-0F4168B13F80}" type="pres">
      <dgm:prSet presAssocID="{EE3FBD54-7D69-4804-B8FE-0F90B043EE29}" presName="sibTrans" presStyleCnt="0"/>
      <dgm:spPr/>
    </dgm:pt>
    <dgm:pt modelId="{C50AD2F0-F0AC-435C-A629-56A481778503}" type="pres">
      <dgm:prSet presAssocID="{2038F06A-9CB7-4537-B419-E208AEC4C21C}" presName="textNode" presStyleLbl="node1" presStyleIdx="2" presStyleCnt="3" custScaleY="64928" custLinFactX="-1254" custLinFactNeighborX="-100000" custLinFactNeighborY="-9253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9D81F5A-7F44-4CB3-A397-B2550C02FCDF}" srcId="{8994EDF2-CD54-4FFF-900C-5C6133D90769}" destId="{1AA1DF4B-F4A8-4817-850A-BC7B57972080}" srcOrd="0" destOrd="0" parTransId="{C7329B75-F3F0-4503-AE61-4FAFC53B675C}" sibTransId="{F8B1C70E-32DC-4FE1-AE92-8506879E260E}"/>
    <dgm:cxn modelId="{F754F84C-00D8-4EE2-86F6-14A11D9C42F9}" type="presOf" srcId="{8994EDF2-CD54-4FFF-900C-5C6133D90769}" destId="{64C3F600-125A-4051-B795-70F279C68B00}" srcOrd="0" destOrd="0" presId="urn:microsoft.com/office/officeart/2005/8/layout/hProcess9"/>
    <dgm:cxn modelId="{E73EDDAA-F1A1-4205-94EA-2EFFD66F831F}" srcId="{8994EDF2-CD54-4FFF-900C-5C6133D90769}" destId="{8E06771D-6D2B-46A3-8391-0162CB15DF0A}" srcOrd="1" destOrd="0" parTransId="{0BFB8696-CE52-4571-8244-EF3AA8C82FD3}" sibTransId="{EE3FBD54-7D69-4804-B8FE-0F90B043EE29}"/>
    <dgm:cxn modelId="{77848B28-6841-41B9-A5AB-A53B98F02B70}" srcId="{8994EDF2-CD54-4FFF-900C-5C6133D90769}" destId="{2038F06A-9CB7-4537-B419-E208AEC4C21C}" srcOrd="2" destOrd="0" parTransId="{6A0C82FF-A51F-47DC-9080-B5B167EC1B4F}" sibTransId="{13546B66-F3A4-4D35-83D4-754741219965}"/>
    <dgm:cxn modelId="{B0C7B667-04BD-4C52-945F-E7F9C158E97D}" type="presOf" srcId="{2038F06A-9CB7-4537-B419-E208AEC4C21C}" destId="{C50AD2F0-F0AC-435C-A629-56A481778503}" srcOrd="0" destOrd="0" presId="urn:microsoft.com/office/officeart/2005/8/layout/hProcess9"/>
    <dgm:cxn modelId="{B0021FF7-6B8B-4145-8A82-3EF592EAB019}" type="presOf" srcId="{1AA1DF4B-F4A8-4817-850A-BC7B57972080}" destId="{47D3C4EF-EDEB-49AE-B860-D3548FC3AF37}" srcOrd="0" destOrd="0" presId="urn:microsoft.com/office/officeart/2005/8/layout/hProcess9"/>
    <dgm:cxn modelId="{A4A62BCF-B1DA-40D7-B871-BFD3CDD5AEC0}" type="presOf" srcId="{8E06771D-6D2B-46A3-8391-0162CB15DF0A}" destId="{B419FB41-6C85-458C-ABF3-71C19AB36EB2}" srcOrd="0" destOrd="0" presId="urn:microsoft.com/office/officeart/2005/8/layout/hProcess9"/>
    <dgm:cxn modelId="{E68ACADF-AFCF-4F38-9D05-500E2D1B2E3D}" type="presParOf" srcId="{64C3F600-125A-4051-B795-70F279C68B00}" destId="{D489F3AF-CC90-427B-9072-5FBC7B05423E}" srcOrd="0" destOrd="0" presId="urn:microsoft.com/office/officeart/2005/8/layout/hProcess9"/>
    <dgm:cxn modelId="{18C25C06-DA55-4C70-A142-4D16D60C9B9B}" type="presParOf" srcId="{64C3F600-125A-4051-B795-70F279C68B00}" destId="{ACE686C9-C4A8-428A-AD2E-BBE535323B55}" srcOrd="1" destOrd="0" presId="urn:microsoft.com/office/officeart/2005/8/layout/hProcess9"/>
    <dgm:cxn modelId="{F3CB2598-DD1E-4059-B343-DA4382BBC4F3}" type="presParOf" srcId="{ACE686C9-C4A8-428A-AD2E-BBE535323B55}" destId="{47D3C4EF-EDEB-49AE-B860-D3548FC3AF37}" srcOrd="0" destOrd="0" presId="urn:microsoft.com/office/officeart/2005/8/layout/hProcess9"/>
    <dgm:cxn modelId="{96E0A174-1261-4AC3-BCEC-A37707492E92}" type="presParOf" srcId="{ACE686C9-C4A8-428A-AD2E-BBE535323B55}" destId="{8AD442D8-D5DE-4644-90B9-40B0CFABB226}" srcOrd="1" destOrd="0" presId="urn:microsoft.com/office/officeart/2005/8/layout/hProcess9"/>
    <dgm:cxn modelId="{AEAA9091-8939-45A2-8C66-33DACFF20036}" type="presParOf" srcId="{ACE686C9-C4A8-428A-AD2E-BBE535323B55}" destId="{B419FB41-6C85-458C-ABF3-71C19AB36EB2}" srcOrd="2" destOrd="0" presId="urn:microsoft.com/office/officeart/2005/8/layout/hProcess9"/>
    <dgm:cxn modelId="{368443F5-4145-4612-A7A2-87188A6C04B3}" type="presParOf" srcId="{ACE686C9-C4A8-428A-AD2E-BBE535323B55}" destId="{EA18A5E0-E39F-494B-9699-0F4168B13F80}" srcOrd="3" destOrd="0" presId="urn:microsoft.com/office/officeart/2005/8/layout/hProcess9"/>
    <dgm:cxn modelId="{AB1D4BA0-FBAC-46AB-BB8F-75D84C85D754}" type="presParOf" srcId="{ACE686C9-C4A8-428A-AD2E-BBE535323B55}" destId="{C50AD2F0-F0AC-435C-A629-56A48177850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94EDF2-CD54-4FFF-900C-5C6133D90769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1AA1DF4B-F4A8-4817-850A-BC7B57972080}">
      <dgm:prSet phldrT="[Texto]" custT="1"/>
      <dgm:spPr/>
      <dgm:t>
        <a:bodyPr/>
        <a:lstStyle/>
        <a:p>
          <a:r>
            <a:rPr lang="es-CL" sz="1200" dirty="0" smtClean="0"/>
            <a:t>Trabajo 1</a:t>
          </a:r>
        </a:p>
        <a:p>
          <a:r>
            <a:rPr lang="es-CL" sz="1200" dirty="0" smtClean="0"/>
            <a:t>- Cultura griega</a:t>
          </a:r>
        </a:p>
        <a:p>
          <a:r>
            <a:rPr lang="es-CL" sz="1200" dirty="0" smtClean="0"/>
            <a:t>- </a:t>
          </a:r>
          <a:r>
            <a:rPr lang="es-CL" sz="1200" dirty="0" err="1" smtClean="0"/>
            <a:t>Adverbs</a:t>
          </a:r>
          <a:r>
            <a:rPr lang="es-CL" sz="1200" dirty="0" smtClean="0"/>
            <a:t> of </a:t>
          </a:r>
          <a:r>
            <a:rPr lang="es-CL" sz="1200" dirty="0" err="1" smtClean="0"/>
            <a:t>sequence</a:t>
          </a:r>
          <a:r>
            <a:rPr lang="es-CL" sz="1200" dirty="0" smtClean="0"/>
            <a:t> / adverbios de secuencia</a:t>
          </a:r>
        </a:p>
        <a:p>
          <a:r>
            <a:rPr lang="es-CL" sz="1200" dirty="0" smtClean="0"/>
            <a:t>- Reading </a:t>
          </a:r>
          <a:r>
            <a:rPr lang="es-CL" sz="1200" dirty="0" err="1" smtClean="0"/>
            <a:t>comprehension</a:t>
          </a:r>
          <a:r>
            <a:rPr lang="es-CL" sz="1200" dirty="0" smtClean="0"/>
            <a:t>/ comprensión de lectura</a:t>
          </a:r>
        </a:p>
      </dgm:t>
    </dgm:pt>
    <dgm:pt modelId="{C7329B75-F3F0-4503-AE61-4FAFC53B675C}" type="parTrans" cxnId="{19D81F5A-7F44-4CB3-A397-B2550C02FCDF}">
      <dgm:prSet/>
      <dgm:spPr/>
      <dgm:t>
        <a:bodyPr/>
        <a:lstStyle/>
        <a:p>
          <a:endParaRPr lang="es-CL"/>
        </a:p>
      </dgm:t>
    </dgm:pt>
    <dgm:pt modelId="{F8B1C70E-32DC-4FE1-AE92-8506879E260E}" type="sibTrans" cxnId="{19D81F5A-7F44-4CB3-A397-B2550C02FCDF}">
      <dgm:prSet/>
      <dgm:spPr/>
      <dgm:t>
        <a:bodyPr/>
        <a:lstStyle/>
        <a:p>
          <a:endParaRPr lang="es-CL"/>
        </a:p>
      </dgm:t>
    </dgm:pt>
    <dgm:pt modelId="{8E06771D-6D2B-46A3-8391-0162CB15DF0A}">
      <dgm:prSet phldrT="[Texto]" custT="1"/>
      <dgm:spPr/>
      <dgm:t>
        <a:bodyPr/>
        <a:lstStyle/>
        <a:p>
          <a:r>
            <a:rPr lang="es-CL" sz="1200" dirty="0" smtClean="0"/>
            <a:t>Trabajo 3</a:t>
          </a:r>
        </a:p>
        <a:p>
          <a:r>
            <a:rPr lang="es-CL" sz="1200" dirty="0" smtClean="0"/>
            <a:t>- Voces narrativas</a:t>
          </a:r>
        </a:p>
        <a:p>
          <a:r>
            <a:rPr lang="es-CL" sz="1200" dirty="0" smtClean="0"/>
            <a:t>- </a:t>
          </a:r>
          <a:r>
            <a:rPr lang="es-CL" sz="1200" dirty="0" err="1" smtClean="0"/>
            <a:t>Present</a:t>
          </a:r>
          <a:r>
            <a:rPr lang="es-CL" sz="1200" dirty="0" smtClean="0"/>
            <a:t> simple, </a:t>
          </a:r>
          <a:r>
            <a:rPr lang="es-CL" sz="1200" dirty="0" err="1" smtClean="0"/>
            <a:t>daily</a:t>
          </a:r>
          <a:r>
            <a:rPr lang="es-CL" sz="1200" dirty="0" smtClean="0"/>
            <a:t> </a:t>
          </a:r>
          <a:r>
            <a:rPr lang="es-CL" sz="1200" dirty="0" err="1" smtClean="0"/>
            <a:t>activities</a:t>
          </a:r>
          <a:r>
            <a:rPr lang="es-CL" sz="1200" dirty="0" smtClean="0"/>
            <a:t> / presente simple, actividades diarias</a:t>
          </a:r>
        </a:p>
        <a:p>
          <a:r>
            <a:rPr lang="es-CL" sz="1200" dirty="0" smtClean="0"/>
            <a:t>- Compresión de lectura</a:t>
          </a:r>
        </a:p>
        <a:p>
          <a:r>
            <a:rPr lang="es-CL" sz="1200" dirty="0" smtClean="0"/>
            <a:t>-Escritura a través de modelos. </a:t>
          </a:r>
          <a:endParaRPr lang="es-CL" sz="1200" dirty="0"/>
        </a:p>
      </dgm:t>
    </dgm:pt>
    <dgm:pt modelId="{0BFB8696-CE52-4571-8244-EF3AA8C82FD3}" type="parTrans" cxnId="{E73EDDAA-F1A1-4205-94EA-2EFFD66F831F}">
      <dgm:prSet/>
      <dgm:spPr/>
      <dgm:t>
        <a:bodyPr/>
        <a:lstStyle/>
        <a:p>
          <a:endParaRPr lang="es-CL"/>
        </a:p>
      </dgm:t>
    </dgm:pt>
    <dgm:pt modelId="{EE3FBD54-7D69-4804-B8FE-0F90B043EE29}" type="sibTrans" cxnId="{E73EDDAA-F1A1-4205-94EA-2EFFD66F831F}">
      <dgm:prSet/>
      <dgm:spPr/>
      <dgm:t>
        <a:bodyPr/>
        <a:lstStyle/>
        <a:p>
          <a:endParaRPr lang="es-CL"/>
        </a:p>
      </dgm:t>
    </dgm:pt>
    <dgm:pt modelId="{2038F06A-9CB7-4537-B419-E208AEC4C21C}">
      <dgm:prSet phldrT="[Texto]" custT="1"/>
      <dgm:spPr/>
      <dgm:t>
        <a:bodyPr/>
        <a:lstStyle/>
        <a:p>
          <a:r>
            <a:rPr lang="es-CL" sz="1200" dirty="0" smtClean="0"/>
            <a:t>Trabajo 5</a:t>
          </a:r>
        </a:p>
        <a:p>
          <a:r>
            <a:rPr lang="es-CL" sz="1200" dirty="0" smtClean="0"/>
            <a:t>- Legado cultural aztecas mayas e incas.</a:t>
          </a:r>
        </a:p>
        <a:p>
          <a:r>
            <a:rPr lang="es-CL" sz="1200" dirty="0" smtClean="0"/>
            <a:t>- </a:t>
          </a:r>
          <a:r>
            <a:rPr lang="es-CL" sz="1200" dirty="0" err="1" smtClean="0"/>
            <a:t>Present</a:t>
          </a:r>
          <a:r>
            <a:rPr lang="es-CL" sz="1200" dirty="0" smtClean="0"/>
            <a:t> simple, </a:t>
          </a:r>
          <a:r>
            <a:rPr lang="es-CL" sz="1200" dirty="0" err="1" smtClean="0"/>
            <a:t>verb</a:t>
          </a:r>
          <a:r>
            <a:rPr lang="es-CL" sz="1200" dirty="0" smtClean="0"/>
            <a:t> to be/ presente simple, verbo ser o estar</a:t>
          </a:r>
        </a:p>
        <a:p>
          <a:r>
            <a:rPr lang="es-CL" sz="1200" dirty="0" smtClean="0"/>
            <a:t>- Compresión de lectura</a:t>
          </a:r>
        </a:p>
        <a:p>
          <a:r>
            <a:rPr lang="es-CL" sz="1200" dirty="0" smtClean="0"/>
            <a:t>-Escritura a través de modelos. </a:t>
          </a:r>
          <a:endParaRPr lang="es-CL" sz="1200" dirty="0"/>
        </a:p>
      </dgm:t>
    </dgm:pt>
    <dgm:pt modelId="{6A0C82FF-A51F-47DC-9080-B5B167EC1B4F}" type="parTrans" cxnId="{77848B28-6841-41B9-A5AB-A53B98F02B70}">
      <dgm:prSet/>
      <dgm:spPr/>
      <dgm:t>
        <a:bodyPr/>
        <a:lstStyle/>
        <a:p>
          <a:endParaRPr lang="es-CL"/>
        </a:p>
      </dgm:t>
    </dgm:pt>
    <dgm:pt modelId="{13546B66-F3A4-4D35-83D4-754741219965}" type="sibTrans" cxnId="{77848B28-6841-41B9-A5AB-A53B98F02B70}">
      <dgm:prSet/>
      <dgm:spPr/>
      <dgm:t>
        <a:bodyPr/>
        <a:lstStyle/>
        <a:p>
          <a:endParaRPr lang="es-CL"/>
        </a:p>
      </dgm:t>
    </dgm:pt>
    <dgm:pt modelId="{64C3F600-125A-4051-B795-70F279C68B00}" type="pres">
      <dgm:prSet presAssocID="{8994EDF2-CD54-4FFF-900C-5C6133D90769}" presName="CompostProcess" presStyleCnt="0">
        <dgm:presLayoutVars>
          <dgm:dir/>
          <dgm:resizeHandles val="exact"/>
        </dgm:presLayoutVars>
      </dgm:prSet>
      <dgm:spPr/>
    </dgm:pt>
    <dgm:pt modelId="{D489F3AF-CC90-427B-9072-5FBC7B05423E}" type="pres">
      <dgm:prSet presAssocID="{8994EDF2-CD54-4FFF-900C-5C6133D90769}" presName="arrow" presStyleLbl="bgShp" presStyleIdx="0" presStyleCnt="1"/>
      <dgm:spPr/>
    </dgm:pt>
    <dgm:pt modelId="{ACE686C9-C4A8-428A-AD2E-BBE535323B55}" type="pres">
      <dgm:prSet presAssocID="{8994EDF2-CD54-4FFF-900C-5C6133D90769}" presName="linearProcess" presStyleCnt="0"/>
      <dgm:spPr/>
    </dgm:pt>
    <dgm:pt modelId="{47D3C4EF-EDEB-49AE-B860-D3548FC3AF37}" type="pres">
      <dgm:prSet presAssocID="{1AA1DF4B-F4A8-4817-850A-BC7B5797208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D442D8-D5DE-4644-90B9-40B0CFABB226}" type="pres">
      <dgm:prSet presAssocID="{F8B1C70E-32DC-4FE1-AE92-8506879E260E}" presName="sibTrans" presStyleCnt="0"/>
      <dgm:spPr/>
    </dgm:pt>
    <dgm:pt modelId="{B419FB41-6C85-458C-ABF3-71C19AB36EB2}" type="pres">
      <dgm:prSet presAssocID="{8E06771D-6D2B-46A3-8391-0162CB15DF0A}" presName="textNode" presStyleLbl="node1" presStyleIdx="1" presStyleCnt="3" custLinFactNeighborX="28436" custLinFactNeighborY="51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A18A5E0-E39F-494B-9699-0F4168B13F80}" type="pres">
      <dgm:prSet presAssocID="{EE3FBD54-7D69-4804-B8FE-0F90B043EE29}" presName="sibTrans" presStyleCnt="0"/>
      <dgm:spPr/>
    </dgm:pt>
    <dgm:pt modelId="{C50AD2F0-F0AC-435C-A629-56A481778503}" type="pres">
      <dgm:prSet presAssocID="{2038F06A-9CB7-4537-B419-E208AEC4C21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EE44CF9-E038-43B1-BF20-9B036DF3C448}" type="presOf" srcId="{1AA1DF4B-F4A8-4817-850A-BC7B57972080}" destId="{47D3C4EF-EDEB-49AE-B860-D3548FC3AF37}" srcOrd="0" destOrd="0" presId="urn:microsoft.com/office/officeart/2005/8/layout/hProcess9"/>
    <dgm:cxn modelId="{31C59F39-0B74-4382-A65C-0FDEF0E9F84B}" type="presOf" srcId="{8E06771D-6D2B-46A3-8391-0162CB15DF0A}" destId="{B419FB41-6C85-458C-ABF3-71C19AB36EB2}" srcOrd="0" destOrd="0" presId="urn:microsoft.com/office/officeart/2005/8/layout/hProcess9"/>
    <dgm:cxn modelId="{19D81F5A-7F44-4CB3-A397-B2550C02FCDF}" srcId="{8994EDF2-CD54-4FFF-900C-5C6133D90769}" destId="{1AA1DF4B-F4A8-4817-850A-BC7B57972080}" srcOrd="0" destOrd="0" parTransId="{C7329B75-F3F0-4503-AE61-4FAFC53B675C}" sibTransId="{F8B1C70E-32DC-4FE1-AE92-8506879E260E}"/>
    <dgm:cxn modelId="{77848B28-6841-41B9-A5AB-A53B98F02B70}" srcId="{8994EDF2-CD54-4FFF-900C-5C6133D90769}" destId="{2038F06A-9CB7-4537-B419-E208AEC4C21C}" srcOrd="2" destOrd="0" parTransId="{6A0C82FF-A51F-47DC-9080-B5B167EC1B4F}" sibTransId="{13546B66-F3A4-4D35-83D4-754741219965}"/>
    <dgm:cxn modelId="{E73EDDAA-F1A1-4205-94EA-2EFFD66F831F}" srcId="{8994EDF2-CD54-4FFF-900C-5C6133D90769}" destId="{8E06771D-6D2B-46A3-8391-0162CB15DF0A}" srcOrd="1" destOrd="0" parTransId="{0BFB8696-CE52-4571-8244-EF3AA8C82FD3}" sibTransId="{EE3FBD54-7D69-4804-B8FE-0F90B043EE29}"/>
    <dgm:cxn modelId="{4567F04B-2EDF-4DE9-87C7-D244B4ABC4E4}" type="presOf" srcId="{2038F06A-9CB7-4537-B419-E208AEC4C21C}" destId="{C50AD2F0-F0AC-435C-A629-56A481778503}" srcOrd="0" destOrd="0" presId="urn:microsoft.com/office/officeart/2005/8/layout/hProcess9"/>
    <dgm:cxn modelId="{21918E85-BD71-490F-9F11-17B32D216D6D}" type="presOf" srcId="{8994EDF2-CD54-4FFF-900C-5C6133D90769}" destId="{64C3F600-125A-4051-B795-70F279C68B00}" srcOrd="0" destOrd="0" presId="urn:microsoft.com/office/officeart/2005/8/layout/hProcess9"/>
    <dgm:cxn modelId="{DED59673-AF28-45FC-B2D6-B75478160739}" type="presParOf" srcId="{64C3F600-125A-4051-B795-70F279C68B00}" destId="{D489F3AF-CC90-427B-9072-5FBC7B05423E}" srcOrd="0" destOrd="0" presId="urn:microsoft.com/office/officeart/2005/8/layout/hProcess9"/>
    <dgm:cxn modelId="{52C99893-5011-4922-8F7E-BF474A719D6B}" type="presParOf" srcId="{64C3F600-125A-4051-B795-70F279C68B00}" destId="{ACE686C9-C4A8-428A-AD2E-BBE535323B55}" srcOrd="1" destOrd="0" presId="urn:microsoft.com/office/officeart/2005/8/layout/hProcess9"/>
    <dgm:cxn modelId="{4E71C078-75BB-4903-9C70-A781CBCB3293}" type="presParOf" srcId="{ACE686C9-C4A8-428A-AD2E-BBE535323B55}" destId="{47D3C4EF-EDEB-49AE-B860-D3548FC3AF37}" srcOrd="0" destOrd="0" presId="urn:microsoft.com/office/officeart/2005/8/layout/hProcess9"/>
    <dgm:cxn modelId="{C28BB05F-32E5-4A3F-9352-AC60F4E990D9}" type="presParOf" srcId="{ACE686C9-C4A8-428A-AD2E-BBE535323B55}" destId="{8AD442D8-D5DE-4644-90B9-40B0CFABB226}" srcOrd="1" destOrd="0" presId="urn:microsoft.com/office/officeart/2005/8/layout/hProcess9"/>
    <dgm:cxn modelId="{BE3FFD11-3171-4A41-8E0F-D30CD8078589}" type="presParOf" srcId="{ACE686C9-C4A8-428A-AD2E-BBE535323B55}" destId="{B419FB41-6C85-458C-ABF3-71C19AB36EB2}" srcOrd="2" destOrd="0" presId="urn:microsoft.com/office/officeart/2005/8/layout/hProcess9"/>
    <dgm:cxn modelId="{7A4A9BC2-D59A-4F2F-A76C-266351CE2F17}" type="presParOf" srcId="{ACE686C9-C4A8-428A-AD2E-BBE535323B55}" destId="{EA18A5E0-E39F-494B-9699-0F4168B13F80}" srcOrd="3" destOrd="0" presId="urn:microsoft.com/office/officeart/2005/8/layout/hProcess9"/>
    <dgm:cxn modelId="{C67286DD-F059-4E11-B2FE-57A798967CCA}" type="presParOf" srcId="{ACE686C9-C4A8-428A-AD2E-BBE535323B55}" destId="{C50AD2F0-F0AC-435C-A629-56A48177850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94EDF2-CD54-4FFF-900C-5C6133D90769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1AA1DF4B-F4A8-4817-850A-BC7B57972080}">
      <dgm:prSet phldrT="[Texto]" custT="1"/>
      <dgm:spPr/>
      <dgm:t>
        <a:bodyPr/>
        <a:lstStyle/>
        <a:p>
          <a:r>
            <a:rPr lang="es-CL" sz="1400" dirty="0"/>
            <a:t>Trabajo 2</a:t>
          </a:r>
        </a:p>
        <a:p>
          <a:r>
            <a:rPr lang="es-CL" sz="1400" dirty="0"/>
            <a:t>- Sexualidad y contenido de las letras en las canciones.</a:t>
          </a:r>
        </a:p>
        <a:p>
          <a:r>
            <a:rPr lang="es-CL" sz="1400" dirty="0"/>
            <a:t>- Expresión de ideas a través del análisis de las letras del reggaetón.</a:t>
          </a:r>
        </a:p>
        <a:p>
          <a:r>
            <a:rPr lang="es-CL" sz="1400" dirty="0"/>
            <a:t>- Creación de una letra de canción.</a:t>
          </a:r>
        </a:p>
      </dgm:t>
    </dgm:pt>
    <dgm:pt modelId="{C7329B75-F3F0-4503-AE61-4FAFC53B675C}" type="parTrans" cxnId="{19D81F5A-7F44-4CB3-A397-B2550C02FCDF}">
      <dgm:prSet/>
      <dgm:spPr/>
      <dgm:t>
        <a:bodyPr/>
        <a:lstStyle/>
        <a:p>
          <a:endParaRPr lang="es-CL"/>
        </a:p>
      </dgm:t>
    </dgm:pt>
    <dgm:pt modelId="{F8B1C70E-32DC-4FE1-AE92-8506879E260E}" type="sibTrans" cxnId="{19D81F5A-7F44-4CB3-A397-B2550C02FCDF}">
      <dgm:prSet/>
      <dgm:spPr/>
      <dgm:t>
        <a:bodyPr/>
        <a:lstStyle/>
        <a:p>
          <a:endParaRPr lang="es-CL"/>
        </a:p>
      </dgm:t>
    </dgm:pt>
    <dgm:pt modelId="{8E06771D-6D2B-46A3-8391-0162CB15DF0A}">
      <dgm:prSet phldrT="[Texto]" custT="1"/>
      <dgm:spPr/>
      <dgm:t>
        <a:bodyPr/>
        <a:lstStyle/>
        <a:p>
          <a:r>
            <a:rPr lang="es-CL" sz="1400" dirty="0"/>
            <a:t>Trabajo 4</a:t>
          </a:r>
        </a:p>
        <a:p>
          <a:r>
            <a:rPr lang="es-CL" sz="1400" dirty="0"/>
            <a:t>- Cultura Mapuche y el uso de la música e instrumentos musicales en los rituales.</a:t>
          </a:r>
        </a:p>
        <a:p>
          <a:r>
            <a:rPr lang="es-CL" sz="1400" dirty="0"/>
            <a:t>- Relación entre rito y uso musical.</a:t>
          </a:r>
        </a:p>
        <a:p>
          <a:r>
            <a:rPr lang="es-CL" sz="1400" dirty="0"/>
            <a:t>-Conocimiento general de las expresiones artísticas de la antigüedad.</a:t>
          </a:r>
        </a:p>
      </dgm:t>
    </dgm:pt>
    <dgm:pt modelId="{0BFB8696-CE52-4571-8244-EF3AA8C82FD3}" type="parTrans" cxnId="{E73EDDAA-F1A1-4205-94EA-2EFFD66F831F}">
      <dgm:prSet/>
      <dgm:spPr/>
      <dgm:t>
        <a:bodyPr/>
        <a:lstStyle/>
        <a:p>
          <a:endParaRPr lang="es-CL"/>
        </a:p>
      </dgm:t>
    </dgm:pt>
    <dgm:pt modelId="{EE3FBD54-7D69-4804-B8FE-0F90B043EE29}" type="sibTrans" cxnId="{E73EDDAA-F1A1-4205-94EA-2EFFD66F831F}">
      <dgm:prSet/>
      <dgm:spPr/>
      <dgm:t>
        <a:bodyPr/>
        <a:lstStyle/>
        <a:p>
          <a:endParaRPr lang="es-CL"/>
        </a:p>
      </dgm:t>
    </dgm:pt>
    <dgm:pt modelId="{2038F06A-9CB7-4537-B419-E208AEC4C21C}">
      <dgm:prSet phldrT="[Texto]" custT="1"/>
      <dgm:spPr/>
      <dgm:t>
        <a:bodyPr/>
        <a:lstStyle/>
        <a:p>
          <a:r>
            <a:rPr lang="es-CL" sz="1400" dirty="0"/>
            <a:t>Trabajo 6</a:t>
          </a:r>
        </a:p>
        <a:p>
          <a:r>
            <a:rPr lang="es-CL" sz="1400" dirty="0"/>
            <a:t>- Proporción Áurea en la estructura de la obra musical. </a:t>
          </a:r>
        </a:p>
        <a:p>
          <a:r>
            <a:rPr lang="es-CL" sz="1400" dirty="0"/>
            <a:t>- Reconocer la existencia del elemento estructurador en el discurso musical.</a:t>
          </a:r>
        </a:p>
        <a:p>
          <a:r>
            <a:rPr lang="es-CL" sz="1400" dirty="0"/>
            <a:t>-identificar el elemento estructurador (</a:t>
          </a:r>
          <a:r>
            <a:rPr lang="es-CL" sz="1400" dirty="0" err="1"/>
            <a:t>prop</a:t>
          </a:r>
          <a:r>
            <a:rPr lang="es-CL" sz="1400" dirty="0"/>
            <a:t>. Áurea).</a:t>
          </a:r>
        </a:p>
      </dgm:t>
    </dgm:pt>
    <dgm:pt modelId="{6A0C82FF-A51F-47DC-9080-B5B167EC1B4F}" type="parTrans" cxnId="{77848B28-6841-41B9-A5AB-A53B98F02B70}">
      <dgm:prSet/>
      <dgm:spPr/>
      <dgm:t>
        <a:bodyPr/>
        <a:lstStyle/>
        <a:p>
          <a:endParaRPr lang="es-CL"/>
        </a:p>
      </dgm:t>
    </dgm:pt>
    <dgm:pt modelId="{13546B66-F3A4-4D35-83D4-754741219965}" type="sibTrans" cxnId="{77848B28-6841-41B9-A5AB-A53B98F02B70}">
      <dgm:prSet/>
      <dgm:spPr/>
      <dgm:t>
        <a:bodyPr/>
        <a:lstStyle/>
        <a:p>
          <a:endParaRPr lang="es-CL"/>
        </a:p>
      </dgm:t>
    </dgm:pt>
    <dgm:pt modelId="{64C3F600-125A-4051-B795-70F279C68B00}" type="pres">
      <dgm:prSet presAssocID="{8994EDF2-CD54-4FFF-900C-5C6133D90769}" presName="CompostProcess" presStyleCnt="0">
        <dgm:presLayoutVars>
          <dgm:dir/>
          <dgm:resizeHandles val="exact"/>
        </dgm:presLayoutVars>
      </dgm:prSet>
      <dgm:spPr/>
    </dgm:pt>
    <dgm:pt modelId="{D489F3AF-CC90-427B-9072-5FBC7B05423E}" type="pres">
      <dgm:prSet presAssocID="{8994EDF2-CD54-4FFF-900C-5C6133D90769}" presName="arrow" presStyleLbl="bgShp" presStyleIdx="0" presStyleCnt="1"/>
      <dgm:spPr/>
    </dgm:pt>
    <dgm:pt modelId="{ACE686C9-C4A8-428A-AD2E-BBE535323B55}" type="pres">
      <dgm:prSet presAssocID="{8994EDF2-CD54-4FFF-900C-5C6133D90769}" presName="linearProcess" presStyleCnt="0"/>
      <dgm:spPr/>
    </dgm:pt>
    <dgm:pt modelId="{47D3C4EF-EDEB-49AE-B860-D3548FC3AF37}" type="pres">
      <dgm:prSet presAssocID="{1AA1DF4B-F4A8-4817-850A-BC7B57972080}" presName="textNode" presStyleLbl="node1" presStyleIdx="0" presStyleCnt="3" custScaleX="126712" custScaleY="14342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D442D8-D5DE-4644-90B9-40B0CFABB226}" type="pres">
      <dgm:prSet presAssocID="{F8B1C70E-32DC-4FE1-AE92-8506879E260E}" presName="sibTrans" presStyleCnt="0"/>
      <dgm:spPr/>
    </dgm:pt>
    <dgm:pt modelId="{B419FB41-6C85-458C-ABF3-71C19AB36EB2}" type="pres">
      <dgm:prSet presAssocID="{8E06771D-6D2B-46A3-8391-0162CB15DF0A}" presName="textNode" presStyleLbl="node1" presStyleIdx="1" presStyleCnt="3" custScaleX="120246" custScaleY="15138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A18A5E0-E39F-494B-9699-0F4168B13F80}" type="pres">
      <dgm:prSet presAssocID="{EE3FBD54-7D69-4804-B8FE-0F90B043EE29}" presName="sibTrans" presStyleCnt="0"/>
      <dgm:spPr/>
    </dgm:pt>
    <dgm:pt modelId="{C50AD2F0-F0AC-435C-A629-56A481778503}" type="pres">
      <dgm:prSet presAssocID="{2038F06A-9CB7-4537-B419-E208AEC4C21C}" presName="textNode" presStyleLbl="node1" presStyleIdx="2" presStyleCnt="3" custScaleX="126417" custScaleY="15138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1BA0F0E-B5D4-4FFB-BA38-C65EC13AAB4D}" type="presOf" srcId="{1AA1DF4B-F4A8-4817-850A-BC7B57972080}" destId="{47D3C4EF-EDEB-49AE-B860-D3548FC3AF37}" srcOrd="0" destOrd="0" presId="urn:microsoft.com/office/officeart/2005/8/layout/hProcess9"/>
    <dgm:cxn modelId="{19D81F5A-7F44-4CB3-A397-B2550C02FCDF}" srcId="{8994EDF2-CD54-4FFF-900C-5C6133D90769}" destId="{1AA1DF4B-F4A8-4817-850A-BC7B57972080}" srcOrd="0" destOrd="0" parTransId="{C7329B75-F3F0-4503-AE61-4FAFC53B675C}" sibTransId="{F8B1C70E-32DC-4FE1-AE92-8506879E260E}"/>
    <dgm:cxn modelId="{C6F973AA-1816-44E1-99FC-212DC2B58DCD}" type="presOf" srcId="{8E06771D-6D2B-46A3-8391-0162CB15DF0A}" destId="{B419FB41-6C85-458C-ABF3-71C19AB36EB2}" srcOrd="0" destOrd="0" presId="urn:microsoft.com/office/officeart/2005/8/layout/hProcess9"/>
    <dgm:cxn modelId="{77848B28-6841-41B9-A5AB-A53B98F02B70}" srcId="{8994EDF2-CD54-4FFF-900C-5C6133D90769}" destId="{2038F06A-9CB7-4537-B419-E208AEC4C21C}" srcOrd="2" destOrd="0" parTransId="{6A0C82FF-A51F-47DC-9080-B5B167EC1B4F}" sibTransId="{13546B66-F3A4-4D35-83D4-754741219965}"/>
    <dgm:cxn modelId="{094FEDC7-BE29-4F32-A03B-36DE9A24C1B5}" type="presOf" srcId="{8994EDF2-CD54-4FFF-900C-5C6133D90769}" destId="{64C3F600-125A-4051-B795-70F279C68B00}" srcOrd="0" destOrd="0" presId="urn:microsoft.com/office/officeart/2005/8/layout/hProcess9"/>
    <dgm:cxn modelId="{E73EDDAA-F1A1-4205-94EA-2EFFD66F831F}" srcId="{8994EDF2-CD54-4FFF-900C-5C6133D90769}" destId="{8E06771D-6D2B-46A3-8391-0162CB15DF0A}" srcOrd="1" destOrd="0" parTransId="{0BFB8696-CE52-4571-8244-EF3AA8C82FD3}" sibTransId="{EE3FBD54-7D69-4804-B8FE-0F90B043EE29}"/>
    <dgm:cxn modelId="{24B63561-8CE1-403C-BBF3-E84E83D35EC5}" type="presOf" srcId="{2038F06A-9CB7-4537-B419-E208AEC4C21C}" destId="{C50AD2F0-F0AC-435C-A629-56A481778503}" srcOrd="0" destOrd="0" presId="urn:microsoft.com/office/officeart/2005/8/layout/hProcess9"/>
    <dgm:cxn modelId="{30BED089-EE45-408C-BE15-1EFF5322E574}" type="presParOf" srcId="{64C3F600-125A-4051-B795-70F279C68B00}" destId="{D489F3AF-CC90-427B-9072-5FBC7B05423E}" srcOrd="0" destOrd="0" presId="urn:microsoft.com/office/officeart/2005/8/layout/hProcess9"/>
    <dgm:cxn modelId="{09CAE40C-7C91-4FB2-83F7-2852D0CF307E}" type="presParOf" srcId="{64C3F600-125A-4051-B795-70F279C68B00}" destId="{ACE686C9-C4A8-428A-AD2E-BBE535323B55}" srcOrd="1" destOrd="0" presId="urn:microsoft.com/office/officeart/2005/8/layout/hProcess9"/>
    <dgm:cxn modelId="{A970809E-E3AD-4A96-8D2B-E174103FB086}" type="presParOf" srcId="{ACE686C9-C4A8-428A-AD2E-BBE535323B55}" destId="{47D3C4EF-EDEB-49AE-B860-D3548FC3AF37}" srcOrd="0" destOrd="0" presId="urn:microsoft.com/office/officeart/2005/8/layout/hProcess9"/>
    <dgm:cxn modelId="{355B5C30-1245-4958-B24D-42AA6B5D9993}" type="presParOf" srcId="{ACE686C9-C4A8-428A-AD2E-BBE535323B55}" destId="{8AD442D8-D5DE-4644-90B9-40B0CFABB226}" srcOrd="1" destOrd="0" presId="urn:microsoft.com/office/officeart/2005/8/layout/hProcess9"/>
    <dgm:cxn modelId="{81ECEE21-26A0-4F28-A839-8C89AFB619FD}" type="presParOf" srcId="{ACE686C9-C4A8-428A-AD2E-BBE535323B55}" destId="{B419FB41-6C85-458C-ABF3-71C19AB36EB2}" srcOrd="2" destOrd="0" presId="urn:microsoft.com/office/officeart/2005/8/layout/hProcess9"/>
    <dgm:cxn modelId="{BCE84A8B-1968-416A-9D84-EECFD85C7D41}" type="presParOf" srcId="{ACE686C9-C4A8-428A-AD2E-BBE535323B55}" destId="{EA18A5E0-E39F-494B-9699-0F4168B13F80}" srcOrd="3" destOrd="0" presId="urn:microsoft.com/office/officeart/2005/8/layout/hProcess9"/>
    <dgm:cxn modelId="{1014AA63-B255-4A87-ABBB-14550342BC8E}" type="presParOf" srcId="{ACE686C9-C4A8-428A-AD2E-BBE535323B55}" destId="{C50AD2F0-F0AC-435C-A629-56A48177850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94EDF2-CD54-4FFF-900C-5C6133D90769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1AA1DF4B-F4A8-4817-850A-BC7B57972080}">
      <dgm:prSet phldrT="[Texto]" custT="1"/>
      <dgm:spPr/>
      <dgm:t>
        <a:bodyPr/>
        <a:lstStyle/>
        <a:p>
          <a:pPr algn="ctr"/>
          <a:r>
            <a:rPr lang="es-CL" sz="1600" dirty="0" smtClean="0">
              <a:solidFill>
                <a:schemeClr val="tx1"/>
              </a:solidFill>
            </a:rPr>
            <a:t>Trabajo 2</a:t>
          </a:r>
        </a:p>
        <a:p>
          <a:pPr algn="just"/>
          <a:r>
            <a:rPr lang="es-CL" sz="1400" b="1" dirty="0" smtClean="0">
              <a:solidFill>
                <a:schemeClr val="tx1"/>
              </a:solidFill>
            </a:rPr>
            <a:t>-</a:t>
          </a:r>
          <a:r>
            <a:rPr lang="es-CL" sz="1400" b="1" u="sng" dirty="0" smtClean="0">
              <a:solidFill>
                <a:schemeClr val="tx1"/>
              </a:solidFill>
            </a:rPr>
            <a:t>Tema:</a:t>
          </a:r>
          <a:r>
            <a:rPr lang="es-CL" sz="1400" b="1" u="none" dirty="0" smtClean="0">
              <a:solidFill>
                <a:schemeClr val="tx1"/>
              </a:solidFill>
            </a:rPr>
            <a:t> </a:t>
          </a:r>
          <a:r>
            <a:rPr lang="es-CL" sz="1400" dirty="0" smtClean="0">
              <a:solidFill>
                <a:schemeClr val="tx1"/>
              </a:solidFill>
            </a:rPr>
            <a:t>Cambios físicos durante adolescencia. </a:t>
          </a:r>
        </a:p>
        <a:p>
          <a:pPr algn="just"/>
          <a:r>
            <a:rPr lang="es-CL" sz="1400" b="1" u="none" dirty="0" smtClean="0">
              <a:solidFill>
                <a:schemeClr val="tx1"/>
              </a:solidFill>
            </a:rPr>
            <a:t>-</a:t>
          </a:r>
          <a:r>
            <a:rPr lang="es-CL" sz="1400" b="1" u="sng" dirty="0" smtClean="0">
              <a:solidFill>
                <a:schemeClr val="tx1"/>
              </a:solidFill>
            </a:rPr>
            <a:t>Aprendizajes:</a:t>
          </a:r>
          <a:r>
            <a:rPr lang="es-CL" sz="1400" b="1" u="none" dirty="0" smtClean="0">
              <a:solidFill>
                <a:schemeClr val="tx1"/>
              </a:solidFill>
            </a:rPr>
            <a:t> </a:t>
          </a:r>
          <a:r>
            <a:rPr lang="es-CL" sz="1400" dirty="0" smtClean="0">
              <a:solidFill>
                <a:schemeClr val="tx1"/>
              </a:solidFill>
            </a:rPr>
            <a:t>Comprenden los cambios físicos que se producen durante adolescencia temprana y como estos influyen sobre las capacidades físicas.</a:t>
          </a:r>
        </a:p>
      </dgm:t>
    </dgm:pt>
    <dgm:pt modelId="{C7329B75-F3F0-4503-AE61-4FAFC53B675C}" type="parTrans" cxnId="{19D81F5A-7F44-4CB3-A397-B2550C02FCDF}">
      <dgm:prSet/>
      <dgm:spPr/>
      <dgm:t>
        <a:bodyPr/>
        <a:lstStyle/>
        <a:p>
          <a:endParaRPr lang="es-CL"/>
        </a:p>
      </dgm:t>
    </dgm:pt>
    <dgm:pt modelId="{F8B1C70E-32DC-4FE1-AE92-8506879E260E}" type="sibTrans" cxnId="{19D81F5A-7F44-4CB3-A397-B2550C02FCDF}">
      <dgm:prSet/>
      <dgm:spPr/>
      <dgm:t>
        <a:bodyPr/>
        <a:lstStyle/>
        <a:p>
          <a:endParaRPr lang="es-CL"/>
        </a:p>
      </dgm:t>
    </dgm:pt>
    <dgm:pt modelId="{8E06771D-6D2B-46A3-8391-0162CB15DF0A}">
      <dgm:prSet phldrT="[Texto]" custT="1"/>
      <dgm:spPr/>
      <dgm:t>
        <a:bodyPr/>
        <a:lstStyle/>
        <a:p>
          <a:pPr algn="ctr"/>
          <a:r>
            <a:rPr lang="es-CL" sz="1600" dirty="0" smtClean="0">
              <a:solidFill>
                <a:schemeClr val="tx1"/>
              </a:solidFill>
            </a:rPr>
            <a:t>Trabajo 4</a:t>
          </a:r>
        </a:p>
        <a:p>
          <a:pPr algn="just"/>
          <a:r>
            <a:rPr lang="es-CL" sz="1400" dirty="0" smtClean="0">
              <a:solidFill>
                <a:schemeClr val="tx1"/>
              </a:solidFill>
            </a:rPr>
            <a:t>-</a:t>
          </a:r>
          <a:r>
            <a:rPr lang="es-CL" sz="1400" b="1" u="sng" dirty="0" smtClean="0">
              <a:solidFill>
                <a:schemeClr val="tx1"/>
              </a:solidFill>
            </a:rPr>
            <a:t>Tema:</a:t>
          </a:r>
          <a:r>
            <a:rPr lang="es-CL" sz="1400" b="1" u="none" dirty="0" smtClean="0">
              <a:solidFill>
                <a:schemeClr val="tx1"/>
              </a:solidFill>
            </a:rPr>
            <a:t>  </a:t>
          </a:r>
          <a:r>
            <a:rPr lang="es-CL" sz="1400" dirty="0" smtClean="0">
              <a:solidFill>
                <a:schemeClr val="tx1"/>
              </a:solidFill>
            </a:rPr>
            <a:t>Educación física y medioambiente.</a:t>
          </a:r>
        </a:p>
        <a:p>
          <a:pPr algn="just"/>
          <a:r>
            <a:rPr lang="es-CL" sz="1400" dirty="0" smtClean="0">
              <a:solidFill>
                <a:schemeClr val="tx1"/>
              </a:solidFill>
            </a:rPr>
            <a:t>-</a:t>
          </a:r>
          <a:r>
            <a:rPr lang="es-CL" sz="1400" b="1" u="sng" dirty="0" smtClean="0">
              <a:solidFill>
                <a:schemeClr val="tx1"/>
              </a:solidFill>
            </a:rPr>
            <a:t>Aprendizajes</a:t>
          </a:r>
          <a:r>
            <a:rPr lang="es-CL" sz="1400" dirty="0" smtClean="0">
              <a:solidFill>
                <a:schemeClr val="tx1"/>
              </a:solidFill>
            </a:rPr>
            <a:t>: Entienden los conceptos de reducir, reutilizar, reciclar y como aplicarlos en la confección de implementos deportivos que deberán ser utilizados para el desarrollo de la fuerza muscular.</a:t>
          </a:r>
          <a:endParaRPr lang="es-CL" sz="1400" dirty="0">
            <a:solidFill>
              <a:schemeClr val="tx1"/>
            </a:solidFill>
          </a:endParaRPr>
        </a:p>
      </dgm:t>
    </dgm:pt>
    <dgm:pt modelId="{0BFB8696-CE52-4571-8244-EF3AA8C82FD3}" type="parTrans" cxnId="{E73EDDAA-F1A1-4205-94EA-2EFFD66F831F}">
      <dgm:prSet/>
      <dgm:spPr/>
      <dgm:t>
        <a:bodyPr/>
        <a:lstStyle/>
        <a:p>
          <a:endParaRPr lang="es-CL"/>
        </a:p>
      </dgm:t>
    </dgm:pt>
    <dgm:pt modelId="{EE3FBD54-7D69-4804-B8FE-0F90B043EE29}" type="sibTrans" cxnId="{E73EDDAA-F1A1-4205-94EA-2EFFD66F831F}">
      <dgm:prSet/>
      <dgm:spPr/>
      <dgm:t>
        <a:bodyPr/>
        <a:lstStyle/>
        <a:p>
          <a:endParaRPr lang="es-CL"/>
        </a:p>
      </dgm:t>
    </dgm:pt>
    <dgm:pt modelId="{64C3F600-125A-4051-B795-70F279C68B00}" type="pres">
      <dgm:prSet presAssocID="{8994EDF2-CD54-4FFF-900C-5C6133D90769}" presName="CompostProcess" presStyleCnt="0">
        <dgm:presLayoutVars>
          <dgm:dir/>
          <dgm:resizeHandles val="exact"/>
        </dgm:presLayoutVars>
      </dgm:prSet>
      <dgm:spPr/>
    </dgm:pt>
    <dgm:pt modelId="{D489F3AF-CC90-427B-9072-5FBC7B05423E}" type="pres">
      <dgm:prSet presAssocID="{8994EDF2-CD54-4FFF-900C-5C6133D90769}" presName="arrow" presStyleLbl="bgShp" presStyleIdx="0" presStyleCnt="1" custLinFactNeighborX="74" custLinFactNeighborY="-4773"/>
      <dgm:spPr/>
    </dgm:pt>
    <dgm:pt modelId="{ACE686C9-C4A8-428A-AD2E-BBE535323B55}" type="pres">
      <dgm:prSet presAssocID="{8994EDF2-CD54-4FFF-900C-5C6133D90769}" presName="linearProcess" presStyleCnt="0"/>
      <dgm:spPr/>
    </dgm:pt>
    <dgm:pt modelId="{47D3C4EF-EDEB-49AE-B860-D3548FC3AF37}" type="pres">
      <dgm:prSet presAssocID="{1AA1DF4B-F4A8-4817-850A-BC7B57972080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D442D8-D5DE-4644-90B9-40B0CFABB226}" type="pres">
      <dgm:prSet presAssocID="{F8B1C70E-32DC-4FE1-AE92-8506879E260E}" presName="sibTrans" presStyleCnt="0"/>
      <dgm:spPr/>
    </dgm:pt>
    <dgm:pt modelId="{B419FB41-6C85-458C-ABF3-71C19AB36EB2}" type="pres">
      <dgm:prSet presAssocID="{8E06771D-6D2B-46A3-8391-0162CB15DF0A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EA8F427-2C21-4537-97E7-50397DA18E8C}" type="presOf" srcId="{8E06771D-6D2B-46A3-8391-0162CB15DF0A}" destId="{B419FB41-6C85-458C-ABF3-71C19AB36EB2}" srcOrd="0" destOrd="0" presId="urn:microsoft.com/office/officeart/2005/8/layout/hProcess9"/>
    <dgm:cxn modelId="{D76F46F3-8F30-41CB-A439-D9B3F9953B12}" type="presOf" srcId="{8994EDF2-CD54-4FFF-900C-5C6133D90769}" destId="{64C3F600-125A-4051-B795-70F279C68B00}" srcOrd="0" destOrd="0" presId="urn:microsoft.com/office/officeart/2005/8/layout/hProcess9"/>
    <dgm:cxn modelId="{E73EDDAA-F1A1-4205-94EA-2EFFD66F831F}" srcId="{8994EDF2-CD54-4FFF-900C-5C6133D90769}" destId="{8E06771D-6D2B-46A3-8391-0162CB15DF0A}" srcOrd="1" destOrd="0" parTransId="{0BFB8696-CE52-4571-8244-EF3AA8C82FD3}" sibTransId="{EE3FBD54-7D69-4804-B8FE-0F90B043EE29}"/>
    <dgm:cxn modelId="{96D8346F-3374-486B-960C-75003FEAEE51}" type="presOf" srcId="{1AA1DF4B-F4A8-4817-850A-BC7B57972080}" destId="{47D3C4EF-EDEB-49AE-B860-D3548FC3AF37}" srcOrd="0" destOrd="0" presId="urn:microsoft.com/office/officeart/2005/8/layout/hProcess9"/>
    <dgm:cxn modelId="{19D81F5A-7F44-4CB3-A397-B2550C02FCDF}" srcId="{8994EDF2-CD54-4FFF-900C-5C6133D90769}" destId="{1AA1DF4B-F4A8-4817-850A-BC7B57972080}" srcOrd="0" destOrd="0" parTransId="{C7329B75-F3F0-4503-AE61-4FAFC53B675C}" sibTransId="{F8B1C70E-32DC-4FE1-AE92-8506879E260E}"/>
    <dgm:cxn modelId="{B95B11E7-43FC-4EB8-82D7-2C3DF9CF301F}" type="presParOf" srcId="{64C3F600-125A-4051-B795-70F279C68B00}" destId="{D489F3AF-CC90-427B-9072-5FBC7B05423E}" srcOrd="0" destOrd="0" presId="urn:microsoft.com/office/officeart/2005/8/layout/hProcess9"/>
    <dgm:cxn modelId="{857A855E-DD0A-450A-B0EE-AE1B5BF44FD0}" type="presParOf" srcId="{64C3F600-125A-4051-B795-70F279C68B00}" destId="{ACE686C9-C4A8-428A-AD2E-BBE535323B55}" srcOrd="1" destOrd="0" presId="urn:microsoft.com/office/officeart/2005/8/layout/hProcess9"/>
    <dgm:cxn modelId="{2EF8712A-BFD4-4205-AC2B-E8D3228BEB53}" type="presParOf" srcId="{ACE686C9-C4A8-428A-AD2E-BBE535323B55}" destId="{47D3C4EF-EDEB-49AE-B860-D3548FC3AF37}" srcOrd="0" destOrd="0" presId="urn:microsoft.com/office/officeart/2005/8/layout/hProcess9"/>
    <dgm:cxn modelId="{3FEE3471-82FC-4ED7-BB1A-D1F29F2124BF}" type="presParOf" srcId="{ACE686C9-C4A8-428A-AD2E-BBE535323B55}" destId="{8AD442D8-D5DE-4644-90B9-40B0CFABB226}" srcOrd="1" destOrd="0" presId="urn:microsoft.com/office/officeart/2005/8/layout/hProcess9"/>
    <dgm:cxn modelId="{12C51BF2-B9FE-4BEC-945F-C05461B69156}" type="presParOf" srcId="{ACE686C9-C4A8-428A-AD2E-BBE535323B55}" destId="{B419FB41-6C85-458C-ABF3-71C19AB36EB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9F3AF-CC90-427B-9072-5FBC7B05423E}">
      <dsp:nvSpPr>
        <dsp:cNvPr id="0" name=""/>
        <dsp:cNvSpPr/>
      </dsp:nvSpPr>
      <dsp:spPr>
        <a:xfrm>
          <a:off x="10354" y="0"/>
          <a:ext cx="8208890" cy="404962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D3C4EF-EDEB-49AE-B860-D3548FC3AF37}">
      <dsp:nvSpPr>
        <dsp:cNvPr id="0" name=""/>
        <dsp:cNvSpPr/>
      </dsp:nvSpPr>
      <dsp:spPr>
        <a:xfrm>
          <a:off x="278874" y="1214887"/>
          <a:ext cx="2468880" cy="16198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>
              <a:solidFill>
                <a:srgbClr val="C00000"/>
              </a:solidFill>
            </a:rPr>
            <a:t>Trabajo 1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Conectores de tiempo y figura Héroe Mítico</a:t>
          </a:r>
        </a:p>
      </dsp:txBody>
      <dsp:txXfrm>
        <a:off x="357949" y="1293962"/>
        <a:ext cx="2310730" cy="1461699"/>
      </dsp:txXfrm>
    </dsp:sp>
    <dsp:sp modelId="{B419FB41-6C85-458C-ABF3-71C19AB36EB2}">
      <dsp:nvSpPr>
        <dsp:cNvPr id="0" name=""/>
        <dsp:cNvSpPr/>
      </dsp:nvSpPr>
      <dsp:spPr>
        <a:xfrm>
          <a:off x="2880361" y="1201750"/>
          <a:ext cx="2468880" cy="16198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>
              <a:solidFill>
                <a:schemeClr val="accent3">
                  <a:lumMod val="50000"/>
                </a:schemeClr>
              </a:solidFill>
            </a:rPr>
            <a:t>Trabajo 3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Voces narrativas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Voz del personaje y Narrador</a:t>
          </a:r>
        </a:p>
      </dsp:txBody>
      <dsp:txXfrm>
        <a:off x="2959436" y="1280825"/>
        <a:ext cx="2310730" cy="1461699"/>
      </dsp:txXfrm>
    </dsp:sp>
    <dsp:sp modelId="{C50AD2F0-F0AC-435C-A629-56A481778503}">
      <dsp:nvSpPr>
        <dsp:cNvPr id="0" name=""/>
        <dsp:cNvSpPr/>
      </dsp:nvSpPr>
      <dsp:spPr>
        <a:xfrm>
          <a:off x="5481845" y="1214887"/>
          <a:ext cx="2468880" cy="16198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>
              <a:solidFill>
                <a:schemeClr val="accent4">
                  <a:lumMod val="50000"/>
                </a:schemeClr>
              </a:solidFill>
            </a:rPr>
            <a:t>Trabajo 5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Texto narrativo: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El mito</a:t>
          </a:r>
        </a:p>
      </dsp:txBody>
      <dsp:txXfrm>
        <a:off x="5560920" y="1293962"/>
        <a:ext cx="2310730" cy="1461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9F3AF-CC90-427B-9072-5FBC7B05423E}">
      <dsp:nvSpPr>
        <dsp:cNvPr id="0" name=""/>
        <dsp:cNvSpPr/>
      </dsp:nvSpPr>
      <dsp:spPr>
        <a:xfrm>
          <a:off x="709696" y="0"/>
          <a:ext cx="6995160" cy="339447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3C4EF-EDEB-49AE-B860-D3548FC3AF37}">
      <dsp:nvSpPr>
        <dsp:cNvPr id="0" name=""/>
        <dsp:cNvSpPr/>
      </dsp:nvSpPr>
      <dsp:spPr>
        <a:xfrm>
          <a:off x="228082" y="0"/>
          <a:ext cx="2468880" cy="8466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b="1" kern="1200" cap="none" spc="0" dirty="0" smtClean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Trabajo 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N° Enteros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b="1" kern="1200" cap="none" spc="0" dirty="0" smtClean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69410" y="41328"/>
        <a:ext cx="2386224" cy="763952"/>
      </dsp:txXfrm>
    </dsp:sp>
    <dsp:sp modelId="{B419FB41-6C85-458C-ABF3-71C19AB36EB2}">
      <dsp:nvSpPr>
        <dsp:cNvPr id="0" name=""/>
        <dsp:cNvSpPr/>
      </dsp:nvSpPr>
      <dsp:spPr>
        <a:xfrm>
          <a:off x="2784707" y="0"/>
          <a:ext cx="2468880" cy="8466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Trabajo 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Porcentajes</a:t>
          </a:r>
        </a:p>
      </dsp:txBody>
      <dsp:txXfrm>
        <a:off x="2826035" y="41328"/>
        <a:ext cx="2386224" cy="763952"/>
      </dsp:txXfrm>
    </dsp:sp>
    <dsp:sp modelId="{C50AD2F0-F0AC-435C-A629-56A481778503}">
      <dsp:nvSpPr>
        <dsp:cNvPr id="0" name=""/>
        <dsp:cNvSpPr/>
      </dsp:nvSpPr>
      <dsp:spPr>
        <a:xfrm>
          <a:off x="5318280" y="0"/>
          <a:ext cx="2468880" cy="8815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Trabajo 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Proporciones</a:t>
          </a:r>
          <a:endParaRPr lang="es-CL" sz="1800" kern="1200" dirty="0"/>
        </a:p>
      </dsp:txBody>
      <dsp:txXfrm>
        <a:off x="5361315" y="43035"/>
        <a:ext cx="2382810" cy="7955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9F3AF-CC90-427B-9072-5FBC7B05423E}">
      <dsp:nvSpPr>
        <dsp:cNvPr id="0" name=""/>
        <dsp:cNvSpPr/>
      </dsp:nvSpPr>
      <dsp:spPr>
        <a:xfrm>
          <a:off x="643447" y="0"/>
          <a:ext cx="7292401" cy="371491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3C4EF-EDEB-49AE-B860-D3548FC3AF37}">
      <dsp:nvSpPr>
        <dsp:cNvPr id="0" name=""/>
        <dsp:cNvSpPr/>
      </dsp:nvSpPr>
      <dsp:spPr>
        <a:xfrm>
          <a:off x="5053" y="1114474"/>
          <a:ext cx="2690507" cy="14859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Trabajo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- Cultura griega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- </a:t>
          </a:r>
          <a:r>
            <a:rPr lang="es-CL" sz="1200" kern="1200" dirty="0" err="1" smtClean="0"/>
            <a:t>Adverbs</a:t>
          </a:r>
          <a:r>
            <a:rPr lang="es-CL" sz="1200" kern="1200" dirty="0" smtClean="0"/>
            <a:t> of </a:t>
          </a:r>
          <a:r>
            <a:rPr lang="es-CL" sz="1200" kern="1200" dirty="0" err="1" smtClean="0"/>
            <a:t>sequence</a:t>
          </a:r>
          <a:r>
            <a:rPr lang="es-CL" sz="1200" kern="1200" dirty="0" smtClean="0"/>
            <a:t> / adverbios de secuencia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- Reading </a:t>
          </a:r>
          <a:r>
            <a:rPr lang="es-CL" sz="1200" kern="1200" dirty="0" err="1" smtClean="0"/>
            <a:t>comprehension</a:t>
          </a:r>
          <a:r>
            <a:rPr lang="es-CL" sz="1200" kern="1200" dirty="0" smtClean="0"/>
            <a:t>/ comprensión de lectura</a:t>
          </a:r>
        </a:p>
      </dsp:txBody>
      <dsp:txXfrm>
        <a:off x="77592" y="1187013"/>
        <a:ext cx="2545429" cy="1340887"/>
      </dsp:txXfrm>
    </dsp:sp>
    <dsp:sp modelId="{B419FB41-6C85-458C-ABF3-71C19AB36EB2}">
      <dsp:nvSpPr>
        <dsp:cNvPr id="0" name=""/>
        <dsp:cNvSpPr/>
      </dsp:nvSpPr>
      <dsp:spPr>
        <a:xfrm>
          <a:off x="3015152" y="1122141"/>
          <a:ext cx="2690507" cy="148596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Trabajo 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- Voces narrativas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- </a:t>
          </a:r>
          <a:r>
            <a:rPr lang="es-CL" sz="1200" kern="1200" dirty="0" err="1" smtClean="0"/>
            <a:t>Present</a:t>
          </a:r>
          <a:r>
            <a:rPr lang="es-CL" sz="1200" kern="1200" dirty="0" smtClean="0"/>
            <a:t> simple, </a:t>
          </a:r>
          <a:r>
            <a:rPr lang="es-CL" sz="1200" kern="1200" dirty="0" err="1" smtClean="0"/>
            <a:t>daily</a:t>
          </a:r>
          <a:r>
            <a:rPr lang="es-CL" sz="1200" kern="1200" dirty="0" smtClean="0"/>
            <a:t> </a:t>
          </a:r>
          <a:r>
            <a:rPr lang="es-CL" sz="1200" kern="1200" dirty="0" err="1" smtClean="0"/>
            <a:t>activities</a:t>
          </a:r>
          <a:r>
            <a:rPr lang="es-CL" sz="1200" kern="1200" dirty="0" smtClean="0"/>
            <a:t> / presente simple, actividades diarias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- Compresión de lectura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-Escritura a través de modelos. </a:t>
          </a:r>
          <a:endParaRPr lang="es-CL" sz="1200" kern="1200" dirty="0"/>
        </a:p>
      </dsp:txBody>
      <dsp:txXfrm>
        <a:off x="3087691" y="1194680"/>
        <a:ext cx="2545429" cy="1340887"/>
      </dsp:txXfrm>
    </dsp:sp>
    <dsp:sp modelId="{C50AD2F0-F0AC-435C-A629-56A481778503}">
      <dsp:nvSpPr>
        <dsp:cNvPr id="0" name=""/>
        <dsp:cNvSpPr/>
      </dsp:nvSpPr>
      <dsp:spPr>
        <a:xfrm>
          <a:off x="5883735" y="1114474"/>
          <a:ext cx="2690507" cy="148596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Trabajo 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- Legado cultural aztecas mayas e incas.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- </a:t>
          </a:r>
          <a:r>
            <a:rPr lang="es-CL" sz="1200" kern="1200" dirty="0" err="1" smtClean="0"/>
            <a:t>Present</a:t>
          </a:r>
          <a:r>
            <a:rPr lang="es-CL" sz="1200" kern="1200" dirty="0" smtClean="0"/>
            <a:t> simple, </a:t>
          </a:r>
          <a:r>
            <a:rPr lang="es-CL" sz="1200" kern="1200" dirty="0" err="1" smtClean="0"/>
            <a:t>verb</a:t>
          </a:r>
          <a:r>
            <a:rPr lang="es-CL" sz="1200" kern="1200" dirty="0" smtClean="0"/>
            <a:t> to be/ presente simple, verbo ser o estar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- Compresión de lectura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-Escritura a través de modelos. </a:t>
          </a:r>
          <a:endParaRPr lang="es-CL" sz="1200" kern="1200" dirty="0"/>
        </a:p>
      </dsp:txBody>
      <dsp:txXfrm>
        <a:off x="5956274" y="1187013"/>
        <a:ext cx="2545429" cy="1340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9F3AF-CC90-427B-9072-5FBC7B05423E}">
      <dsp:nvSpPr>
        <dsp:cNvPr id="0" name=""/>
        <dsp:cNvSpPr/>
      </dsp:nvSpPr>
      <dsp:spPr>
        <a:xfrm>
          <a:off x="617219" y="0"/>
          <a:ext cx="6995160" cy="339447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3C4EF-EDEB-49AE-B860-D3548FC3AF37}">
      <dsp:nvSpPr>
        <dsp:cNvPr id="0" name=""/>
        <dsp:cNvSpPr/>
      </dsp:nvSpPr>
      <dsp:spPr>
        <a:xfrm>
          <a:off x="163642" y="723524"/>
          <a:ext cx="2521976" cy="19474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Trabajo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- Sexualidad y contenido de las letras en las canciones.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- Expresión de ideas a través del análisis de las letras del reggaetón.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- Creación de una letra de canción.</a:t>
          </a:r>
        </a:p>
      </dsp:txBody>
      <dsp:txXfrm>
        <a:off x="258707" y="818589"/>
        <a:ext cx="2331846" cy="1757292"/>
      </dsp:txXfrm>
    </dsp:sp>
    <dsp:sp modelId="{B419FB41-6C85-458C-ABF3-71C19AB36EB2}">
      <dsp:nvSpPr>
        <dsp:cNvPr id="0" name=""/>
        <dsp:cNvSpPr/>
      </dsp:nvSpPr>
      <dsp:spPr>
        <a:xfrm>
          <a:off x="2921094" y="669518"/>
          <a:ext cx="2393282" cy="2055434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Trabajo 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- Cultura Mapuche y el uso de la música e instrumentos musicales en los rituales.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- Relación entre rito y uso musical.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-Conocimiento general de las expresiones artísticas de la antigüedad.</a:t>
          </a:r>
        </a:p>
      </dsp:txBody>
      <dsp:txXfrm>
        <a:off x="3021432" y="769856"/>
        <a:ext cx="2192606" cy="1854758"/>
      </dsp:txXfrm>
    </dsp:sp>
    <dsp:sp modelId="{C50AD2F0-F0AC-435C-A629-56A481778503}">
      <dsp:nvSpPr>
        <dsp:cNvPr id="0" name=""/>
        <dsp:cNvSpPr/>
      </dsp:nvSpPr>
      <dsp:spPr>
        <a:xfrm>
          <a:off x="5549852" y="669518"/>
          <a:ext cx="2516105" cy="205543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Trabajo 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- Proporción Áurea en la estructura de la obra musical.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- Reconocer la existencia del elemento estructurador en el discurso musical.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-identificar el elemento estructurador (</a:t>
          </a:r>
          <a:r>
            <a:rPr lang="es-CL" sz="1400" kern="1200" dirty="0" err="1"/>
            <a:t>prop</a:t>
          </a:r>
          <a:r>
            <a:rPr lang="es-CL" sz="1400" kern="1200" dirty="0"/>
            <a:t>. Áurea).</a:t>
          </a:r>
        </a:p>
      </dsp:txBody>
      <dsp:txXfrm>
        <a:off x="5650190" y="769856"/>
        <a:ext cx="2315429" cy="1854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9F3AF-CC90-427B-9072-5FBC7B05423E}">
      <dsp:nvSpPr>
        <dsp:cNvPr id="0" name=""/>
        <dsp:cNvSpPr/>
      </dsp:nvSpPr>
      <dsp:spPr>
        <a:xfrm>
          <a:off x="622396" y="0"/>
          <a:ext cx="6995160" cy="339447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3C4EF-EDEB-49AE-B860-D3548FC3AF37}">
      <dsp:nvSpPr>
        <dsp:cNvPr id="0" name=""/>
        <dsp:cNvSpPr/>
      </dsp:nvSpPr>
      <dsp:spPr>
        <a:xfrm>
          <a:off x="1214" y="1018341"/>
          <a:ext cx="4007299" cy="13577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solidFill>
                <a:schemeClr val="tx1"/>
              </a:solidFill>
            </a:rPr>
            <a:t>Trabajo 2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</a:rPr>
            <a:t>-</a:t>
          </a:r>
          <a:r>
            <a:rPr lang="es-CL" sz="1400" b="1" u="sng" kern="1200" dirty="0" smtClean="0">
              <a:solidFill>
                <a:schemeClr val="tx1"/>
              </a:solidFill>
            </a:rPr>
            <a:t>Tema:</a:t>
          </a:r>
          <a:r>
            <a:rPr lang="es-CL" sz="1400" b="1" u="none" kern="1200" dirty="0" smtClean="0">
              <a:solidFill>
                <a:schemeClr val="tx1"/>
              </a:solidFill>
            </a:rPr>
            <a:t> </a:t>
          </a:r>
          <a:r>
            <a:rPr lang="es-CL" sz="1400" kern="1200" dirty="0" smtClean="0">
              <a:solidFill>
                <a:schemeClr val="tx1"/>
              </a:solidFill>
            </a:rPr>
            <a:t>Cambios físicos durante adolescencia.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u="none" kern="1200" dirty="0" smtClean="0">
              <a:solidFill>
                <a:schemeClr val="tx1"/>
              </a:solidFill>
            </a:rPr>
            <a:t>-</a:t>
          </a:r>
          <a:r>
            <a:rPr lang="es-CL" sz="1400" b="1" u="sng" kern="1200" dirty="0" smtClean="0">
              <a:solidFill>
                <a:schemeClr val="tx1"/>
              </a:solidFill>
            </a:rPr>
            <a:t>Aprendizajes:</a:t>
          </a:r>
          <a:r>
            <a:rPr lang="es-CL" sz="1400" b="1" u="none" kern="1200" dirty="0" smtClean="0">
              <a:solidFill>
                <a:schemeClr val="tx1"/>
              </a:solidFill>
            </a:rPr>
            <a:t> </a:t>
          </a:r>
          <a:r>
            <a:rPr lang="es-CL" sz="1400" kern="1200" dirty="0" smtClean="0">
              <a:solidFill>
                <a:schemeClr val="tx1"/>
              </a:solidFill>
            </a:rPr>
            <a:t>Comprenden los cambios físicos que se producen durante adolescencia temprana y como estos influyen sobre las capacidades físicas.</a:t>
          </a:r>
        </a:p>
      </dsp:txBody>
      <dsp:txXfrm>
        <a:off x="67496" y="1084623"/>
        <a:ext cx="3874735" cy="1225224"/>
      </dsp:txXfrm>
    </dsp:sp>
    <dsp:sp modelId="{B419FB41-6C85-458C-ABF3-71C19AB36EB2}">
      <dsp:nvSpPr>
        <dsp:cNvPr id="0" name=""/>
        <dsp:cNvSpPr/>
      </dsp:nvSpPr>
      <dsp:spPr>
        <a:xfrm>
          <a:off x="4221085" y="1018341"/>
          <a:ext cx="4007299" cy="135778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solidFill>
                <a:schemeClr val="tx1"/>
              </a:solidFill>
            </a:rPr>
            <a:t>Trabajo 4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</a:rPr>
            <a:t>-</a:t>
          </a:r>
          <a:r>
            <a:rPr lang="es-CL" sz="1400" b="1" u="sng" kern="1200" dirty="0" smtClean="0">
              <a:solidFill>
                <a:schemeClr val="tx1"/>
              </a:solidFill>
            </a:rPr>
            <a:t>Tema:</a:t>
          </a:r>
          <a:r>
            <a:rPr lang="es-CL" sz="1400" b="1" u="none" kern="1200" dirty="0" smtClean="0">
              <a:solidFill>
                <a:schemeClr val="tx1"/>
              </a:solidFill>
            </a:rPr>
            <a:t>  </a:t>
          </a:r>
          <a:r>
            <a:rPr lang="es-CL" sz="1400" kern="1200" dirty="0" smtClean="0">
              <a:solidFill>
                <a:schemeClr val="tx1"/>
              </a:solidFill>
            </a:rPr>
            <a:t>Educación física y medioambiente.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</a:rPr>
            <a:t>-</a:t>
          </a:r>
          <a:r>
            <a:rPr lang="es-CL" sz="1400" b="1" u="sng" kern="1200" dirty="0" smtClean="0">
              <a:solidFill>
                <a:schemeClr val="tx1"/>
              </a:solidFill>
            </a:rPr>
            <a:t>Aprendizajes</a:t>
          </a:r>
          <a:r>
            <a:rPr lang="es-CL" sz="1400" kern="1200" dirty="0" smtClean="0">
              <a:solidFill>
                <a:schemeClr val="tx1"/>
              </a:solidFill>
            </a:rPr>
            <a:t>: Entienden los conceptos de reducir, reutilizar, reciclar y como aplicarlos en la confección de implementos deportivos que deberán ser utilizados para el desarrollo de la fuerza muscular.</a:t>
          </a:r>
          <a:endParaRPr lang="es-CL" sz="1400" kern="1200" dirty="0">
            <a:solidFill>
              <a:schemeClr val="tx1"/>
            </a:solidFill>
          </a:endParaRPr>
        </a:p>
      </dsp:txBody>
      <dsp:txXfrm>
        <a:off x="4287367" y="1084623"/>
        <a:ext cx="3874735" cy="1225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69806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9" name="Google Shape;5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1d35d450d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1d35d450d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1E9C-360B-4717-95C1-AF52D94FBE2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C94F-7789-435E-8AD7-770794F7E51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7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1E9C-360B-4717-95C1-AF52D94FBE2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C94F-7789-435E-8AD7-770794F7E51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4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1E9C-360B-4717-95C1-AF52D94FBE2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C94F-7789-435E-8AD7-770794F7E51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3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1E9C-360B-4717-95C1-AF52D94FBE2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C94F-7789-435E-8AD7-770794F7E51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5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1E9C-360B-4717-95C1-AF52D94FBE2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C94F-7789-435E-8AD7-770794F7E51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25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1E9C-360B-4717-95C1-AF52D94FBE2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C94F-7789-435E-8AD7-770794F7E51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21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1E9C-360B-4717-95C1-AF52D94FBE2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C94F-7789-435E-8AD7-770794F7E51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89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1E9C-360B-4717-95C1-AF52D94FBE2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C94F-7789-435E-8AD7-770794F7E51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38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1E9C-360B-4717-95C1-AF52D94FBE2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C94F-7789-435E-8AD7-770794F7E51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00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1E9C-360B-4717-95C1-AF52D94FBE2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C94F-7789-435E-8AD7-770794F7E51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1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95" name="Google Shape;195;p3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196" name="Google Shape;196;p3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197" name="Google Shape;197;p3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6" name="Google Shape;226;p3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27" name="Google Shape;227;p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273" name="Google Shape;273;p5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5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5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5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5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5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5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5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5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5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5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5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5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5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5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5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5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5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5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5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5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5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5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6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6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6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6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6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6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6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6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6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6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6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6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6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6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6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6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6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6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6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6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6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6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6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6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6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6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6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6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6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6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6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6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6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6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6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6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6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6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6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6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6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7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72" name="Google Shape;372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73" name="Google Shape;373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02" name="Google Shape;402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03" name="Google Shape;403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8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7" name="Google Shape;407;p8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8" name="Google Shape;408;p8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409" name="Google Shape;409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10" name="Google Shape;410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39" name="Google Shape;439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40" name="Google Shape;440;p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10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46" name="Google Shape;446;p10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0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0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0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75" name="Google Shape;475;p10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76" name="Google Shape;476;p1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79" name="Google Shape;479;p11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1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1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1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1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1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1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1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1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1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1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1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1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1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1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1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1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1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1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1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1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1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1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1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1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1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1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1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1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1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1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1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1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1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1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1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1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1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1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1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1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1E9C-360B-4717-95C1-AF52D94FBE2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C94F-7789-435E-8AD7-770794F7E51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0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h="120000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BC1E9C-360B-4717-95C1-AF52D94FBE29}" type="datetimeFigureOut">
              <a:rPr lang="es-CL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23-06-2021</a:t>
            </a:fld>
            <a:endParaRPr lang="es-CL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04CC94F-7789-435E-8AD7-770794F7E51F}" type="slidenum">
              <a:rPr lang="es-CL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60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3"/>
          <p:cNvSpPr txBox="1">
            <a:spLocks noGrp="1"/>
          </p:cNvSpPr>
          <p:nvPr>
            <p:ph type="ctrTitle"/>
          </p:nvPr>
        </p:nvSpPr>
        <p:spPr>
          <a:xfrm>
            <a:off x="395536" y="1161050"/>
            <a:ext cx="8062689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dirty="0"/>
              <a:t>Cuadros de Síntesis Trabajos </a:t>
            </a:r>
            <a:r>
              <a:rPr lang="en" dirty="0" smtClean="0"/>
              <a:t>interdisciplinarios 7° 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dirty="0"/>
              <a:t>I° Semestre 2021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20538"/>
            <a:ext cx="6839099" cy="512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614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455632"/>
              </p:ext>
            </p:extLst>
          </p:nvPr>
        </p:nvGraphicFramePr>
        <p:xfrm>
          <a:off x="493204" y="465517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curvada hacia abajo"/>
          <p:cNvSpPr/>
          <p:nvPr/>
        </p:nvSpPr>
        <p:spPr>
          <a:xfrm>
            <a:off x="3131840" y="1069791"/>
            <a:ext cx="2952328" cy="4758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15616" y="2949793"/>
            <a:ext cx="7056784" cy="1600438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s-CL" b="1" dirty="0" smtClean="0"/>
              <a:t>Relación: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/>
              <a:t>Ambos contenidos apuntan al aprendizaje de las capacidades físicas y como desarrollarlas.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/>
              <a:t>En el trabajo Nº2 se aprenden las capacidades de fuerza, resistencia y velocidad.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/>
              <a:t>En el trabajo Nº4 se da énfasis a conceptos que tienen que ver con el cuidado del medio ambiente, y como mediante uno de ellos pueden crear implementos que los ayuden en el desarrollo de una de estas capacidades. La fuerza.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57200" y="130324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3200" b="1" dirty="0" smtClean="0"/>
              <a:t>  EDUCACIÓN FÍSICA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23351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28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4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600"/>
              <a:t>Presentación</a:t>
            </a:r>
            <a:endParaRPr sz="3600"/>
          </a:p>
        </p:txBody>
      </p:sp>
      <p:sp>
        <p:nvSpPr>
          <p:cNvPr id="537" name="Google Shape;537;p14"/>
          <p:cNvSpPr txBox="1"/>
          <p:nvPr/>
        </p:nvSpPr>
        <p:spPr>
          <a:xfrm>
            <a:off x="747925" y="1144875"/>
            <a:ext cx="6406500" cy="25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A continuación encontrarás una síntesis de los conceptos desarrollados en los Trabajos Interdisciplinarios divididos por cada asignatura.</a:t>
            </a:r>
            <a:endParaRPr sz="1600" b="1" dirty="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C78D8"/>
              </a:buClr>
              <a:buSzPts val="1600"/>
              <a:buFont typeface="Dosis"/>
              <a:buChar char="●"/>
            </a:pPr>
            <a:r>
              <a:rPr lang="en" sz="1600" b="1" dirty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Estos cuadros serán trabajados en las clases online o ayudantías entre el 22 de junio y el  2 de julio.  </a:t>
            </a:r>
            <a:endParaRPr sz="1600" b="1" dirty="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Font typeface="Dosis"/>
              <a:buChar char="●"/>
            </a:pPr>
            <a:r>
              <a:rPr lang="en" sz="1600" b="1" dirty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La asistencia a estas clases es </a:t>
            </a:r>
            <a:r>
              <a:rPr lang="en" sz="1600" b="1" u="sng" dirty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obligatoria </a:t>
            </a:r>
            <a:r>
              <a:rPr lang="en" sz="1600" b="1" dirty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para todos quienes tengan conexión.</a:t>
            </a:r>
            <a:endParaRPr sz="1600" b="1" dirty="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Font typeface="Dosis"/>
              <a:buChar char="●"/>
            </a:pPr>
            <a:r>
              <a:rPr lang="en" sz="1600" b="1" dirty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Si </a:t>
            </a:r>
            <a:r>
              <a:rPr lang="en" sz="1600" b="1" u="sng" dirty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asistes y participas</a:t>
            </a:r>
            <a:r>
              <a:rPr lang="en" sz="1600" b="1" dirty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 en las actividades de la clase, obtendrás dos décimas para subir tu nota más baja de semestre en la asignatura que corresponda.</a:t>
            </a:r>
            <a:endParaRPr sz="1600" b="1" dirty="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Font typeface="Dosis"/>
              <a:buChar char="●"/>
            </a:pPr>
            <a:r>
              <a:rPr lang="en" sz="1600" b="1" dirty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E</a:t>
            </a:r>
            <a:r>
              <a:rPr lang="en" sz="1600" b="1" dirty="0" smtClean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sta </a:t>
            </a:r>
            <a:r>
              <a:rPr lang="en" sz="1600" b="1" dirty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presentación estará disponible en formato impreso en el colegio para que la vayas a retirar. </a:t>
            </a:r>
            <a:endParaRPr sz="12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8" name="Google Shape;538;p1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-2053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s-CL" sz="3600" dirty="0" smtClean="0"/>
              <a:t>  </a:t>
            </a:r>
            <a:r>
              <a:rPr lang="es-CL" sz="3600" b="1" dirty="0" smtClean="0"/>
              <a:t>LENGUAJE</a:t>
            </a:r>
            <a:endParaRPr lang="es-CL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899143"/>
              </p:ext>
            </p:extLst>
          </p:nvPr>
        </p:nvGraphicFramePr>
        <p:xfrm>
          <a:off x="457200" y="836713"/>
          <a:ext cx="8229600" cy="40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curvada hacia arriba"/>
          <p:cNvSpPr/>
          <p:nvPr/>
        </p:nvSpPr>
        <p:spPr>
          <a:xfrm>
            <a:off x="1691680" y="3489853"/>
            <a:ext cx="2376264" cy="36646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CL" sz="1800" kern="1200">
              <a:solidFill>
                <a:prstClr val="black"/>
              </a:solidFill>
            </a:endParaRPr>
          </a:p>
        </p:txBody>
      </p:sp>
      <p:sp>
        <p:nvSpPr>
          <p:cNvPr id="6" name="5 Flecha curvada hacia abajo"/>
          <p:cNvSpPr/>
          <p:nvPr/>
        </p:nvSpPr>
        <p:spPr>
          <a:xfrm>
            <a:off x="4572000" y="1861914"/>
            <a:ext cx="2664296" cy="2777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CL" sz="1800" kern="1200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08230" y="1009045"/>
            <a:ext cx="4556258" cy="800219"/>
          </a:xfrm>
          <a:custGeom>
            <a:avLst/>
            <a:gdLst>
              <a:gd name="connsiteX0" fmla="*/ 0 w 3837112"/>
              <a:gd name="connsiteY0" fmla="*/ 0 h 923330"/>
              <a:gd name="connsiteX1" fmla="*/ 3837112 w 3837112"/>
              <a:gd name="connsiteY1" fmla="*/ 0 h 923330"/>
              <a:gd name="connsiteX2" fmla="*/ 3837112 w 3837112"/>
              <a:gd name="connsiteY2" fmla="*/ 923330 h 923330"/>
              <a:gd name="connsiteX3" fmla="*/ 0 w 3837112"/>
              <a:gd name="connsiteY3" fmla="*/ 923330 h 923330"/>
              <a:gd name="connsiteX4" fmla="*/ 0 w 3837112"/>
              <a:gd name="connsiteY4" fmla="*/ 0 h 923330"/>
              <a:gd name="connsiteX0" fmla="*/ 0 w 3837112"/>
              <a:gd name="connsiteY0" fmla="*/ 0 h 1994485"/>
              <a:gd name="connsiteX1" fmla="*/ 3837112 w 3837112"/>
              <a:gd name="connsiteY1" fmla="*/ 0 h 1994485"/>
              <a:gd name="connsiteX2" fmla="*/ 3497478 w 3837112"/>
              <a:gd name="connsiteY2" fmla="*/ 1994485 h 1994485"/>
              <a:gd name="connsiteX3" fmla="*/ 0 w 3837112"/>
              <a:gd name="connsiteY3" fmla="*/ 923330 h 1994485"/>
              <a:gd name="connsiteX4" fmla="*/ 0 w 3837112"/>
              <a:gd name="connsiteY4" fmla="*/ 0 h 1994485"/>
              <a:gd name="connsiteX0" fmla="*/ 0 w 3837112"/>
              <a:gd name="connsiteY0" fmla="*/ 0 h 1994485"/>
              <a:gd name="connsiteX1" fmla="*/ 3837112 w 3837112"/>
              <a:gd name="connsiteY1" fmla="*/ 0 h 1994485"/>
              <a:gd name="connsiteX2" fmla="*/ 3497478 w 3837112"/>
              <a:gd name="connsiteY2" fmla="*/ 1994485 h 1994485"/>
              <a:gd name="connsiteX3" fmla="*/ 0 w 3837112"/>
              <a:gd name="connsiteY3" fmla="*/ 1576473 h 1994485"/>
              <a:gd name="connsiteX4" fmla="*/ 0 w 3837112"/>
              <a:gd name="connsiteY4" fmla="*/ 0 h 1994485"/>
              <a:gd name="connsiteX0" fmla="*/ 0 w 3837112"/>
              <a:gd name="connsiteY0" fmla="*/ 0 h 1576473"/>
              <a:gd name="connsiteX1" fmla="*/ 3837112 w 3837112"/>
              <a:gd name="connsiteY1" fmla="*/ 0 h 1576473"/>
              <a:gd name="connsiteX2" fmla="*/ 3353786 w 3837112"/>
              <a:gd name="connsiteY2" fmla="*/ 1550348 h 1576473"/>
              <a:gd name="connsiteX3" fmla="*/ 0 w 3837112"/>
              <a:gd name="connsiteY3" fmla="*/ 1576473 h 1576473"/>
              <a:gd name="connsiteX4" fmla="*/ 0 w 3837112"/>
              <a:gd name="connsiteY4" fmla="*/ 0 h 1576473"/>
              <a:gd name="connsiteX0" fmla="*/ 339634 w 3837112"/>
              <a:gd name="connsiteY0" fmla="*/ 653143 h 1576473"/>
              <a:gd name="connsiteX1" fmla="*/ 3837112 w 3837112"/>
              <a:gd name="connsiteY1" fmla="*/ 0 h 1576473"/>
              <a:gd name="connsiteX2" fmla="*/ 3353786 w 3837112"/>
              <a:gd name="connsiteY2" fmla="*/ 1550348 h 1576473"/>
              <a:gd name="connsiteX3" fmla="*/ 0 w 3837112"/>
              <a:gd name="connsiteY3" fmla="*/ 1576473 h 1576473"/>
              <a:gd name="connsiteX4" fmla="*/ 339634 w 3837112"/>
              <a:gd name="connsiteY4" fmla="*/ 653143 h 1576473"/>
              <a:gd name="connsiteX0" fmla="*/ 339634 w 3680358"/>
              <a:gd name="connsiteY0" fmla="*/ 0 h 923330"/>
              <a:gd name="connsiteX1" fmla="*/ 3680358 w 3680358"/>
              <a:gd name="connsiteY1" fmla="*/ 222069 h 923330"/>
              <a:gd name="connsiteX2" fmla="*/ 3353786 w 3680358"/>
              <a:gd name="connsiteY2" fmla="*/ 897205 h 923330"/>
              <a:gd name="connsiteX3" fmla="*/ 0 w 3680358"/>
              <a:gd name="connsiteY3" fmla="*/ 923330 h 923330"/>
              <a:gd name="connsiteX4" fmla="*/ 339634 w 3680358"/>
              <a:gd name="connsiteY4" fmla="*/ 0 h 923330"/>
              <a:gd name="connsiteX0" fmla="*/ 339634 w 3353786"/>
              <a:gd name="connsiteY0" fmla="*/ 65314 h 988644"/>
              <a:gd name="connsiteX1" fmla="*/ 2844335 w 3353786"/>
              <a:gd name="connsiteY1" fmla="*/ 0 h 988644"/>
              <a:gd name="connsiteX2" fmla="*/ 3353786 w 3353786"/>
              <a:gd name="connsiteY2" fmla="*/ 962519 h 988644"/>
              <a:gd name="connsiteX3" fmla="*/ 0 w 3353786"/>
              <a:gd name="connsiteY3" fmla="*/ 988644 h 988644"/>
              <a:gd name="connsiteX4" fmla="*/ 339634 w 3353786"/>
              <a:gd name="connsiteY4" fmla="*/ 65314 h 988644"/>
              <a:gd name="connsiteX0" fmla="*/ 104502 w 3353786"/>
              <a:gd name="connsiteY0" fmla="*/ 0 h 1014770"/>
              <a:gd name="connsiteX1" fmla="*/ 2844335 w 3353786"/>
              <a:gd name="connsiteY1" fmla="*/ 26126 h 1014770"/>
              <a:gd name="connsiteX2" fmla="*/ 3353786 w 3353786"/>
              <a:gd name="connsiteY2" fmla="*/ 988645 h 1014770"/>
              <a:gd name="connsiteX3" fmla="*/ 0 w 3353786"/>
              <a:gd name="connsiteY3" fmla="*/ 1014770 h 1014770"/>
              <a:gd name="connsiteX4" fmla="*/ 104502 w 3353786"/>
              <a:gd name="connsiteY4" fmla="*/ 0 h 1014770"/>
              <a:gd name="connsiteX0" fmla="*/ 104502 w 3379911"/>
              <a:gd name="connsiteY0" fmla="*/ 0 h 1262965"/>
              <a:gd name="connsiteX1" fmla="*/ 2844335 w 3379911"/>
              <a:gd name="connsiteY1" fmla="*/ 26126 h 1262965"/>
              <a:gd name="connsiteX2" fmla="*/ 3379911 w 3379911"/>
              <a:gd name="connsiteY2" fmla="*/ 1262965 h 1262965"/>
              <a:gd name="connsiteX3" fmla="*/ 0 w 3379911"/>
              <a:gd name="connsiteY3" fmla="*/ 1014770 h 1262965"/>
              <a:gd name="connsiteX4" fmla="*/ 104502 w 3379911"/>
              <a:gd name="connsiteY4" fmla="*/ 0 h 1262965"/>
              <a:gd name="connsiteX0" fmla="*/ 52250 w 3327659"/>
              <a:gd name="connsiteY0" fmla="*/ 0 h 1341342"/>
              <a:gd name="connsiteX1" fmla="*/ 2792083 w 3327659"/>
              <a:gd name="connsiteY1" fmla="*/ 26126 h 1341342"/>
              <a:gd name="connsiteX2" fmla="*/ 3327659 w 3327659"/>
              <a:gd name="connsiteY2" fmla="*/ 1262965 h 1341342"/>
              <a:gd name="connsiteX3" fmla="*/ 0 w 3327659"/>
              <a:gd name="connsiteY3" fmla="*/ 1341342 h 1341342"/>
              <a:gd name="connsiteX4" fmla="*/ 52250 w 3327659"/>
              <a:gd name="connsiteY4" fmla="*/ 0 h 1341342"/>
              <a:gd name="connsiteX0" fmla="*/ 52250 w 3288470"/>
              <a:gd name="connsiteY0" fmla="*/ 0 h 1341342"/>
              <a:gd name="connsiteX1" fmla="*/ 2792083 w 3288470"/>
              <a:gd name="connsiteY1" fmla="*/ 26126 h 1341342"/>
              <a:gd name="connsiteX2" fmla="*/ 3288470 w 3288470"/>
              <a:gd name="connsiteY2" fmla="*/ 1119274 h 1341342"/>
              <a:gd name="connsiteX3" fmla="*/ 0 w 3288470"/>
              <a:gd name="connsiteY3" fmla="*/ 1341342 h 1341342"/>
              <a:gd name="connsiteX4" fmla="*/ 52250 w 3288470"/>
              <a:gd name="connsiteY4" fmla="*/ 0 h 1341342"/>
              <a:gd name="connsiteX0" fmla="*/ 26125 w 3262345"/>
              <a:gd name="connsiteY0" fmla="*/ 0 h 1132337"/>
              <a:gd name="connsiteX1" fmla="*/ 2765958 w 3262345"/>
              <a:gd name="connsiteY1" fmla="*/ 26126 h 1132337"/>
              <a:gd name="connsiteX2" fmla="*/ 3262345 w 3262345"/>
              <a:gd name="connsiteY2" fmla="*/ 1119274 h 1132337"/>
              <a:gd name="connsiteX3" fmla="*/ 0 w 3262345"/>
              <a:gd name="connsiteY3" fmla="*/ 1132337 h 1132337"/>
              <a:gd name="connsiteX4" fmla="*/ 26125 w 3262345"/>
              <a:gd name="connsiteY4" fmla="*/ 0 h 1132337"/>
              <a:gd name="connsiteX0" fmla="*/ 26125 w 3262345"/>
              <a:gd name="connsiteY0" fmla="*/ 0 h 1132337"/>
              <a:gd name="connsiteX1" fmla="*/ 2948838 w 3262345"/>
              <a:gd name="connsiteY1" fmla="*/ 26126 h 1132337"/>
              <a:gd name="connsiteX2" fmla="*/ 3262345 w 3262345"/>
              <a:gd name="connsiteY2" fmla="*/ 1119274 h 1132337"/>
              <a:gd name="connsiteX3" fmla="*/ 0 w 3262345"/>
              <a:gd name="connsiteY3" fmla="*/ 1132337 h 1132337"/>
              <a:gd name="connsiteX4" fmla="*/ 26125 w 3262345"/>
              <a:gd name="connsiteY4" fmla="*/ 0 h 1132337"/>
              <a:gd name="connsiteX0" fmla="*/ 26125 w 3262345"/>
              <a:gd name="connsiteY0" fmla="*/ 0 h 1132337"/>
              <a:gd name="connsiteX1" fmla="*/ 3249284 w 3262345"/>
              <a:gd name="connsiteY1" fmla="*/ 42146 h 1132337"/>
              <a:gd name="connsiteX2" fmla="*/ 3262345 w 3262345"/>
              <a:gd name="connsiteY2" fmla="*/ 1119274 h 1132337"/>
              <a:gd name="connsiteX3" fmla="*/ 0 w 3262345"/>
              <a:gd name="connsiteY3" fmla="*/ 1132337 h 1132337"/>
              <a:gd name="connsiteX4" fmla="*/ 26125 w 3262345"/>
              <a:gd name="connsiteY4" fmla="*/ 0 h 1132337"/>
              <a:gd name="connsiteX0" fmla="*/ 26125 w 3262345"/>
              <a:gd name="connsiteY0" fmla="*/ 5914 h 1138251"/>
              <a:gd name="connsiteX1" fmla="*/ 3249284 w 3262345"/>
              <a:gd name="connsiteY1" fmla="*/ 0 h 1138251"/>
              <a:gd name="connsiteX2" fmla="*/ 3262345 w 3262345"/>
              <a:gd name="connsiteY2" fmla="*/ 1125188 h 1138251"/>
              <a:gd name="connsiteX3" fmla="*/ 0 w 3262345"/>
              <a:gd name="connsiteY3" fmla="*/ 1138251 h 1138251"/>
              <a:gd name="connsiteX4" fmla="*/ 26125 w 3262345"/>
              <a:gd name="connsiteY4" fmla="*/ 5914 h 1138251"/>
              <a:gd name="connsiteX0" fmla="*/ 0 w 3236220"/>
              <a:gd name="connsiteY0" fmla="*/ 5914 h 1138251"/>
              <a:gd name="connsiteX1" fmla="*/ 3223159 w 3236220"/>
              <a:gd name="connsiteY1" fmla="*/ 0 h 1138251"/>
              <a:gd name="connsiteX2" fmla="*/ 3236220 w 3236220"/>
              <a:gd name="connsiteY2" fmla="*/ 1125188 h 1138251"/>
              <a:gd name="connsiteX3" fmla="*/ 39190 w 3236220"/>
              <a:gd name="connsiteY3" fmla="*/ 1138251 h 1138251"/>
              <a:gd name="connsiteX4" fmla="*/ 0 w 3236220"/>
              <a:gd name="connsiteY4" fmla="*/ 5914 h 1138251"/>
              <a:gd name="connsiteX0" fmla="*/ 39187 w 3275407"/>
              <a:gd name="connsiteY0" fmla="*/ 5914 h 1138251"/>
              <a:gd name="connsiteX1" fmla="*/ 3262346 w 3275407"/>
              <a:gd name="connsiteY1" fmla="*/ 0 h 1138251"/>
              <a:gd name="connsiteX2" fmla="*/ 3275407 w 3275407"/>
              <a:gd name="connsiteY2" fmla="*/ 1125188 h 1138251"/>
              <a:gd name="connsiteX3" fmla="*/ 0 w 3275407"/>
              <a:gd name="connsiteY3" fmla="*/ 1138251 h 1138251"/>
              <a:gd name="connsiteX4" fmla="*/ 39187 w 3275407"/>
              <a:gd name="connsiteY4" fmla="*/ 5914 h 1138251"/>
              <a:gd name="connsiteX0" fmla="*/ 0 w 3288471"/>
              <a:gd name="connsiteY0" fmla="*/ 5914 h 1138251"/>
              <a:gd name="connsiteX1" fmla="*/ 3275410 w 3288471"/>
              <a:gd name="connsiteY1" fmla="*/ 0 h 1138251"/>
              <a:gd name="connsiteX2" fmla="*/ 3288471 w 3288471"/>
              <a:gd name="connsiteY2" fmla="*/ 1125188 h 1138251"/>
              <a:gd name="connsiteX3" fmla="*/ 13064 w 3288471"/>
              <a:gd name="connsiteY3" fmla="*/ 1138251 h 1138251"/>
              <a:gd name="connsiteX4" fmla="*/ 0 w 3288471"/>
              <a:gd name="connsiteY4" fmla="*/ 5914 h 113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8471" h="1138251">
                <a:moveTo>
                  <a:pt x="0" y="5914"/>
                </a:moveTo>
                <a:lnTo>
                  <a:pt x="3275410" y="0"/>
                </a:lnTo>
                <a:lnTo>
                  <a:pt x="3288471" y="1125188"/>
                </a:lnTo>
                <a:lnTo>
                  <a:pt x="13064" y="1138251"/>
                </a:lnTo>
                <a:lnTo>
                  <a:pt x="0" y="5914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CL" sz="1800" b="1" kern="1200" dirty="0" smtClean="0">
                <a:solidFill>
                  <a:srgbClr val="7030A0"/>
                </a:solidFill>
                <a:latin typeface="Calibri"/>
                <a:ea typeface="+mn-ea"/>
                <a:cs typeface="+mn-cs"/>
              </a:rPr>
              <a:t>Relación:</a:t>
            </a:r>
          </a:p>
          <a:p>
            <a:pPr>
              <a:buClrTx/>
              <a:buFontTx/>
              <a:buNone/>
            </a:pPr>
            <a:r>
              <a:rPr lang="es-CL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Elementos del género narrativo: personajes y narrador.</a:t>
            </a:r>
          </a:p>
          <a:p>
            <a:pPr>
              <a:buClrTx/>
              <a:buFontTx/>
              <a:buNone/>
            </a:pPr>
            <a:r>
              <a:rPr lang="es-CL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Tipos de textos literarios de carácter anónimo </a:t>
            </a:r>
            <a:r>
              <a:rPr lang="es-CL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y religioso.</a:t>
            </a:r>
            <a:endParaRPr lang="es-CL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7525" y="3870673"/>
            <a:ext cx="4098490" cy="1231106"/>
          </a:xfrm>
          <a:custGeom>
            <a:avLst/>
            <a:gdLst>
              <a:gd name="connsiteX0" fmla="*/ 0 w 3240360"/>
              <a:gd name="connsiteY0" fmla="*/ 0 h 861774"/>
              <a:gd name="connsiteX1" fmla="*/ 3240360 w 3240360"/>
              <a:gd name="connsiteY1" fmla="*/ 0 h 861774"/>
              <a:gd name="connsiteX2" fmla="*/ 3240360 w 3240360"/>
              <a:gd name="connsiteY2" fmla="*/ 861774 h 861774"/>
              <a:gd name="connsiteX3" fmla="*/ 0 w 3240360"/>
              <a:gd name="connsiteY3" fmla="*/ 861774 h 861774"/>
              <a:gd name="connsiteX4" fmla="*/ 0 w 3240360"/>
              <a:gd name="connsiteY4" fmla="*/ 0 h 861774"/>
              <a:gd name="connsiteX0" fmla="*/ 0 w 4089445"/>
              <a:gd name="connsiteY0" fmla="*/ 0 h 914025"/>
              <a:gd name="connsiteX1" fmla="*/ 4089445 w 4089445"/>
              <a:gd name="connsiteY1" fmla="*/ 52251 h 914025"/>
              <a:gd name="connsiteX2" fmla="*/ 4089445 w 4089445"/>
              <a:gd name="connsiteY2" fmla="*/ 914025 h 914025"/>
              <a:gd name="connsiteX3" fmla="*/ 849085 w 4089445"/>
              <a:gd name="connsiteY3" fmla="*/ 914025 h 914025"/>
              <a:gd name="connsiteX4" fmla="*/ 0 w 4089445"/>
              <a:gd name="connsiteY4" fmla="*/ 0 h 914025"/>
              <a:gd name="connsiteX0" fmla="*/ 39189 w 4128634"/>
              <a:gd name="connsiteY0" fmla="*/ 0 h 914025"/>
              <a:gd name="connsiteX1" fmla="*/ 4128634 w 4128634"/>
              <a:gd name="connsiteY1" fmla="*/ 52251 h 914025"/>
              <a:gd name="connsiteX2" fmla="*/ 4128634 w 4128634"/>
              <a:gd name="connsiteY2" fmla="*/ 914025 h 914025"/>
              <a:gd name="connsiteX3" fmla="*/ 0 w 4128634"/>
              <a:gd name="connsiteY3" fmla="*/ 914025 h 914025"/>
              <a:gd name="connsiteX4" fmla="*/ 39189 w 4128634"/>
              <a:gd name="connsiteY4" fmla="*/ 0 h 914025"/>
              <a:gd name="connsiteX0" fmla="*/ 39189 w 4128634"/>
              <a:gd name="connsiteY0" fmla="*/ 17024 h 931049"/>
              <a:gd name="connsiteX1" fmla="*/ 4115571 w 4128634"/>
              <a:gd name="connsiteY1" fmla="*/ 0 h 931049"/>
              <a:gd name="connsiteX2" fmla="*/ 4128634 w 4128634"/>
              <a:gd name="connsiteY2" fmla="*/ 931049 h 931049"/>
              <a:gd name="connsiteX3" fmla="*/ 0 w 4128634"/>
              <a:gd name="connsiteY3" fmla="*/ 931049 h 931049"/>
              <a:gd name="connsiteX4" fmla="*/ 39189 w 4128634"/>
              <a:gd name="connsiteY4" fmla="*/ 17024 h 931049"/>
              <a:gd name="connsiteX0" fmla="*/ 0 w 4089445"/>
              <a:gd name="connsiteY0" fmla="*/ 17024 h 958758"/>
              <a:gd name="connsiteX1" fmla="*/ 4076382 w 4089445"/>
              <a:gd name="connsiteY1" fmla="*/ 0 h 958758"/>
              <a:gd name="connsiteX2" fmla="*/ 4089445 w 4089445"/>
              <a:gd name="connsiteY2" fmla="*/ 931049 h 958758"/>
              <a:gd name="connsiteX3" fmla="*/ 52251 w 4089445"/>
              <a:gd name="connsiteY3" fmla="*/ 958758 h 958758"/>
              <a:gd name="connsiteX4" fmla="*/ 0 w 4089445"/>
              <a:gd name="connsiteY4" fmla="*/ 17024 h 958758"/>
              <a:gd name="connsiteX0" fmla="*/ 27234 w 4116679"/>
              <a:gd name="connsiteY0" fmla="*/ 17024 h 958758"/>
              <a:gd name="connsiteX1" fmla="*/ 4103616 w 4116679"/>
              <a:gd name="connsiteY1" fmla="*/ 0 h 958758"/>
              <a:gd name="connsiteX2" fmla="*/ 4116679 w 4116679"/>
              <a:gd name="connsiteY2" fmla="*/ 931049 h 958758"/>
              <a:gd name="connsiteX3" fmla="*/ 0 w 4116679"/>
              <a:gd name="connsiteY3" fmla="*/ 958758 h 958758"/>
              <a:gd name="connsiteX4" fmla="*/ 27234 w 4116679"/>
              <a:gd name="connsiteY4" fmla="*/ 17024 h 958758"/>
              <a:gd name="connsiteX0" fmla="*/ 0 w 4155683"/>
              <a:gd name="connsiteY0" fmla="*/ 17024 h 958758"/>
              <a:gd name="connsiteX1" fmla="*/ 4142620 w 4155683"/>
              <a:gd name="connsiteY1" fmla="*/ 0 h 958758"/>
              <a:gd name="connsiteX2" fmla="*/ 4155683 w 4155683"/>
              <a:gd name="connsiteY2" fmla="*/ 931049 h 958758"/>
              <a:gd name="connsiteX3" fmla="*/ 39004 w 4155683"/>
              <a:gd name="connsiteY3" fmla="*/ 958758 h 958758"/>
              <a:gd name="connsiteX4" fmla="*/ 0 w 4155683"/>
              <a:gd name="connsiteY4" fmla="*/ 17024 h 958758"/>
              <a:gd name="connsiteX0" fmla="*/ 739 w 4156422"/>
              <a:gd name="connsiteY0" fmla="*/ 17024 h 987824"/>
              <a:gd name="connsiteX1" fmla="*/ 4143359 w 4156422"/>
              <a:gd name="connsiteY1" fmla="*/ 0 h 987824"/>
              <a:gd name="connsiteX2" fmla="*/ 4156422 w 4156422"/>
              <a:gd name="connsiteY2" fmla="*/ 931049 h 987824"/>
              <a:gd name="connsiteX3" fmla="*/ 0 w 4156422"/>
              <a:gd name="connsiteY3" fmla="*/ 987824 h 987824"/>
              <a:gd name="connsiteX4" fmla="*/ 739 w 4156422"/>
              <a:gd name="connsiteY4" fmla="*/ 17024 h 987824"/>
              <a:gd name="connsiteX0" fmla="*/ 739 w 4156422"/>
              <a:gd name="connsiteY0" fmla="*/ 17024 h 1032780"/>
              <a:gd name="connsiteX1" fmla="*/ 4143359 w 4156422"/>
              <a:gd name="connsiteY1" fmla="*/ 0 h 1032780"/>
              <a:gd name="connsiteX2" fmla="*/ 4156422 w 4156422"/>
              <a:gd name="connsiteY2" fmla="*/ 1032780 h 1032780"/>
              <a:gd name="connsiteX3" fmla="*/ 0 w 4156422"/>
              <a:gd name="connsiteY3" fmla="*/ 987824 h 1032780"/>
              <a:gd name="connsiteX4" fmla="*/ 739 w 4156422"/>
              <a:gd name="connsiteY4" fmla="*/ 17024 h 1032780"/>
              <a:gd name="connsiteX0" fmla="*/ 739 w 4156422"/>
              <a:gd name="connsiteY0" fmla="*/ 17024 h 987824"/>
              <a:gd name="connsiteX1" fmla="*/ 4143359 w 4156422"/>
              <a:gd name="connsiteY1" fmla="*/ 0 h 987824"/>
              <a:gd name="connsiteX2" fmla="*/ 4156422 w 4156422"/>
              <a:gd name="connsiteY2" fmla="*/ 974649 h 987824"/>
              <a:gd name="connsiteX3" fmla="*/ 0 w 4156422"/>
              <a:gd name="connsiteY3" fmla="*/ 987824 h 987824"/>
              <a:gd name="connsiteX4" fmla="*/ 739 w 4156422"/>
              <a:gd name="connsiteY4" fmla="*/ 17024 h 98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6422" h="987824">
                <a:moveTo>
                  <a:pt x="739" y="17024"/>
                </a:moveTo>
                <a:lnTo>
                  <a:pt x="4143359" y="0"/>
                </a:lnTo>
                <a:lnTo>
                  <a:pt x="4156422" y="974649"/>
                </a:lnTo>
                <a:lnTo>
                  <a:pt x="0" y="987824"/>
                </a:lnTo>
                <a:cubicBezTo>
                  <a:pt x="246" y="664224"/>
                  <a:pt x="493" y="340624"/>
                  <a:pt x="739" y="17024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CL" sz="1800" b="1" kern="1200" dirty="0" smtClean="0">
                <a:solidFill>
                  <a:srgbClr val="7030A0"/>
                </a:solidFill>
                <a:latin typeface="Calibri"/>
                <a:ea typeface="+mn-ea"/>
                <a:cs typeface="+mn-cs"/>
              </a:rPr>
              <a:t>Relación:</a:t>
            </a:r>
          </a:p>
          <a:p>
            <a:pPr>
              <a:buClrTx/>
              <a:buFontTx/>
              <a:buNone/>
            </a:pPr>
            <a:r>
              <a:rPr lang="es-CL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-Comprensión de textos literarios.</a:t>
            </a:r>
          </a:p>
          <a:p>
            <a:pPr>
              <a:buClrTx/>
              <a:buFontTx/>
              <a:buNone/>
            </a:pPr>
            <a:r>
              <a:rPr lang="es-CL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-Reconocimiento de elemento narrativo: Personajes y narrador. </a:t>
            </a:r>
          </a:p>
          <a:p>
            <a:pPr>
              <a:buClrTx/>
              <a:buFontTx/>
              <a:buNone/>
            </a:pPr>
            <a:r>
              <a:rPr lang="es-CL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r>
              <a:rPr lang="es-CL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Cohesión y coherencia en textos literarios.</a:t>
            </a:r>
            <a:endParaRPr lang="es-CL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24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52021"/>
              </p:ext>
            </p:extLst>
          </p:nvPr>
        </p:nvGraphicFramePr>
        <p:xfrm>
          <a:off x="467544" y="519523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123728" y="4353949"/>
            <a:ext cx="4896544" cy="523220"/>
          </a:xfrm>
          <a:prstGeom prst="rect">
            <a:avLst/>
          </a:prstGeom>
          <a:solidFill>
            <a:srgbClr val="92D050"/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Aplicaciones de la matemática en la vida cotidiana y otras ciencias</a:t>
            </a:r>
            <a:endParaRPr lang="es-CL" dirty="0"/>
          </a:p>
        </p:txBody>
      </p:sp>
      <p:sp>
        <p:nvSpPr>
          <p:cNvPr id="3" name="2 Llamada de flecha hacia arriba"/>
          <p:cNvSpPr/>
          <p:nvPr/>
        </p:nvSpPr>
        <p:spPr>
          <a:xfrm>
            <a:off x="883496" y="2301721"/>
            <a:ext cx="2304256" cy="881951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Representación</a:t>
            </a:r>
          </a:p>
          <a:p>
            <a:pPr algn="ctr"/>
            <a:r>
              <a:rPr lang="es-CL" dirty="0" smtClean="0"/>
              <a:t>Sumas y Restas</a:t>
            </a:r>
            <a:endParaRPr lang="es-CL" dirty="0"/>
          </a:p>
        </p:txBody>
      </p:sp>
      <p:sp>
        <p:nvSpPr>
          <p:cNvPr id="10" name="9 Llamada de flecha hacia arriba"/>
          <p:cNvSpPr/>
          <p:nvPr/>
        </p:nvSpPr>
        <p:spPr>
          <a:xfrm>
            <a:off x="3346687" y="2301720"/>
            <a:ext cx="2304256" cy="881951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Representaciones</a:t>
            </a:r>
          </a:p>
          <a:p>
            <a:pPr algn="ctr"/>
            <a:r>
              <a:rPr lang="es-CL" dirty="0" smtClean="0"/>
              <a:t>Cálculo de Porcentajes</a:t>
            </a:r>
            <a:endParaRPr lang="es-CL" dirty="0"/>
          </a:p>
        </p:txBody>
      </p:sp>
      <p:sp>
        <p:nvSpPr>
          <p:cNvPr id="11" name="10 Llamada de flecha hacia arriba"/>
          <p:cNvSpPr/>
          <p:nvPr/>
        </p:nvSpPr>
        <p:spPr>
          <a:xfrm>
            <a:off x="5868144" y="2280147"/>
            <a:ext cx="2304256" cy="881951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Aplicaciones</a:t>
            </a:r>
          </a:p>
          <a:p>
            <a:pPr algn="ctr"/>
            <a:r>
              <a:rPr lang="es-CL" dirty="0" smtClean="0"/>
              <a:t>Cálculo de Proporciones</a:t>
            </a:r>
            <a:endParaRPr lang="es-CL" dirty="0"/>
          </a:p>
        </p:txBody>
      </p:sp>
      <p:sp>
        <p:nvSpPr>
          <p:cNvPr id="7" name="6 Flecha curvada hacia arriba"/>
          <p:cNvSpPr/>
          <p:nvPr/>
        </p:nvSpPr>
        <p:spPr>
          <a:xfrm>
            <a:off x="2035624" y="3273828"/>
            <a:ext cx="2248344" cy="216024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3" name="12 Flecha curvada hacia arriba"/>
          <p:cNvSpPr/>
          <p:nvPr/>
        </p:nvSpPr>
        <p:spPr>
          <a:xfrm>
            <a:off x="4860032" y="3285515"/>
            <a:ext cx="2248344" cy="216024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304355" y="3543859"/>
            <a:ext cx="1627369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Representaciones</a:t>
            </a:r>
          </a:p>
          <a:p>
            <a:pPr algn="ctr"/>
            <a:r>
              <a:rPr lang="es-CL" dirty="0" smtClean="0"/>
              <a:t> numéricas</a:t>
            </a:r>
            <a:endParaRPr lang="es-CL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060070" y="3543859"/>
            <a:ext cx="1616147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Transformaciones</a:t>
            </a:r>
          </a:p>
          <a:p>
            <a:pPr algn="ctr"/>
            <a:r>
              <a:rPr lang="es-CL" dirty="0" smtClean="0"/>
              <a:t> numéricas</a:t>
            </a:r>
            <a:endParaRPr lang="es-CL" dirty="0"/>
          </a:p>
        </p:txBody>
      </p:sp>
      <p:sp>
        <p:nvSpPr>
          <p:cNvPr id="16" name="15 Abrir llave"/>
          <p:cNvSpPr/>
          <p:nvPr/>
        </p:nvSpPr>
        <p:spPr>
          <a:xfrm rot="16200000">
            <a:off x="4382979" y="258493"/>
            <a:ext cx="378042" cy="7920880"/>
          </a:xfrm>
          <a:prstGeom prst="leftBrace">
            <a:avLst>
              <a:gd name="adj1" fmla="val 1148"/>
              <a:gd name="adj2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-36512" y="51470"/>
            <a:ext cx="4032566" cy="342840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/>
              <a:t>MATEMÁTICA</a:t>
            </a:r>
            <a:endParaRPr lang="es-CL" sz="3200" b="1" dirty="0"/>
          </a:p>
        </p:txBody>
      </p:sp>
      <p:sp>
        <p:nvSpPr>
          <p:cNvPr id="19" name="18 Rectángulo"/>
          <p:cNvSpPr/>
          <p:nvPr/>
        </p:nvSpPr>
        <p:spPr>
          <a:xfrm>
            <a:off x="858565" y="1463171"/>
            <a:ext cx="2354118" cy="79551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2400" kern="1200" dirty="0" smtClean="0"/>
          </a:p>
        </p:txBody>
      </p:sp>
      <p:sp>
        <p:nvSpPr>
          <p:cNvPr id="12" name="11 Rectángulo redondeado"/>
          <p:cNvSpPr/>
          <p:nvPr/>
        </p:nvSpPr>
        <p:spPr>
          <a:xfrm>
            <a:off x="858566" y="1506207"/>
            <a:ext cx="2329187" cy="79551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Rectángulo redondeado"/>
          <p:cNvSpPr/>
          <p:nvPr/>
        </p:nvSpPr>
        <p:spPr>
          <a:xfrm>
            <a:off x="3346688" y="1484633"/>
            <a:ext cx="2329187" cy="7955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Rectángulo redondeado"/>
          <p:cNvSpPr/>
          <p:nvPr/>
        </p:nvSpPr>
        <p:spPr>
          <a:xfrm>
            <a:off x="5868145" y="1506207"/>
            <a:ext cx="2329187" cy="7955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574639"/>
            <a:ext cx="1323975" cy="66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19930"/>
            <a:ext cx="1857176" cy="72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2789"/>
            <a:ext cx="2160240" cy="64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37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 animBg="1"/>
      <p:bldP spid="3" grpId="0" animBg="1"/>
      <p:bldP spid="10" grpId="0" animBg="1"/>
      <p:bldP spid="11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-2053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s-CL" sz="3600" dirty="0" smtClean="0"/>
              <a:t>  </a:t>
            </a:r>
            <a:r>
              <a:rPr lang="es-CL" sz="3600" b="1" dirty="0" smtClean="0"/>
              <a:t>INGLÉS</a:t>
            </a:r>
            <a:endParaRPr lang="es-CL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461536"/>
              </p:ext>
            </p:extLst>
          </p:nvPr>
        </p:nvGraphicFramePr>
        <p:xfrm>
          <a:off x="457200" y="879709"/>
          <a:ext cx="8579296" cy="3714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curvada hacia arriba"/>
          <p:cNvSpPr/>
          <p:nvPr/>
        </p:nvSpPr>
        <p:spPr>
          <a:xfrm>
            <a:off x="2267744" y="3705876"/>
            <a:ext cx="1800200" cy="3780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6" name="5 Flecha curvada hacia abajo"/>
          <p:cNvSpPr/>
          <p:nvPr/>
        </p:nvSpPr>
        <p:spPr>
          <a:xfrm>
            <a:off x="4499992" y="1545636"/>
            <a:ext cx="2448272" cy="3240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37718" y="232067"/>
            <a:ext cx="3206690" cy="95410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 smtClean="0"/>
              <a:t>Introducción al presente simple y su correcto uso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/>
              <a:t>Aplicación del presente simple y </a:t>
            </a:r>
            <a:r>
              <a:rPr lang="es-CL" dirty="0" err="1" smtClean="0"/>
              <a:t>verb</a:t>
            </a:r>
            <a:r>
              <a:rPr lang="es-CL" dirty="0" smtClean="0"/>
              <a:t> to be.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267744" y="4002036"/>
            <a:ext cx="3240360" cy="95410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 smtClean="0"/>
              <a:t>Incremento del vocabulario a través de la lectura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/>
              <a:t>Identifican partes de una historia.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4467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-2053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s-CL" sz="3600" b="1" dirty="0" smtClean="0"/>
              <a:t>  MÚSICA</a:t>
            </a:r>
            <a:endParaRPr lang="es-CL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801202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curvada hacia arriba"/>
          <p:cNvSpPr/>
          <p:nvPr/>
        </p:nvSpPr>
        <p:spPr>
          <a:xfrm>
            <a:off x="2267744" y="3705876"/>
            <a:ext cx="1800200" cy="3780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6" name="5 Flecha curvada hacia abajo"/>
          <p:cNvSpPr/>
          <p:nvPr/>
        </p:nvSpPr>
        <p:spPr>
          <a:xfrm>
            <a:off x="4499992" y="1545636"/>
            <a:ext cx="2448272" cy="3240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16016" y="491646"/>
            <a:ext cx="3995936" cy="116955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CL" dirty="0"/>
              <a:t>Relación:</a:t>
            </a:r>
          </a:p>
          <a:p>
            <a:pPr marL="285750" indent="-285750">
              <a:buFontTx/>
              <a:buChar char="-"/>
            </a:pPr>
            <a:r>
              <a:rPr lang="es-CL" dirty="0"/>
              <a:t>Estructura musical consciente y uso ritual </a:t>
            </a:r>
            <a:r>
              <a:rPr lang="es-CL" dirty="0" smtClean="0"/>
              <a:t>intuitivo.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Diversidad </a:t>
            </a:r>
            <a:r>
              <a:rPr lang="es-CL" dirty="0"/>
              <a:t>en la aproximación al arte.</a:t>
            </a:r>
          </a:p>
          <a:p>
            <a:r>
              <a:rPr lang="es-CL" dirty="0"/>
              <a:t>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846042" y="4069162"/>
            <a:ext cx="2797966" cy="95410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CL" dirty="0"/>
              <a:t>Relación:</a:t>
            </a:r>
          </a:p>
          <a:p>
            <a:r>
              <a:rPr lang="es-CL" dirty="0"/>
              <a:t>- Contenido “extra musical” y “uso” de la música.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0735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title"/>
          </p:nvPr>
        </p:nvSpPr>
        <p:spPr>
          <a:xfrm>
            <a:off x="-36500" y="-20530"/>
            <a:ext cx="8229600" cy="105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CL" sz="3600" b="1" dirty="0" smtClean="0"/>
              <a:t> TECNOLOGÍA</a:t>
            </a:r>
            <a:endParaRPr sz="3600" u="sng" dirty="0"/>
          </a:p>
        </p:txBody>
      </p:sp>
      <p:grpSp>
        <p:nvGrpSpPr>
          <p:cNvPr id="85" name="Google Shape;85;p2"/>
          <p:cNvGrpSpPr/>
          <p:nvPr/>
        </p:nvGrpSpPr>
        <p:grpSpPr>
          <a:xfrm>
            <a:off x="476174" y="1200151"/>
            <a:ext cx="8515330" cy="3394472"/>
            <a:chOff x="216991" y="0"/>
            <a:chExt cx="7876542" cy="4525963"/>
          </a:xfrm>
        </p:grpSpPr>
        <p:sp>
          <p:nvSpPr>
            <p:cNvPr id="86" name="Google Shape;86;p2"/>
            <p:cNvSpPr/>
            <p:nvPr/>
          </p:nvSpPr>
          <p:spPr>
            <a:xfrm>
              <a:off x="617219" y="0"/>
              <a:ext cx="6995160" cy="452596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D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16991" y="1108697"/>
              <a:ext cx="2468880" cy="2059476"/>
            </a:xfrm>
            <a:prstGeom prst="roundRect">
              <a:avLst>
                <a:gd name="adj" fmla="val 16667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305374" y="1150925"/>
              <a:ext cx="2448300" cy="192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</a:t>
              </a:r>
              <a:r>
                <a:rPr lang="es-CL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Trabajo </a:t>
              </a:r>
              <a:r>
                <a:rPr lang="es-CL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600"/>
            </a:p>
            <a:p>
              <a:pPr marL="0" marR="0" lvl="0" indent="0" algn="just" rtl="0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None/>
              </a:pPr>
              <a:r>
                <a:rPr lang="es-CL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r>
                <a:rPr lang="es-CL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Tema:</a:t>
              </a:r>
              <a:r>
                <a:rPr lang="es-CL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CL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Reproducción humana y desarrollo sexual.</a:t>
              </a:r>
              <a:endParaRPr/>
            </a:p>
            <a:p>
              <a:pPr marL="0" marR="0" lvl="0" indent="0" algn="just" rtl="0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None/>
              </a:pPr>
              <a:r>
                <a:rPr lang="es-CL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-Contenido: </a:t>
              </a:r>
              <a:r>
                <a:rPr lang="es-CL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Interne</a:t>
              </a:r>
              <a:r>
                <a:rPr lang="es-CL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t, contenido para adultos en la web, Grooming.</a:t>
              </a:r>
              <a:endParaRPr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880359" y="1324697"/>
              <a:ext cx="2468880" cy="1843476"/>
            </a:xfrm>
            <a:prstGeom prst="roundRect">
              <a:avLst>
                <a:gd name="adj" fmla="val 16667"/>
              </a:avLst>
            </a:prstGeom>
            <a:solidFill>
              <a:srgbClr val="5FDF4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 txBox="1"/>
            <p:nvPr/>
          </p:nvSpPr>
          <p:spPr>
            <a:xfrm>
              <a:off x="2968726" y="1269425"/>
              <a:ext cx="2469000" cy="181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</a:t>
              </a:r>
              <a:r>
                <a:rPr lang="es-CL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Trabajo </a:t>
              </a:r>
              <a:r>
                <a:rPr lang="es-CL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600"/>
            </a:p>
            <a:p>
              <a:pPr marL="0" marR="0" lvl="0" indent="0" algn="just" rtl="0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None/>
              </a:pPr>
              <a:r>
                <a:rPr lang="es-CL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r>
                <a:rPr lang="es-CL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Tema: la tierra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None/>
              </a:pPr>
              <a:r>
                <a:rPr lang="es-CL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-Contenido: </a:t>
              </a:r>
              <a:r>
                <a:rPr lang="es-CL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Los residuos,rellenos sanitarios, jerarquización de los residuos, el compost.</a:t>
              </a:r>
              <a:endParaRPr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543728" y="1209479"/>
              <a:ext cx="2468880" cy="2347512"/>
            </a:xfrm>
            <a:prstGeom prst="roundRect">
              <a:avLst>
                <a:gd name="adj" fmla="val 16667"/>
              </a:avLst>
            </a:prstGeom>
            <a:solidFill>
              <a:srgbClr val="F694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 txBox="1"/>
            <p:nvPr/>
          </p:nvSpPr>
          <p:spPr>
            <a:xfrm>
              <a:off x="5587933" y="1541450"/>
              <a:ext cx="2505600" cy="5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</a:t>
              </a:r>
              <a:r>
                <a:rPr lang="es-CL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Trabajo </a:t>
              </a:r>
              <a:r>
                <a:rPr lang="es-CL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600"/>
            </a:p>
            <a:p>
              <a:pPr marL="0" marR="0" lvl="0" indent="0" algn="l" rtl="0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None/>
              </a:pPr>
              <a:r>
                <a:rPr lang="es-CL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r>
                <a:rPr lang="es-CL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Tema: Describiendo las proporciones en la vida diaria.</a:t>
              </a:r>
              <a:endParaRPr sz="200"/>
            </a:p>
            <a:p>
              <a:pPr marL="0" marR="0" lvl="0" indent="0" algn="just" rtl="0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None/>
              </a:pPr>
              <a:r>
                <a:rPr lang="es-CL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-Contenido: </a:t>
              </a:r>
              <a:r>
                <a:rPr lang="es-CL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Los videojuegos, su importancia y desarrollo, usuarios de videojuegos en Chile.</a:t>
              </a:r>
              <a:endParaRPr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2267744" y="3563001"/>
            <a:ext cx="1800300" cy="3780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4571992" y="1869674"/>
            <a:ext cx="2448300" cy="3240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4937375" y="953138"/>
            <a:ext cx="3900000" cy="92328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Relación</a:t>
            </a:r>
            <a:r>
              <a:rPr lang="es-CL" sz="1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CL" sz="1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Además </a:t>
            </a:r>
            <a:r>
              <a:rPr lang="es-CL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 relacionados con el autocuidado, la preservación del planeta tierra y la organización y/o distribución  del tiempo.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1016549" y="3977550"/>
            <a:ext cx="5103761" cy="112334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Relación: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-Los temas están relacionados con la tecnología y nuestras actividades diarias tales como el uso el uso del internet y los cuidados que deben tener los jóvenes al interactuar en las redes sociales, la importancia de jerarquizar los residuos en nuestro hogar y los videojuegos.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76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25351" r="2725" b="35735"/>
          <a:stretch/>
        </p:blipFill>
        <p:spPr bwMode="auto">
          <a:xfrm>
            <a:off x="0" y="1039090"/>
            <a:ext cx="9143999" cy="287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-57200" y="130324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3600" b="1" dirty="0" smtClean="0"/>
              <a:t>  RELIGIÓN</a:t>
            </a:r>
            <a:endParaRPr lang="es-CL" sz="3600" b="1" dirty="0"/>
          </a:p>
        </p:txBody>
      </p:sp>
    </p:spTree>
    <p:extLst>
      <p:ext uri="{BB962C8B-B14F-4D97-AF65-F5344CB8AC3E}">
        <p14:creationId xmlns:p14="http://schemas.microsoft.com/office/powerpoint/2010/main" val="121518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</a:t>
            </a: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0" y="1189989"/>
            <a:ext cx="3546900" cy="3482836"/>
            <a:chOff x="0" y="1189989"/>
            <a:chExt cx="3546900" cy="3482836"/>
          </a:xfrm>
        </p:grpSpPr>
        <p:sp>
          <p:nvSpPr>
            <p:cNvPr id="57" name="Google Shape;57;p13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interdisciplinario 2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eje: BIOLOGÍA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s-419" sz="12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REPRODUCCIÓN,  SEXUALIDAD Y MÉTODOS ANTICONCEPTIVOS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9" name="Google Shape;59;p13"/>
          <p:cNvGrpSpPr/>
          <p:nvPr/>
        </p:nvGrpSpPr>
        <p:grpSpPr>
          <a:xfrm>
            <a:off x="2944204" y="1189775"/>
            <a:ext cx="3305700" cy="3483050"/>
            <a:chOff x="2944204" y="1189775"/>
            <a:chExt cx="3305700" cy="3483050"/>
          </a:xfrm>
        </p:grpSpPr>
        <p:sp>
          <p:nvSpPr>
            <p:cNvPr id="60" name="Google Shape;60;p13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interdisciplinario 6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eje: FISICA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s-419" sz="1200" b="1">
                  <a:latin typeface="Roboto"/>
                  <a:ea typeface="Roboto"/>
                  <a:cs typeface="Roboto"/>
                  <a:sym typeface="Roboto"/>
                </a:rPr>
                <a:t>FUERZA Y MOVIMIENTO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" name="Google Shape;62;p13"/>
          <p:cNvGrpSpPr/>
          <p:nvPr/>
        </p:nvGrpSpPr>
        <p:grpSpPr>
          <a:xfrm>
            <a:off x="6023204" y="1189775"/>
            <a:ext cx="3305700" cy="3284700"/>
            <a:chOff x="5969804" y="1122525"/>
            <a:chExt cx="3305700" cy="3284700"/>
          </a:xfrm>
        </p:grpSpPr>
        <p:sp>
          <p:nvSpPr>
            <p:cNvPr id="63" name="Google Shape;63;p13"/>
            <p:cNvSpPr/>
            <p:nvPr/>
          </p:nvSpPr>
          <p:spPr>
            <a:xfrm>
              <a:off x="5969804" y="112252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propósito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 las ciencias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6504549" y="17915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Adquisición de habilidades científicas para la vida como:</a:t>
              </a:r>
              <a:endParaRPr sz="12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Barlow SemiBold"/>
                <a:buChar char="●"/>
              </a:pPr>
              <a:r>
                <a:rPr lang="es-419" sz="1200">
                  <a:solidFill>
                    <a:schemeClr val="dk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Observar</a:t>
              </a:r>
              <a:endParaRPr sz="12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Barlow SemiBold"/>
                <a:buChar char="●"/>
              </a:pPr>
              <a:r>
                <a:rPr lang="es-419" sz="1200">
                  <a:solidFill>
                    <a:schemeClr val="dk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Procesar</a:t>
              </a:r>
              <a:endParaRPr sz="12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Barlow SemiBold"/>
                <a:buChar char="●"/>
              </a:pPr>
              <a:r>
                <a:rPr lang="es-419" sz="1200">
                  <a:solidFill>
                    <a:schemeClr val="dk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Analizar</a:t>
              </a:r>
              <a:endParaRPr sz="12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endParaRPr>
            </a:p>
          </p:txBody>
        </p:sp>
      </p:grpSp>
      <p:sp>
        <p:nvSpPr>
          <p:cNvPr id="65" name="Google Shape;65;p13"/>
          <p:cNvSpPr/>
          <p:nvPr/>
        </p:nvSpPr>
        <p:spPr>
          <a:xfrm>
            <a:off x="2257425" y="2882900"/>
            <a:ext cx="2276400" cy="5811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2685975" y="3464000"/>
            <a:ext cx="1419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/>
              <a:t> Potenciar habilidades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/>
              <a:t>cientificas</a:t>
            </a:r>
            <a:endParaRPr sz="110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-57200" y="130324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3200" b="1" dirty="0" smtClean="0"/>
              <a:t>  CIENCIAS NATURALES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1467925850"/>
      </p:ext>
    </p:extLst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837</Words>
  <Application>Microsoft Office PowerPoint</Application>
  <PresentationFormat>Presentación en pantalla (16:9)</PresentationFormat>
  <Paragraphs>127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Roboto</vt:lpstr>
      <vt:lpstr>Dosis</vt:lpstr>
      <vt:lpstr>Calibri</vt:lpstr>
      <vt:lpstr>Sniglet</vt:lpstr>
      <vt:lpstr>Barlow SemiBold</vt:lpstr>
      <vt:lpstr>Friar template</vt:lpstr>
      <vt:lpstr>Tema de Office</vt:lpstr>
      <vt:lpstr>Cuadros de Síntesis Trabajos interdisciplinarios 7°  I° Semestre 2021</vt:lpstr>
      <vt:lpstr>Presentación</vt:lpstr>
      <vt:lpstr>  LENGUAJE</vt:lpstr>
      <vt:lpstr>MATEMÁTICA</vt:lpstr>
      <vt:lpstr>  INGLÉS</vt:lpstr>
      <vt:lpstr>  MÚSICA</vt:lpstr>
      <vt:lpstr> TECNOLOGÍA</vt:lpstr>
      <vt:lpstr>Presentación de PowerPoint</vt:lpstr>
      <vt:lpstr> 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Cuadros de Síntesis Trabajos interdisciplinarios 7°  I° Semestre 2021</dc:title>
  <dc:creator>Cecilia Lobos</dc:creator>
  <cp:lastModifiedBy>Cecilia Lobos</cp:lastModifiedBy>
  <cp:revision>12</cp:revision>
  <dcterms:modified xsi:type="dcterms:W3CDTF">2021-06-23T18:00:28Z</dcterms:modified>
</cp:coreProperties>
</file>