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Shadows Into Light" charset="0"/>
      <p:regular r:id="rId28"/>
    </p:embeddedFont>
    <p:embeddedFont>
      <p:font typeface="Calibri"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gmlbf8y2GgbZ48qXeugdekJLm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5E795B4-7363-4979-85A6-64F03905B47B}">
  <a:tblStyle styleId="{65E795B4-7363-4979-85A6-64F03905B4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4" d="100"/>
          <a:sy n="74" d="100"/>
        </p:scale>
        <p:origin x="-558"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3745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2aca3e913_0_2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72aca3e913_0_2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2aca3e913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72aca3e913_0_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g72aca3e913_0_231"/>
          <p:cNvSpPr txBox="1">
            <a:spLocks noGrp="1"/>
          </p:cNvSpPr>
          <p:nvPr>
            <p:ph type="ctrTitle"/>
          </p:nvPr>
        </p:nvSpPr>
        <p:spPr>
          <a:xfrm>
            <a:off x="415611" y="992767"/>
            <a:ext cx="113607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0" name="Google Shape;90;g72aca3e913_0_231"/>
          <p:cNvSpPr txBox="1">
            <a:spLocks noGrp="1"/>
          </p:cNvSpPr>
          <p:nvPr>
            <p:ph type="subTitle" idx="1"/>
          </p:nvPr>
        </p:nvSpPr>
        <p:spPr>
          <a:xfrm>
            <a:off x="415600" y="3778833"/>
            <a:ext cx="113607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g72aca3e913_0_231"/>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g72aca3e913_0_235"/>
          <p:cNvSpPr txBox="1">
            <a:spLocks noGrp="1"/>
          </p:cNvSpPr>
          <p:nvPr>
            <p:ph type="title"/>
          </p:nvPr>
        </p:nvSpPr>
        <p:spPr>
          <a:xfrm>
            <a:off x="415600" y="2867800"/>
            <a:ext cx="113607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g72aca3e913_0_235"/>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g72aca3e913_0_238"/>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g72aca3e913_0_238"/>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8" name="Google Shape;98;g72aca3e913_0_238"/>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g72aca3e913_0_242"/>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g72aca3e913_0_242"/>
          <p:cNvSpPr txBox="1">
            <a:spLocks noGrp="1"/>
          </p:cNvSpPr>
          <p:nvPr>
            <p:ph type="body" idx="1"/>
          </p:nvPr>
        </p:nvSpPr>
        <p:spPr>
          <a:xfrm>
            <a:off x="415600" y="1536633"/>
            <a:ext cx="5333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2" name="Google Shape;102;g72aca3e913_0_242"/>
          <p:cNvSpPr txBox="1">
            <a:spLocks noGrp="1"/>
          </p:cNvSpPr>
          <p:nvPr>
            <p:ph type="body" idx="2"/>
          </p:nvPr>
        </p:nvSpPr>
        <p:spPr>
          <a:xfrm>
            <a:off x="6443200" y="1536633"/>
            <a:ext cx="5333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3" name="Google Shape;103;g72aca3e913_0_242"/>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g72aca3e913_0_247"/>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g72aca3e913_0_247"/>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g72aca3e913_0_250"/>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 name="Google Shape;109;g72aca3e913_0_250"/>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0" name="Google Shape;110;g72aca3e913_0_250"/>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g72aca3e913_0_254"/>
          <p:cNvSpPr txBox="1">
            <a:spLocks noGrp="1"/>
          </p:cNvSpPr>
          <p:nvPr>
            <p:ph type="title"/>
          </p:nvPr>
        </p:nvSpPr>
        <p:spPr>
          <a:xfrm>
            <a:off x="653667" y="600200"/>
            <a:ext cx="84903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3" name="Google Shape;113;g72aca3e913_0_254"/>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g72aca3e913_0_257"/>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72aca3e913_0_257"/>
          <p:cNvSpPr txBox="1">
            <a:spLocks noGrp="1"/>
          </p:cNvSpPr>
          <p:nvPr>
            <p:ph type="title"/>
          </p:nvPr>
        </p:nvSpPr>
        <p:spPr>
          <a:xfrm>
            <a:off x="354000" y="1644233"/>
            <a:ext cx="53937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g72aca3e913_0_257"/>
          <p:cNvSpPr txBox="1">
            <a:spLocks noGrp="1"/>
          </p:cNvSpPr>
          <p:nvPr>
            <p:ph type="subTitle" idx="1"/>
          </p:nvPr>
        </p:nvSpPr>
        <p:spPr>
          <a:xfrm>
            <a:off x="354000" y="3737433"/>
            <a:ext cx="53937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g72aca3e913_0_257"/>
          <p:cNvSpPr txBox="1">
            <a:spLocks noGrp="1"/>
          </p:cNvSpPr>
          <p:nvPr>
            <p:ph type="body" idx="2"/>
          </p:nvPr>
        </p:nvSpPr>
        <p:spPr>
          <a:xfrm>
            <a:off x="6586000" y="965433"/>
            <a:ext cx="51159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9" name="Google Shape;119;g72aca3e913_0_257"/>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g72aca3e913_0_263"/>
          <p:cNvSpPr txBox="1">
            <a:spLocks noGrp="1"/>
          </p:cNvSpPr>
          <p:nvPr>
            <p:ph type="body" idx="1"/>
          </p:nvPr>
        </p:nvSpPr>
        <p:spPr>
          <a:xfrm>
            <a:off x="415600" y="5640767"/>
            <a:ext cx="79983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22" name="Google Shape;122;g72aca3e913_0_263"/>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g72aca3e913_0_266"/>
          <p:cNvSpPr txBox="1">
            <a:spLocks noGrp="1"/>
          </p:cNvSpPr>
          <p:nvPr>
            <p:ph type="title" hasCustomPrompt="1"/>
          </p:nvPr>
        </p:nvSpPr>
        <p:spPr>
          <a:xfrm>
            <a:off x="415600" y="1474833"/>
            <a:ext cx="113607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g72aca3e913_0_266"/>
          <p:cNvSpPr txBox="1">
            <a:spLocks noGrp="1"/>
          </p:cNvSpPr>
          <p:nvPr>
            <p:ph type="body" idx="1"/>
          </p:nvPr>
        </p:nvSpPr>
        <p:spPr>
          <a:xfrm>
            <a:off x="415600" y="4202967"/>
            <a:ext cx="113607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6" name="Google Shape;126;g72aca3e913_0_266"/>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g72aca3e913_0_270"/>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29"/>
        <p:cNvGrpSpPr/>
        <p:nvPr/>
      </p:nvGrpSpPr>
      <p:grpSpPr>
        <a:xfrm>
          <a:off x="0" y="0"/>
          <a:ext cx="0" cy="0"/>
          <a:chOff x="0" y="0"/>
          <a:chExt cx="0" cy="0"/>
        </a:xfrm>
      </p:grpSpPr>
      <p:sp>
        <p:nvSpPr>
          <p:cNvPr id="130" name="Google Shape;130;g72aca3e913_0_2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g72aca3e913_0_272"/>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132" name="Google Shape;132;g72aca3e913_0_27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g72aca3e913_0_27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72aca3e913_0_27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35"/>
        <p:cNvGrpSpPr/>
        <p:nvPr/>
      </p:nvGrpSpPr>
      <p:grpSpPr>
        <a:xfrm>
          <a:off x="0" y="0"/>
          <a:ext cx="0" cy="0"/>
          <a:chOff x="0" y="0"/>
          <a:chExt cx="0" cy="0"/>
        </a:xfrm>
      </p:grpSpPr>
      <p:sp>
        <p:nvSpPr>
          <p:cNvPr id="136" name="Google Shape;136;g72aca3e913_0_27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g72aca3e913_0_278"/>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1600"/>
              </a:spcBef>
              <a:spcAft>
                <a:spcPts val="0"/>
              </a:spcAft>
              <a:buClr>
                <a:schemeClr val="dk1"/>
              </a:buClr>
              <a:buSzPts val="2400"/>
              <a:buChar char="○"/>
              <a:defRPr sz="2400"/>
            </a:lvl2pPr>
            <a:lvl3pPr marL="1371600" lvl="2" indent="-355600" algn="l" rtl="0">
              <a:spcBef>
                <a:spcPts val="1600"/>
              </a:spcBef>
              <a:spcAft>
                <a:spcPts val="0"/>
              </a:spcAft>
              <a:buClr>
                <a:schemeClr val="dk1"/>
              </a:buClr>
              <a:buSzPts val="2000"/>
              <a:buChar char="■"/>
              <a:defRPr sz="2000"/>
            </a:lvl3pPr>
            <a:lvl4pPr marL="1828800" lvl="3" indent="-342900" algn="l" rtl="0">
              <a:spcBef>
                <a:spcPts val="1600"/>
              </a:spcBef>
              <a:spcAft>
                <a:spcPts val="0"/>
              </a:spcAft>
              <a:buClr>
                <a:schemeClr val="dk1"/>
              </a:buClr>
              <a:buSzPts val="1800"/>
              <a:buChar char="●"/>
              <a:defRPr sz="1800"/>
            </a:lvl4pPr>
            <a:lvl5pPr marL="2286000" lvl="4" indent="-342900" algn="l" rtl="0">
              <a:spcBef>
                <a:spcPts val="1600"/>
              </a:spcBef>
              <a:spcAft>
                <a:spcPts val="0"/>
              </a:spcAft>
              <a:buClr>
                <a:schemeClr val="dk1"/>
              </a:buClr>
              <a:buSzPts val="1800"/>
              <a:buChar char="○"/>
              <a:defRPr sz="1800"/>
            </a:lvl5pPr>
            <a:lvl6pPr marL="2743200" lvl="5" indent="-342900" algn="l" rtl="0">
              <a:spcBef>
                <a:spcPts val="1600"/>
              </a:spcBef>
              <a:spcAft>
                <a:spcPts val="0"/>
              </a:spcAft>
              <a:buClr>
                <a:schemeClr val="dk1"/>
              </a:buClr>
              <a:buSzPts val="1800"/>
              <a:buChar char="■"/>
              <a:defRPr sz="1800"/>
            </a:lvl6pPr>
            <a:lvl7pPr marL="3200400" lvl="6" indent="-342900" algn="l" rtl="0">
              <a:spcBef>
                <a:spcPts val="1600"/>
              </a:spcBef>
              <a:spcAft>
                <a:spcPts val="0"/>
              </a:spcAft>
              <a:buClr>
                <a:schemeClr val="dk1"/>
              </a:buClr>
              <a:buSzPts val="1800"/>
              <a:buChar char="●"/>
              <a:defRPr sz="1800"/>
            </a:lvl7pPr>
            <a:lvl8pPr marL="3657600" lvl="7" indent="-342900" algn="l" rtl="0">
              <a:spcBef>
                <a:spcPts val="1600"/>
              </a:spcBef>
              <a:spcAft>
                <a:spcPts val="0"/>
              </a:spcAft>
              <a:buClr>
                <a:schemeClr val="dk1"/>
              </a:buClr>
              <a:buSzPts val="1800"/>
              <a:buChar char="○"/>
              <a:defRPr sz="1800"/>
            </a:lvl8pPr>
            <a:lvl9pPr marL="4114800" lvl="8" indent="-342900" algn="l" rtl="0">
              <a:spcBef>
                <a:spcPts val="1600"/>
              </a:spcBef>
              <a:spcAft>
                <a:spcPts val="1600"/>
              </a:spcAft>
              <a:buClr>
                <a:schemeClr val="dk1"/>
              </a:buClr>
              <a:buSzPts val="1800"/>
              <a:buChar char="■"/>
              <a:defRPr sz="1800"/>
            </a:lvl9pPr>
          </a:lstStyle>
          <a:p>
            <a:endParaRPr/>
          </a:p>
        </p:txBody>
      </p:sp>
      <p:sp>
        <p:nvSpPr>
          <p:cNvPr id="138" name="Google Shape;138;g72aca3e913_0_278"/>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1600"/>
              </a:spcBef>
              <a:spcAft>
                <a:spcPts val="0"/>
              </a:spcAft>
              <a:buClr>
                <a:schemeClr val="dk1"/>
              </a:buClr>
              <a:buSzPts val="2400"/>
              <a:buChar char="○"/>
              <a:defRPr sz="2400"/>
            </a:lvl2pPr>
            <a:lvl3pPr marL="1371600" lvl="2" indent="-355600" algn="l" rtl="0">
              <a:spcBef>
                <a:spcPts val="1600"/>
              </a:spcBef>
              <a:spcAft>
                <a:spcPts val="0"/>
              </a:spcAft>
              <a:buClr>
                <a:schemeClr val="dk1"/>
              </a:buClr>
              <a:buSzPts val="2000"/>
              <a:buChar char="■"/>
              <a:defRPr sz="2000"/>
            </a:lvl3pPr>
            <a:lvl4pPr marL="1828800" lvl="3" indent="-342900" algn="l" rtl="0">
              <a:spcBef>
                <a:spcPts val="1600"/>
              </a:spcBef>
              <a:spcAft>
                <a:spcPts val="0"/>
              </a:spcAft>
              <a:buClr>
                <a:schemeClr val="dk1"/>
              </a:buClr>
              <a:buSzPts val="1800"/>
              <a:buChar char="●"/>
              <a:defRPr sz="1800"/>
            </a:lvl4pPr>
            <a:lvl5pPr marL="2286000" lvl="4" indent="-342900" algn="l" rtl="0">
              <a:spcBef>
                <a:spcPts val="1600"/>
              </a:spcBef>
              <a:spcAft>
                <a:spcPts val="0"/>
              </a:spcAft>
              <a:buClr>
                <a:schemeClr val="dk1"/>
              </a:buClr>
              <a:buSzPts val="1800"/>
              <a:buChar char="○"/>
              <a:defRPr sz="1800"/>
            </a:lvl5pPr>
            <a:lvl6pPr marL="2743200" lvl="5" indent="-342900" algn="l" rtl="0">
              <a:spcBef>
                <a:spcPts val="1600"/>
              </a:spcBef>
              <a:spcAft>
                <a:spcPts val="0"/>
              </a:spcAft>
              <a:buClr>
                <a:schemeClr val="dk1"/>
              </a:buClr>
              <a:buSzPts val="1800"/>
              <a:buChar char="■"/>
              <a:defRPr sz="1800"/>
            </a:lvl6pPr>
            <a:lvl7pPr marL="3200400" lvl="6" indent="-342900" algn="l" rtl="0">
              <a:spcBef>
                <a:spcPts val="1600"/>
              </a:spcBef>
              <a:spcAft>
                <a:spcPts val="0"/>
              </a:spcAft>
              <a:buClr>
                <a:schemeClr val="dk1"/>
              </a:buClr>
              <a:buSzPts val="1800"/>
              <a:buChar char="●"/>
              <a:defRPr sz="1800"/>
            </a:lvl7pPr>
            <a:lvl8pPr marL="3657600" lvl="7" indent="-342900" algn="l" rtl="0">
              <a:spcBef>
                <a:spcPts val="1600"/>
              </a:spcBef>
              <a:spcAft>
                <a:spcPts val="0"/>
              </a:spcAft>
              <a:buClr>
                <a:schemeClr val="dk1"/>
              </a:buClr>
              <a:buSzPts val="1800"/>
              <a:buChar char="○"/>
              <a:defRPr sz="1800"/>
            </a:lvl8pPr>
            <a:lvl9pPr marL="4114800" lvl="8" indent="-342900" algn="l" rtl="0">
              <a:spcBef>
                <a:spcPts val="1600"/>
              </a:spcBef>
              <a:spcAft>
                <a:spcPts val="1600"/>
              </a:spcAft>
              <a:buClr>
                <a:schemeClr val="dk1"/>
              </a:buClr>
              <a:buSzPts val="1800"/>
              <a:buChar char="■"/>
              <a:defRPr sz="1800"/>
            </a:lvl9pPr>
          </a:lstStyle>
          <a:p>
            <a:endParaRPr/>
          </a:p>
        </p:txBody>
      </p:sp>
      <p:sp>
        <p:nvSpPr>
          <p:cNvPr id="139" name="Google Shape;139;g72aca3e913_0_27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g72aca3e913_0_27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72aca3e913_0_27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42"/>
        <p:cNvGrpSpPr/>
        <p:nvPr/>
      </p:nvGrpSpPr>
      <p:grpSpPr>
        <a:xfrm>
          <a:off x="0" y="0"/>
          <a:ext cx="0" cy="0"/>
          <a:chOff x="0" y="0"/>
          <a:chExt cx="0" cy="0"/>
        </a:xfrm>
      </p:grpSpPr>
      <p:sp>
        <p:nvSpPr>
          <p:cNvPr id="143" name="Google Shape;143;g72aca3e913_0_28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g72aca3e913_0_285"/>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1600"/>
              </a:spcBef>
              <a:spcAft>
                <a:spcPts val="0"/>
              </a:spcAft>
              <a:buClr>
                <a:schemeClr val="dk1"/>
              </a:buClr>
              <a:buSzPts val="2000"/>
              <a:buNone/>
              <a:defRPr sz="2000" b="1"/>
            </a:lvl2pPr>
            <a:lvl3pPr marL="1371600" lvl="2" indent="-228600" algn="l" rtl="0">
              <a:spcBef>
                <a:spcPts val="1600"/>
              </a:spcBef>
              <a:spcAft>
                <a:spcPts val="0"/>
              </a:spcAft>
              <a:buClr>
                <a:schemeClr val="dk1"/>
              </a:buClr>
              <a:buSzPts val="1800"/>
              <a:buNone/>
              <a:defRPr sz="1800" b="1"/>
            </a:lvl3pPr>
            <a:lvl4pPr marL="1828800" lvl="3" indent="-228600" algn="l" rtl="0">
              <a:spcBef>
                <a:spcPts val="1600"/>
              </a:spcBef>
              <a:spcAft>
                <a:spcPts val="0"/>
              </a:spcAft>
              <a:buClr>
                <a:schemeClr val="dk1"/>
              </a:buClr>
              <a:buSzPts val="1600"/>
              <a:buNone/>
              <a:defRPr sz="1600" b="1"/>
            </a:lvl4pPr>
            <a:lvl5pPr marL="2286000" lvl="4" indent="-228600" algn="l" rtl="0">
              <a:spcBef>
                <a:spcPts val="1600"/>
              </a:spcBef>
              <a:spcAft>
                <a:spcPts val="0"/>
              </a:spcAft>
              <a:buClr>
                <a:schemeClr val="dk1"/>
              </a:buClr>
              <a:buSzPts val="1600"/>
              <a:buNone/>
              <a:defRPr sz="1600" b="1"/>
            </a:lvl5pPr>
            <a:lvl6pPr marL="2743200" lvl="5" indent="-228600" algn="l" rtl="0">
              <a:spcBef>
                <a:spcPts val="1600"/>
              </a:spcBef>
              <a:spcAft>
                <a:spcPts val="0"/>
              </a:spcAft>
              <a:buClr>
                <a:schemeClr val="dk1"/>
              </a:buClr>
              <a:buSzPts val="1600"/>
              <a:buNone/>
              <a:defRPr sz="1600" b="1"/>
            </a:lvl6pPr>
            <a:lvl7pPr marL="3200400" lvl="6" indent="-228600" algn="l" rtl="0">
              <a:spcBef>
                <a:spcPts val="1600"/>
              </a:spcBef>
              <a:spcAft>
                <a:spcPts val="0"/>
              </a:spcAft>
              <a:buClr>
                <a:schemeClr val="dk1"/>
              </a:buClr>
              <a:buSzPts val="1600"/>
              <a:buNone/>
              <a:defRPr sz="1600" b="1"/>
            </a:lvl7pPr>
            <a:lvl8pPr marL="3657600" lvl="7" indent="-228600" algn="l" rtl="0">
              <a:spcBef>
                <a:spcPts val="1600"/>
              </a:spcBef>
              <a:spcAft>
                <a:spcPts val="0"/>
              </a:spcAft>
              <a:buClr>
                <a:schemeClr val="dk1"/>
              </a:buClr>
              <a:buSzPts val="1600"/>
              <a:buNone/>
              <a:defRPr sz="1600" b="1"/>
            </a:lvl8pPr>
            <a:lvl9pPr marL="4114800" lvl="8" indent="-228600" algn="l" rtl="0">
              <a:spcBef>
                <a:spcPts val="1600"/>
              </a:spcBef>
              <a:spcAft>
                <a:spcPts val="1600"/>
              </a:spcAft>
              <a:buClr>
                <a:schemeClr val="dk1"/>
              </a:buClr>
              <a:buSzPts val="1600"/>
              <a:buNone/>
              <a:defRPr sz="1600" b="1"/>
            </a:lvl9pPr>
          </a:lstStyle>
          <a:p>
            <a:endParaRPr/>
          </a:p>
        </p:txBody>
      </p:sp>
      <p:sp>
        <p:nvSpPr>
          <p:cNvPr id="145" name="Google Shape;145;g72aca3e913_0_285"/>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1600"/>
              </a:spcBef>
              <a:spcAft>
                <a:spcPts val="0"/>
              </a:spcAft>
              <a:buClr>
                <a:schemeClr val="dk1"/>
              </a:buClr>
              <a:buSzPts val="2000"/>
              <a:buChar char="○"/>
              <a:defRPr sz="2000"/>
            </a:lvl2pPr>
            <a:lvl3pPr marL="1371600" lvl="2" indent="-342900" algn="l" rtl="0">
              <a:spcBef>
                <a:spcPts val="1600"/>
              </a:spcBef>
              <a:spcAft>
                <a:spcPts val="0"/>
              </a:spcAft>
              <a:buClr>
                <a:schemeClr val="dk1"/>
              </a:buClr>
              <a:buSzPts val="1800"/>
              <a:buChar char="■"/>
              <a:defRPr sz="1800"/>
            </a:lvl3pPr>
            <a:lvl4pPr marL="1828800" lvl="3" indent="-330200" algn="l" rtl="0">
              <a:spcBef>
                <a:spcPts val="1600"/>
              </a:spcBef>
              <a:spcAft>
                <a:spcPts val="0"/>
              </a:spcAft>
              <a:buClr>
                <a:schemeClr val="dk1"/>
              </a:buClr>
              <a:buSzPts val="1600"/>
              <a:buChar char="●"/>
              <a:defRPr sz="1600"/>
            </a:lvl4pPr>
            <a:lvl5pPr marL="2286000" lvl="4" indent="-330200" algn="l" rtl="0">
              <a:spcBef>
                <a:spcPts val="1600"/>
              </a:spcBef>
              <a:spcAft>
                <a:spcPts val="0"/>
              </a:spcAft>
              <a:buClr>
                <a:schemeClr val="dk1"/>
              </a:buClr>
              <a:buSzPts val="1600"/>
              <a:buChar char="○"/>
              <a:defRPr sz="1600"/>
            </a:lvl5pPr>
            <a:lvl6pPr marL="2743200" lvl="5" indent="-330200" algn="l" rtl="0">
              <a:spcBef>
                <a:spcPts val="1600"/>
              </a:spcBef>
              <a:spcAft>
                <a:spcPts val="0"/>
              </a:spcAft>
              <a:buClr>
                <a:schemeClr val="dk1"/>
              </a:buClr>
              <a:buSzPts val="1600"/>
              <a:buChar char="■"/>
              <a:defRPr sz="1600"/>
            </a:lvl6pPr>
            <a:lvl7pPr marL="3200400" lvl="6" indent="-330200" algn="l" rtl="0">
              <a:spcBef>
                <a:spcPts val="1600"/>
              </a:spcBef>
              <a:spcAft>
                <a:spcPts val="0"/>
              </a:spcAft>
              <a:buClr>
                <a:schemeClr val="dk1"/>
              </a:buClr>
              <a:buSzPts val="1600"/>
              <a:buChar char="●"/>
              <a:defRPr sz="1600"/>
            </a:lvl7pPr>
            <a:lvl8pPr marL="3657600" lvl="7" indent="-330200" algn="l" rtl="0">
              <a:spcBef>
                <a:spcPts val="1600"/>
              </a:spcBef>
              <a:spcAft>
                <a:spcPts val="0"/>
              </a:spcAft>
              <a:buClr>
                <a:schemeClr val="dk1"/>
              </a:buClr>
              <a:buSzPts val="1600"/>
              <a:buChar char="○"/>
              <a:defRPr sz="1600"/>
            </a:lvl8pPr>
            <a:lvl9pPr marL="4114800" lvl="8" indent="-330200" algn="l" rtl="0">
              <a:spcBef>
                <a:spcPts val="1600"/>
              </a:spcBef>
              <a:spcAft>
                <a:spcPts val="1600"/>
              </a:spcAft>
              <a:buClr>
                <a:schemeClr val="dk1"/>
              </a:buClr>
              <a:buSzPts val="1600"/>
              <a:buChar char="■"/>
              <a:defRPr sz="1600"/>
            </a:lvl9pPr>
          </a:lstStyle>
          <a:p>
            <a:endParaRPr/>
          </a:p>
        </p:txBody>
      </p:sp>
      <p:sp>
        <p:nvSpPr>
          <p:cNvPr id="146" name="Google Shape;146;g72aca3e913_0_285"/>
          <p:cNvSpPr txBox="1">
            <a:spLocks noGrp="1"/>
          </p:cNvSpPr>
          <p:nvPr>
            <p:ph type="body" idx="3"/>
          </p:nvPr>
        </p:nvSpPr>
        <p:spPr>
          <a:xfrm>
            <a:off x="6193367" y="1535113"/>
            <a:ext cx="53892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1600"/>
              </a:spcBef>
              <a:spcAft>
                <a:spcPts val="0"/>
              </a:spcAft>
              <a:buClr>
                <a:schemeClr val="dk1"/>
              </a:buClr>
              <a:buSzPts val="2000"/>
              <a:buNone/>
              <a:defRPr sz="2000" b="1"/>
            </a:lvl2pPr>
            <a:lvl3pPr marL="1371600" lvl="2" indent="-228600" algn="l" rtl="0">
              <a:spcBef>
                <a:spcPts val="1600"/>
              </a:spcBef>
              <a:spcAft>
                <a:spcPts val="0"/>
              </a:spcAft>
              <a:buClr>
                <a:schemeClr val="dk1"/>
              </a:buClr>
              <a:buSzPts val="1800"/>
              <a:buNone/>
              <a:defRPr sz="1800" b="1"/>
            </a:lvl3pPr>
            <a:lvl4pPr marL="1828800" lvl="3" indent="-228600" algn="l" rtl="0">
              <a:spcBef>
                <a:spcPts val="1600"/>
              </a:spcBef>
              <a:spcAft>
                <a:spcPts val="0"/>
              </a:spcAft>
              <a:buClr>
                <a:schemeClr val="dk1"/>
              </a:buClr>
              <a:buSzPts val="1600"/>
              <a:buNone/>
              <a:defRPr sz="1600" b="1"/>
            </a:lvl4pPr>
            <a:lvl5pPr marL="2286000" lvl="4" indent="-228600" algn="l" rtl="0">
              <a:spcBef>
                <a:spcPts val="1600"/>
              </a:spcBef>
              <a:spcAft>
                <a:spcPts val="0"/>
              </a:spcAft>
              <a:buClr>
                <a:schemeClr val="dk1"/>
              </a:buClr>
              <a:buSzPts val="1600"/>
              <a:buNone/>
              <a:defRPr sz="1600" b="1"/>
            </a:lvl5pPr>
            <a:lvl6pPr marL="2743200" lvl="5" indent="-228600" algn="l" rtl="0">
              <a:spcBef>
                <a:spcPts val="1600"/>
              </a:spcBef>
              <a:spcAft>
                <a:spcPts val="0"/>
              </a:spcAft>
              <a:buClr>
                <a:schemeClr val="dk1"/>
              </a:buClr>
              <a:buSzPts val="1600"/>
              <a:buNone/>
              <a:defRPr sz="1600" b="1"/>
            </a:lvl6pPr>
            <a:lvl7pPr marL="3200400" lvl="6" indent="-228600" algn="l" rtl="0">
              <a:spcBef>
                <a:spcPts val="1600"/>
              </a:spcBef>
              <a:spcAft>
                <a:spcPts val="0"/>
              </a:spcAft>
              <a:buClr>
                <a:schemeClr val="dk1"/>
              </a:buClr>
              <a:buSzPts val="1600"/>
              <a:buNone/>
              <a:defRPr sz="1600" b="1"/>
            </a:lvl7pPr>
            <a:lvl8pPr marL="3657600" lvl="7" indent="-228600" algn="l" rtl="0">
              <a:spcBef>
                <a:spcPts val="1600"/>
              </a:spcBef>
              <a:spcAft>
                <a:spcPts val="0"/>
              </a:spcAft>
              <a:buClr>
                <a:schemeClr val="dk1"/>
              </a:buClr>
              <a:buSzPts val="1600"/>
              <a:buNone/>
              <a:defRPr sz="1600" b="1"/>
            </a:lvl8pPr>
            <a:lvl9pPr marL="4114800" lvl="8" indent="-228600" algn="l" rtl="0">
              <a:spcBef>
                <a:spcPts val="1600"/>
              </a:spcBef>
              <a:spcAft>
                <a:spcPts val="1600"/>
              </a:spcAft>
              <a:buClr>
                <a:schemeClr val="dk1"/>
              </a:buClr>
              <a:buSzPts val="1600"/>
              <a:buNone/>
              <a:defRPr sz="1600" b="1"/>
            </a:lvl9pPr>
          </a:lstStyle>
          <a:p>
            <a:endParaRPr/>
          </a:p>
        </p:txBody>
      </p:sp>
      <p:sp>
        <p:nvSpPr>
          <p:cNvPr id="147" name="Google Shape;147;g72aca3e913_0_285"/>
          <p:cNvSpPr txBox="1">
            <a:spLocks noGrp="1"/>
          </p:cNvSpPr>
          <p:nvPr>
            <p:ph type="body" idx="4"/>
          </p:nvPr>
        </p:nvSpPr>
        <p:spPr>
          <a:xfrm>
            <a:off x="6193367" y="2174875"/>
            <a:ext cx="53892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1600"/>
              </a:spcBef>
              <a:spcAft>
                <a:spcPts val="0"/>
              </a:spcAft>
              <a:buClr>
                <a:schemeClr val="dk1"/>
              </a:buClr>
              <a:buSzPts val="2000"/>
              <a:buChar char="○"/>
              <a:defRPr sz="2000"/>
            </a:lvl2pPr>
            <a:lvl3pPr marL="1371600" lvl="2" indent="-342900" algn="l" rtl="0">
              <a:spcBef>
                <a:spcPts val="1600"/>
              </a:spcBef>
              <a:spcAft>
                <a:spcPts val="0"/>
              </a:spcAft>
              <a:buClr>
                <a:schemeClr val="dk1"/>
              </a:buClr>
              <a:buSzPts val="1800"/>
              <a:buChar char="■"/>
              <a:defRPr sz="1800"/>
            </a:lvl3pPr>
            <a:lvl4pPr marL="1828800" lvl="3" indent="-330200" algn="l" rtl="0">
              <a:spcBef>
                <a:spcPts val="1600"/>
              </a:spcBef>
              <a:spcAft>
                <a:spcPts val="0"/>
              </a:spcAft>
              <a:buClr>
                <a:schemeClr val="dk1"/>
              </a:buClr>
              <a:buSzPts val="1600"/>
              <a:buChar char="●"/>
              <a:defRPr sz="1600"/>
            </a:lvl4pPr>
            <a:lvl5pPr marL="2286000" lvl="4" indent="-330200" algn="l" rtl="0">
              <a:spcBef>
                <a:spcPts val="1600"/>
              </a:spcBef>
              <a:spcAft>
                <a:spcPts val="0"/>
              </a:spcAft>
              <a:buClr>
                <a:schemeClr val="dk1"/>
              </a:buClr>
              <a:buSzPts val="1600"/>
              <a:buChar char="○"/>
              <a:defRPr sz="1600"/>
            </a:lvl5pPr>
            <a:lvl6pPr marL="2743200" lvl="5" indent="-330200" algn="l" rtl="0">
              <a:spcBef>
                <a:spcPts val="1600"/>
              </a:spcBef>
              <a:spcAft>
                <a:spcPts val="0"/>
              </a:spcAft>
              <a:buClr>
                <a:schemeClr val="dk1"/>
              </a:buClr>
              <a:buSzPts val="1600"/>
              <a:buChar char="■"/>
              <a:defRPr sz="1600"/>
            </a:lvl6pPr>
            <a:lvl7pPr marL="3200400" lvl="6" indent="-330200" algn="l" rtl="0">
              <a:spcBef>
                <a:spcPts val="1600"/>
              </a:spcBef>
              <a:spcAft>
                <a:spcPts val="0"/>
              </a:spcAft>
              <a:buClr>
                <a:schemeClr val="dk1"/>
              </a:buClr>
              <a:buSzPts val="1600"/>
              <a:buChar char="●"/>
              <a:defRPr sz="1600"/>
            </a:lvl7pPr>
            <a:lvl8pPr marL="3657600" lvl="7" indent="-330200" algn="l" rtl="0">
              <a:spcBef>
                <a:spcPts val="1600"/>
              </a:spcBef>
              <a:spcAft>
                <a:spcPts val="0"/>
              </a:spcAft>
              <a:buClr>
                <a:schemeClr val="dk1"/>
              </a:buClr>
              <a:buSzPts val="1600"/>
              <a:buChar char="○"/>
              <a:defRPr sz="1600"/>
            </a:lvl8pPr>
            <a:lvl9pPr marL="4114800" lvl="8" indent="-330200" algn="l" rtl="0">
              <a:spcBef>
                <a:spcPts val="1600"/>
              </a:spcBef>
              <a:spcAft>
                <a:spcPts val="1600"/>
              </a:spcAft>
              <a:buClr>
                <a:schemeClr val="dk1"/>
              </a:buClr>
              <a:buSzPts val="1600"/>
              <a:buChar char="■"/>
              <a:defRPr sz="1600"/>
            </a:lvl9pPr>
          </a:lstStyle>
          <a:p>
            <a:endParaRPr/>
          </a:p>
        </p:txBody>
      </p:sp>
      <p:sp>
        <p:nvSpPr>
          <p:cNvPr id="148" name="Google Shape;148;g72aca3e913_0_28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g72aca3e913_0_28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g72aca3e913_0_28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7"/>
        <p:cNvGrpSpPr/>
        <p:nvPr/>
      </p:nvGrpSpPr>
      <p:grpSpPr>
        <a:xfrm>
          <a:off x="0" y="0"/>
          <a:ext cx="0" cy="0"/>
          <a:chOff x="0" y="0"/>
          <a:chExt cx="0" cy="0"/>
        </a:xfrm>
      </p:grpSpPr>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4"/>
        <p:cNvGrpSpPr/>
        <p:nvPr/>
      </p:nvGrpSpPr>
      <p:grpSpPr>
        <a:xfrm>
          <a:off x="0" y="0"/>
          <a:ext cx="0" cy="0"/>
          <a:chOff x="0" y="0"/>
          <a:chExt cx="0" cy="0"/>
        </a:xfrm>
      </p:grpSpPr>
      <p:sp>
        <p:nvSpPr>
          <p:cNvPr id="85" name="Google Shape;85;g72aca3e913_0_227"/>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6" name="Google Shape;86;g72aca3e913_0_227"/>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7" name="Google Shape;87;g72aca3e913_0_227"/>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72aca3e913_0_221"/>
          <p:cNvSpPr txBox="1">
            <a:spLocks noGrp="1"/>
          </p:cNvSpPr>
          <p:nvPr>
            <p:ph type="ctrTitle"/>
          </p:nvPr>
        </p:nvSpPr>
        <p:spPr>
          <a:xfrm>
            <a:off x="1105400" y="5735025"/>
            <a:ext cx="103632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1800" b="1"/>
              <a:t>Actividades sugeridas para Semana del 6 al 17 de Abril</a:t>
            </a:r>
            <a:r>
              <a:rPr lang="en-US" sz="3959"/>
              <a:t/>
            </a:r>
            <a:br>
              <a:rPr lang="en-US" sz="3959"/>
            </a:br>
            <a:r>
              <a:rPr lang="en-US" sz="2400" b="1"/>
              <a:t>Kínder</a:t>
            </a:r>
            <a:r>
              <a:rPr lang="en-US" sz="3959"/>
              <a:t/>
            </a:r>
            <a:br>
              <a:rPr lang="en-US" sz="3959"/>
            </a:br>
            <a:endParaRPr sz="3959"/>
          </a:p>
        </p:txBody>
      </p:sp>
      <p:pic>
        <p:nvPicPr>
          <p:cNvPr id="156" name="Google Shape;156;g72aca3e913_0_221"/>
          <p:cNvPicPr preferRelativeResize="0"/>
          <p:nvPr/>
        </p:nvPicPr>
        <p:blipFill rotWithShape="1">
          <a:blip r:embed="rId3">
            <a:alphaModFix/>
          </a:blip>
          <a:srcRect l="-17104" t="-17813" r="10403"/>
          <a:stretch/>
        </p:blipFill>
        <p:spPr>
          <a:xfrm>
            <a:off x="-1806767" y="838325"/>
            <a:ext cx="12941168" cy="5045925"/>
          </a:xfrm>
          <a:prstGeom prst="rect">
            <a:avLst/>
          </a:prstGeom>
          <a:noFill/>
          <a:ln>
            <a:noFill/>
          </a:ln>
        </p:spPr>
      </p:pic>
      <p:sp>
        <p:nvSpPr>
          <p:cNvPr id="157" name="Google Shape;157;g72aca3e913_0_221"/>
          <p:cNvSpPr txBox="1"/>
          <p:nvPr/>
        </p:nvSpPr>
        <p:spPr>
          <a:xfrm>
            <a:off x="1487400" y="210375"/>
            <a:ext cx="99813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4800" b="1">
                <a:solidFill>
                  <a:schemeClr val="dk1"/>
                </a:solidFill>
                <a:latin typeface="Shadows Into Light"/>
                <a:ea typeface="Shadows Into Light"/>
                <a:cs typeface="Shadows Into Light"/>
                <a:sym typeface="Shadows Into Light"/>
              </a:rPr>
              <a:t>¡ Para cuidarnos y trabajar juntos desde la casa !</a:t>
            </a:r>
            <a:r>
              <a:rPr lang="en-US" sz="4800">
                <a:solidFill>
                  <a:schemeClr val="dk1"/>
                </a:solidFill>
              </a:rPr>
              <a:t> </a:t>
            </a:r>
            <a:endParaRPr sz="4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Ideas de mesa </a:t>
            </a:r>
            <a:endParaRPr/>
          </a:p>
        </p:txBody>
      </p:sp>
      <p:pic>
        <p:nvPicPr>
          <p:cNvPr id="226" name="Google Shape;226;p8"/>
          <p:cNvPicPr preferRelativeResize="0">
            <a:picLocks noGrp="1"/>
          </p:cNvPicPr>
          <p:nvPr>
            <p:ph type="body" idx="1"/>
          </p:nvPr>
        </p:nvPicPr>
        <p:blipFill rotWithShape="1">
          <a:blip r:embed="rId3">
            <a:alphaModFix/>
          </a:blip>
          <a:srcRect/>
          <a:stretch/>
        </p:blipFill>
        <p:spPr>
          <a:xfrm>
            <a:off x="705695" y="1469571"/>
            <a:ext cx="2242921" cy="2613914"/>
          </a:xfrm>
          <a:prstGeom prst="rect">
            <a:avLst/>
          </a:prstGeom>
          <a:noFill/>
          <a:ln>
            <a:noFill/>
          </a:ln>
        </p:spPr>
      </p:pic>
      <p:pic>
        <p:nvPicPr>
          <p:cNvPr id="227" name="Google Shape;227;p8"/>
          <p:cNvPicPr preferRelativeResize="0"/>
          <p:nvPr/>
        </p:nvPicPr>
        <p:blipFill rotWithShape="1">
          <a:blip r:embed="rId4">
            <a:alphaModFix/>
          </a:blip>
          <a:srcRect/>
          <a:stretch/>
        </p:blipFill>
        <p:spPr>
          <a:xfrm>
            <a:off x="3265714" y="1469571"/>
            <a:ext cx="1959429" cy="2488654"/>
          </a:xfrm>
          <a:prstGeom prst="rect">
            <a:avLst/>
          </a:prstGeom>
          <a:noFill/>
          <a:ln>
            <a:noFill/>
          </a:ln>
        </p:spPr>
      </p:pic>
      <p:pic>
        <p:nvPicPr>
          <p:cNvPr id="228" name="Google Shape;228;p8"/>
          <p:cNvPicPr preferRelativeResize="0"/>
          <p:nvPr/>
        </p:nvPicPr>
        <p:blipFill rotWithShape="1">
          <a:blip r:embed="rId5">
            <a:alphaModFix/>
          </a:blip>
          <a:srcRect/>
          <a:stretch/>
        </p:blipFill>
        <p:spPr>
          <a:xfrm>
            <a:off x="5542241" y="1517197"/>
            <a:ext cx="2324100" cy="2566288"/>
          </a:xfrm>
          <a:prstGeom prst="rect">
            <a:avLst/>
          </a:prstGeom>
          <a:noFill/>
          <a:ln>
            <a:noFill/>
          </a:ln>
        </p:spPr>
      </p:pic>
      <p:pic>
        <p:nvPicPr>
          <p:cNvPr id="229" name="Google Shape;229;p8"/>
          <p:cNvPicPr preferRelativeResize="0"/>
          <p:nvPr/>
        </p:nvPicPr>
        <p:blipFill rotWithShape="1">
          <a:blip r:embed="rId6">
            <a:alphaModFix/>
          </a:blip>
          <a:srcRect/>
          <a:stretch/>
        </p:blipFill>
        <p:spPr>
          <a:xfrm>
            <a:off x="8098970" y="1517197"/>
            <a:ext cx="2503715" cy="25662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title"/>
          </p:nvPr>
        </p:nvSpPr>
        <p:spPr>
          <a:xfrm>
            <a:off x="685800" y="267573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Te leeré un cuento………………… </a:t>
            </a:r>
            <a:r>
              <a:rPr lang="en-US" sz="1800">
                <a:latin typeface="Calibri"/>
                <a:ea typeface="Calibri"/>
                <a:cs typeface="Calibri"/>
                <a:sym typeface="Calibri"/>
              </a:rPr>
              <a:t>( se enviará el audio del cuento)</a:t>
            </a:r>
            <a:endParaRPr sz="180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40" name="Google Shape;240;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41" name="Google Shape;241;p10" descr="page1image2588046912"/>
          <p:cNvPicPr preferRelativeResize="0"/>
          <p:nvPr/>
        </p:nvPicPr>
        <p:blipFill rotWithShape="1">
          <a:blip r:embed="rId3">
            <a:alphaModFix/>
          </a:blip>
          <a:srcRect/>
          <a:stretch/>
        </p:blipFill>
        <p:spPr>
          <a:xfrm>
            <a:off x="391885" y="0"/>
            <a:ext cx="11255829" cy="63463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1" descr="page2image2592006624"/>
          <p:cNvPicPr preferRelativeResize="0">
            <a:picLocks noGrp="1"/>
          </p:cNvPicPr>
          <p:nvPr>
            <p:ph type="body" idx="1"/>
          </p:nvPr>
        </p:nvPicPr>
        <p:blipFill rotWithShape="1">
          <a:blip r:embed="rId3">
            <a:alphaModFix/>
          </a:blip>
          <a:srcRect/>
          <a:stretch/>
        </p:blipFill>
        <p:spPr>
          <a:xfrm>
            <a:off x="1110342" y="0"/>
            <a:ext cx="9307286"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2" descr="page3image2591840912"/>
          <p:cNvPicPr preferRelativeResize="0">
            <a:picLocks noGrp="1"/>
          </p:cNvPicPr>
          <p:nvPr>
            <p:ph type="body" idx="1"/>
          </p:nvPr>
        </p:nvPicPr>
        <p:blipFill rotWithShape="1">
          <a:blip r:embed="rId3">
            <a:alphaModFix/>
          </a:blip>
          <a:srcRect/>
          <a:stretch/>
        </p:blipFill>
        <p:spPr>
          <a:xfrm>
            <a:off x="1081487" y="94795"/>
            <a:ext cx="9717142" cy="6556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57" name="Google Shape;257;p13" descr="page4image2589205136"/>
          <p:cNvPicPr preferRelativeResize="0">
            <a:picLocks noGrp="1"/>
          </p:cNvPicPr>
          <p:nvPr>
            <p:ph type="body" idx="1"/>
          </p:nvPr>
        </p:nvPicPr>
        <p:blipFill rotWithShape="1">
          <a:blip r:embed="rId3">
            <a:alphaModFix/>
          </a:blip>
          <a:srcRect/>
          <a:stretch/>
        </p:blipFill>
        <p:spPr>
          <a:xfrm>
            <a:off x="838200" y="236311"/>
            <a:ext cx="10515600" cy="60012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63" name="Google Shape;26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64" name="Google Shape;264;p14" descr="page5image2630168480"/>
          <p:cNvPicPr preferRelativeResize="0"/>
          <p:nvPr/>
        </p:nvPicPr>
        <p:blipFill rotWithShape="1">
          <a:blip r:embed="rId3">
            <a:alphaModFix/>
          </a:blip>
          <a:srcRect/>
          <a:stretch/>
        </p:blipFill>
        <p:spPr>
          <a:xfrm>
            <a:off x="219845" y="156074"/>
            <a:ext cx="10557012" cy="63862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5" descr="page6image2589196160"/>
          <p:cNvPicPr preferRelativeResize="0">
            <a:picLocks noGrp="1"/>
          </p:cNvPicPr>
          <p:nvPr>
            <p:ph type="body" idx="1"/>
          </p:nvPr>
        </p:nvPicPr>
        <p:blipFill rotWithShape="1">
          <a:blip r:embed="rId3">
            <a:alphaModFix/>
          </a:blip>
          <a:srcRect/>
          <a:stretch/>
        </p:blipFill>
        <p:spPr>
          <a:xfrm>
            <a:off x="754915" y="105682"/>
            <a:ext cx="10152571" cy="66216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75" name="Google Shape;275;p16" descr="page8image2881661040"/>
          <p:cNvPicPr preferRelativeResize="0">
            <a:picLocks noGrp="1"/>
          </p:cNvPicPr>
          <p:nvPr>
            <p:ph type="body" idx="1"/>
          </p:nvPr>
        </p:nvPicPr>
        <p:blipFill rotWithShape="1">
          <a:blip r:embed="rId3">
            <a:alphaModFix/>
          </a:blip>
          <a:srcRect/>
          <a:stretch/>
        </p:blipFill>
        <p:spPr>
          <a:xfrm>
            <a:off x="0" y="268969"/>
            <a:ext cx="11473543" cy="64910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title"/>
          </p:nvPr>
        </p:nvSpPr>
        <p:spPr>
          <a:xfrm>
            <a:off x="838200" y="1453696"/>
            <a:ext cx="10515600" cy="41514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Calibri"/>
              <a:buNone/>
            </a:pPr>
            <a:r>
              <a:rPr lang="en-US" sz="1800">
                <a:latin typeface="Calibri"/>
                <a:ea typeface="Calibri"/>
                <a:cs typeface="Calibri"/>
                <a:sym typeface="Calibri"/>
              </a:rPr>
              <a:t>Luego de leer o escuchar el cuento todos los días y  compartir un momento de conversación en relación a la temática, para responder interrogantes de sus hijos/as.  Si decidieron imprimir el cuento, este es el momento indicado para pintar juntos en familia.</a:t>
            </a:r>
            <a:br>
              <a:rPr lang="en-US" sz="1800">
                <a:latin typeface="Calibri"/>
                <a:ea typeface="Calibri"/>
                <a:cs typeface="Calibri"/>
                <a:sym typeface="Calibri"/>
              </a:rPr>
            </a:b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Recuerden que sus hijos/as tienen una misión , contar lo que hacen estos días en casa hasta que termine la emergencia, (para eso tienen que rellenar la hoja que viene en la siguiente diapositiva, una por día) si no pueden imprimir una hoja diaria, te invitamos entonces a imprimir el calendario del mes de abril que está más abajo y en ella sus hijos/as deben dibujar una carita que represente como se sienten. </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Si no pueden imprimir ninguna de las dos opciones, pueden buscar un cuaderno o una hoja blanca para cada día en donde realizar el dibujo (si escoges una hoja diaria, estas deben ser archivadas en una carpeta para mostrarla cuando regresen a clases. )</a:t>
            </a:r>
            <a:br>
              <a:rPr lang="en-US" sz="1800">
                <a:latin typeface="Calibri"/>
                <a:ea typeface="Calibri"/>
                <a:cs typeface="Calibri"/>
                <a:sym typeface="Calibri"/>
              </a:rPr>
            </a:b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ctrTitle"/>
          </p:nvPr>
        </p:nvSpPr>
        <p:spPr>
          <a:xfrm>
            <a:off x="1110343" y="153535"/>
            <a:ext cx="9144000" cy="547438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Font typeface="Calibri"/>
              <a:buNone/>
            </a:pPr>
            <a:r>
              <a:rPr lang="en-US" sz="1800">
                <a:latin typeface="Calibri"/>
                <a:ea typeface="Calibri"/>
                <a:cs typeface="Calibri"/>
                <a:sym typeface="Calibri"/>
              </a:rPr>
              <a:t>Queridas familias:</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Estas actividades las estamos realizando con mucho cariño para  nuestros niñ@s y ustedes, queremos que  sean una oportunidad para movernos, conocernos, jugar, reir y compartir ricos momentos.</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Su  rol como adultos  es de acompañar  y realizar las actividades junto a ellos, los invitamos a ponerse algo comodo y diverdirse juntos en familia.</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                                                                      Equipo Kinder.</a:t>
            </a: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p:nvPr/>
        </p:nvSpPr>
        <p:spPr>
          <a:xfrm>
            <a:off x="1163782" y="315912"/>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6" name="Google Shape;286;p18" descr="page7image2842820560"/>
          <p:cNvPicPr preferRelativeResize="0"/>
          <p:nvPr/>
        </p:nvPicPr>
        <p:blipFill rotWithShape="1">
          <a:blip r:embed="rId3">
            <a:alphaModFix/>
          </a:blip>
          <a:srcRect/>
          <a:stretch/>
        </p:blipFill>
        <p:spPr>
          <a:xfrm>
            <a:off x="1567544" y="315911"/>
            <a:ext cx="8740238" cy="59543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Anotemos que hicimos este día y cómo nos sentimos:  </a:t>
            </a:r>
            <a:endParaRPr/>
          </a:p>
        </p:txBody>
      </p:sp>
      <p:pic>
        <p:nvPicPr>
          <p:cNvPr id="292" name="Google Shape;292;p19"/>
          <p:cNvPicPr preferRelativeResize="0">
            <a:picLocks noGrp="1"/>
          </p:cNvPicPr>
          <p:nvPr>
            <p:ph type="body" idx="1"/>
          </p:nvPr>
        </p:nvPicPr>
        <p:blipFill rotWithShape="1">
          <a:blip r:embed="rId3">
            <a:alphaModFix/>
          </a:blip>
          <a:srcRect/>
          <a:stretch/>
        </p:blipFill>
        <p:spPr>
          <a:xfrm>
            <a:off x="974972" y="1540617"/>
            <a:ext cx="8870868" cy="5130346"/>
          </a:xfrm>
          <a:prstGeom prst="rect">
            <a:avLst/>
          </a:prstGeom>
          <a:noFill/>
          <a:ln>
            <a:noFill/>
          </a:ln>
        </p:spPr>
      </p:pic>
      <p:pic>
        <p:nvPicPr>
          <p:cNvPr id="293" name="Google Shape;293;p19" descr="page7image2842820560"/>
          <p:cNvPicPr preferRelativeResize="0"/>
          <p:nvPr/>
        </p:nvPicPr>
        <p:blipFill rotWithShape="1">
          <a:blip r:embed="rId4">
            <a:alphaModFix/>
          </a:blip>
          <a:srcRect l="36473" t="71155" r="43578" b="6908"/>
          <a:stretch/>
        </p:blipFill>
        <p:spPr>
          <a:xfrm>
            <a:off x="9982612" y="1436914"/>
            <a:ext cx="1809585" cy="16625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Actividades Motricidad Fina</a:t>
            </a:r>
            <a:endParaRPr/>
          </a:p>
          <a:p>
            <a:pPr marL="0" lvl="0" indent="0" algn="l" rtl="0">
              <a:lnSpc>
                <a:spcPct val="90000"/>
              </a:lnSpc>
              <a:spcBef>
                <a:spcPts val="0"/>
              </a:spcBef>
              <a:spcAft>
                <a:spcPts val="0"/>
              </a:spcAft>
              <a:buClr>
                <a:schemeClr val="dk1"/>
              </a:buClr>
              <a:buSzPts val="4400"/>
              <a:buFont typeface="Calibri"/>
              <a:buNone/>
            </a:pPr>
            <a:r>
              <a:rPr lang="en-US" sz="1800">
                <a:latin typeface="Calibri"/>
                <a:ea typeface="Calibri"/>
                <a:cs typeface="Calibri"/>
                <a:sym typeface="Calibri"/>
              </a:rPr>
              <a:t>Las imágenes y actividades son solo referencia, ustedes pueden crear otras en familia. (Realizar 1 diaria)</a:t>
            </a:r>
            <a:br>
              <a:rPr lang="en-US" sz="1800">
                <a:latin typeface="Calibri"/>
                <a:ea typeface="Calibri"/>
                <a:cs typeface="Calibri"/>
                <a:sym typeface="Calibri"/>
              </a:rPr>
            </a:br>
            <a:endParaRPr sz="1800">
              <a:latin typeface="Calibri"/>
              <a:ea typeface="Calibri"/>
              <a:cs typeface="Calibri"/>
              <a:sym typeface="Calibri"/>
            </a:endParaRPr>
          </a:p>
        </p:txBody>
      </p:sp>
      <p:sp>
        <p:nvSpPr>
          <p:cNvPr id="299" name="Google Shape;29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1.- Atornillar y desatornillar tuercas. Entregar tuercas a su hijo o hija e invitarlos a que las puedan atornillar y luego desatornillar, puede ser como se muestra en la imagen o solo con las tuercas</a:t>
            </a:r>
            <a:r>
              <a:rPr lang="en-US"/>
              <a:t>.</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r>
              <a:rPr lang="en-US" sz="1800"/>
              <a:t>2.-Traspasar agua de un vaso a tapitas de bebida o jugo con un gotario jeringa . Su hijo/hija deberá traspasar el agua de un vaso, sacándola con el gotario, la jeringa  y colocarla en las tapas sin derramarla. (utilizar dedo índice y pulgar, prensión pinza) Utilizar las jeringas o gotarios que vienen en los remedios. </a:t>
            </a:r>
            <a:endParaRPr/>
          </a:p>
          <a:p>
            <a:pPr marL="228600" lvl="0" indent="-50800" algn="l" rtl="0">
              <a:lnSpc>
                <a:spcPct val="90000"/>
              </a:lnSpc>
              <a:spcBef>
                <a:spcPts val="1000"/>
              </a:spcBef>
              <a:spcAft>
                <a:spcPts val="0"/>
              </a:spcAft>
              <a:buClr>
                <a:schemeClr val="dk1"/>
              </a:buClr>
              <a:buSzPts val="2800"/>
              <a:buNone/>
            </a:pPr>
            <a:endParaRPr/>
          </a:p>
        </p:txBody>
      </p:sp>
      <p:pic>
        <p:nvPicPr>
          <p:cNvPr id="300" name="Google Shape;300;p20" descr="Enrosquem, desenrosquem."/>
          <p:cNvPicPr preferRelativeResize="0"/>
          <p:nvPr/>
        </p:nvPicPr>
        <p:blipFill rotWithShape="1">
          <a:blip r:embed="rId3">
            <a:alphaModFix/>
          </a:blip>
          <a:srcRect/>
          <a:stretch/>
        </p:blipFill>
        <p:spPr>
          <a:xfrm>
            <a:off x="9602288" y="2188028"/>
            <a:ext cx="1609997" cy="1188175"/>
          </a:xfrm>
          <a:prstGeom prst="rect">
            <a:avLst/>
          </a:prstGeom>
          <a:noFill/>
          <a:ln>
            <a:noFill/>
          </a:ln>
        </p:spPr>
      </p:pic>
      <p:pic>
        <p:nvPicPr>
          <p:cNvPr id="301" name="Google Shape;301;p20" descr="Tapones y gotero"/>
          <p:cNvPicPr preferRelativeResize="0"/>
          <p:nvPr/>
        </p:nvPicPr>
        <p:blipFill rotWithShape="1">
          <a:blip r:embed="rId4">
            <a:alphaModFix/>
          </a:blip>
          <a:srcRect/>
          <a:stretch/>
        </p:blipFill>
        <p:spPr>
          <a:xfrm>
            <a:off x="9602288" y="4671831"/>
            <a:ext cx="1931670" cy="18675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Calibri"/>
              <a:buNone/>
            </a:pPr>
            <a:r>
              <a:rPr lang="en-US" sz="1800">
                <a:latin typeface="Calibri"/>
                <a:ea typeface="Calibri"/>
                <a:cs typeface="Calibri"/>
                <a:sym typeface="Calibri"/>
              </a:rPr>
              <a:t>3.-Seguir trazos con diferentes materiales. Dibuje diferentes trazos en una hoja de block o cartulina o cualquier tipo de papel que tenga y luego que su hijo/hija lo sigan con, lentejas, porotos, piedrecitas, lentejuelas, etc, lo que tengan disponible.</a:t>
            </a:r>
            <a:endParaRPr/>
          </a:p>
        </p:txBody>
      </p:sp>
      <p:sp>
        <p:nvSpPr>
          <p:cNvPr id="307" name="Google Shape;307;p21"/>
          <p:cNvSpPr txBox="1">
            <a:spLocks noGrp="1"/>
          </p:cNvSpPr>
          <p:nvPr>
            <p:ph type="body" idx="1"/>
          </p:nvPr>
        </p:nvSpPr>
        <p:spPr>
          <a:xfrm>
            <a:off x="838200" y="3001282"/>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4.-Realizar diferentes trazos libremente; muéstrele a su hijo/hija diferentes tipos de trazos y que luego lo grafique libremente en harina, arena, tierra, en una hoja de block o cualquier tipo de papel con témpera o lápices de cera. </a:t>
            </a:r>
            <a:endParaRPr/>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r>
              <a:rPr lang="en-US" sz="1800"/>
              <a:t>5.-Invite a los niños y niñas a escribir su nombre, los que aún deben mirarlo para escribirlo, que el adulto lo escriba y niño/niña lo copie. (letra mayúscula imprenta) Invítelos también a escribir su apellido </a:t>
            </a:r>
            <a:endParaRPr sz="1800"/>
          </a:p>
        </p:txBody>
      </p:sp>
      <p:pic>
        <p:nvPicPr>
          <p:cNvPr id="308" name="Google Shape;308;p21" descr="¿Quién se va de vacaciones con un niño pequeño? 😫 Tengo un par de Montessor ... #trajesescolares"/>
          <p:cNvPicPr preferRelativeResize="0"/>
          <p:nvPr/>
        </p:nvPicPr>
        <p:blipFill rotWithShape="1">
          <a:blip r:embed="rId3">
            <a:alphaModFix/>
          </a:blip>
          <a:srcRect/>
          <a:stretch/>
        </p:blipFill>
        <p:spPr>
          <a:xfrm>
            <a:off x="9840686" y="1177131"/>
            <a:ext cx="1695767" cy="12969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r>
              <a:rPr lang="en-US" sz="4800"/>
              <a:t>Esperamos verte pronto y poder darte un abrazo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167" name="Google Shape;167;g72aca3e913_0_74"/>
          <p:cNvGraphicFramePr/>
          <p:nvPr/>
        </p:nvGraphicFramePr>
        <p:xfrm>
          <a:off x="134961" y="789657"/>
          <a:ext cx="6441050" cy="5686575"/>
        </p:xfrm>
        <a:graphic>
          <a:graphicData uri="http://schemas.openxmlformats.org/drawingml/2006/table">
            <a:tbl>
              <a:tblPr firstRow="1" bandRow="1">
                <a:noFill/>
                <a:tableStyleId>{65E795B4-7363-4979-85A6-64F03905B47B}</a:tableStyleId>
              </a:tblPr>
              <a:tblGrid>
                <a:gridCol w="1219225"/>
                <a:gridCol w="5221825"/>
              </a:tblGrid>
              <a:tr h="453075">
                <a:tc>
                  <a:txBody>
                    <a:bodyPr/>
                    <a:lstStyle/>
                    <a:p>
                      <a:pPr marL="0" marR="0" lvl="0" indent="0" algn="ctr" rtl="0">
                        <a:spcBef>
                          <a:spcPts val="0"/>
                        </a:spcBef>
                        <a:spcAft>
                          <a:spcPts val="0"/>
                        </a:spcAft>
                        <a:buNone/>
                      </a:pPr>
                      <a:r>
                        <a:rPr lang="en-US" sz="1300" u="none" strike="noStrike" cap="none"/>
                        <a:t>HORARIO</a:t>
                      </a:r>
                      <a:endParaRPr sz="1300" u="none" strike="noStrike" cap="none"/>
                    </a:p>
                  </a:txBody>
                  <a:tcPr marL="68575" marR="68575" marT="45725" marB="45725"/>
                </a:tc>
                <a:tc>
                  <a:txBody>
                    <a:bodyPr/>
                    <a:lstStyle/>
                    <a:p>
                      <a:pPr marL="0" marR="0" lvl="0" indent="0" algn="ctr" rtl="0">
                        <a:spcBef>
                          <a:spcPts val="0"/>
                        </a:spcBef>
                        <a:spcAft>
                          <a:spcPts val="0"/>
                        </a:spcAft>
                        <a:buNone/>
                      </a:pPr>
                      <a:r>
                        <a:rPr lang="en-US" sz="1400" u="none" strike="noStrike" cap="none"/>
                        <a:t>ACTIVIDAD</a:t>
                      </a:r>
                      <a:endParaRPr sz="1400" u="none" strike="noStrike" cap="none"/>
                    </a:p>
                  </a:txBody>
                  <a:tcPr marL="68575" marR="68575" marT="45725" marB="45725"/>
                </a:tc>
              </a:tr>
              <a:tr h="266525">
                <a:tc>
                  <a:txBody>
                    <a:bodyPr/>
                    <a:lstStyle/>
                    <a:p>
                      <a:pPr marL="0" marR="0" lvl="0" indent="0" algn="ctr" rtl="0">
                        <a:spcBef>
                          <a:spcPts val="0"/>
                        </a:spcBef>
                        <a:spcAft>
                          <a:spcPts val="0"/>
                        </a:spcAft>
                        <a:buNone/>
                      </a:pPr>
                      <a:r>
                        <a:rPr lang="en-US" sz="1400" u="none" strike="noStrike" cap="none"/>
                        <a:t>8:30</a:t>
                      </a:r>
                      <a:endParaRPr sz="1400" u="none" strike="noStrike" cap="none"/>
                    </a:p>
                  </a:txBody>
                  <a:tcPr marL="68575" marR="68575" marT="45725" marB="45725"/>
                </a:tc>
                <a:tc>
                  <a:txBody>
                    <a:bodyPr/>
                    <a:lstStyle/>
                    <a:p>
                      <a:pPr marL="0" marR="0" lvl="0" indent="0" algn="just" rtl="0">
                        <a:spcBef>
                          <a:spcPts val="0"/>
                        </a:spcBef>
                        <a:spcAft>
                          <a:spcPts val="0"/>
                        </a:spcAft>
                        <a:buNone/>
                      </a:pPr>
                      <a:r>
                        <a:rPr lang="en-US" sz="1400" u="none" strike="noStrike" cap="none"/>
                        <a:t>Levantarse – Asearse y tomar desayuno.</a:t>
                      </a:r>
                      <a:endParaRPr sz="1400" u="none" strike="noStrike" cap="none">
                        <a:latin typeface="Arial"/>
                        <a:ea typeface="Arial"/>
                        <a:cs typeface="Arial"/>
                        <a:sym typeface="Arial"/>
                      </a:endParaRPr>
                    </a:p>
                  </a:txBody>
                  <a:tcPr marL="68575" marR="68575" marT="45725" marB="45725"/>
                </a:tc>
              </a:tr>
              <a:tr h="453075">
                <a:tc>
                  <a:txBody>
                    <a:bodyPr/>
                    <a:lstStyle/>
                    <a:p>
                      <a:pPr marL="0" marR="0" lvl="0" indent="0" algn="ctr" rtl="0">
                        <a:spcBef>
                          <a:spcPts val="0"/>
                        </a:spcBef>
                        <a:spcAft>
                          <a:spcPts val="0"/>
                        </a:spcAft>
                        <a:buNone/>
                      </a:pPr>
                      <a:r>
                        <a:rPr lang="en-US" sz="1400" u="none" strike="noStrike" cap="none"/>
                        <a:t>9:30</a:t>
                      </a:r>
                      <a:endParaRPr sz="1400" u="none" strike="noStrike" cap="none"/>
                    </a:p>
                  </a:txBody>
                  <a:tcPr marL="68575" marR="68575" marT="45725" marB="45725"/>
                </a:tc>
                <a:tc>
                  <a:txBody>
                    <a:bodyPr/>
                    <a:lstStyle/>
                    <a:p>
                      <a:pPr marL="0" marR="0" lvl="0" indent="0" algn="just" rtl="0">
                        <a:spcBef>
                          <a:spcPts val="0"/>
                        </a:spcBef>
                        <a:spcAft>
                          <a:spcPts val="0"/>
                        </a:spcAft>
                        <a:buNone/>
                      </a:pPr>
                      <a:r>
                        <a:rPr lang="en-US" sz="1400" u="none" strike="noStrike" cap="none"/>
                        <a:t>Ordenar dormitorio/ Juego libre /contacto con naturaleza</a:t>
                      </a:r>
                      <a:endParaRPr sz="1400" u="none" strike="noStrike" cap="none">
                        <a:latin typeface="Arial"/>
                        <a:ea typeface="Arial"/>
                        <a:cs typeface="Arial"/>
                        <a:sym typeface="Arial"/>
                      </a:endParaRPr>
                    </a:p>
                  </a:txBody>
                  <a:tcPr marL="68575" marR="68575" marT="45725" marB="45725"/>
                </a:tc>
              </a:tr>
              <a:tr h="266525">
                <a:tc>
                  <a:txBody>
                    <a:bodyPr/>
                    <a:lstStyle/>
                    <a:p>
                      <a:pPr marL="0" marR="0" lvl="0" indent="0" algn="ctr" rtl="0">
                        <a:spcBef>
                          <a:spcPts val="0"/>
                        </a:spcBef>
                        <a:spcAft>
                          <a:spcPts val="0"/>
                        </a:spcAft>
                        <a:buNone/>
                      </a:pPr>
                      <a:r>
                        <a:rPr lang="en-US" sz="1400" u="none" strike="noStrike" cap="none"/>
                        <a:t>10:30</a:t>
                      </a:r>
                      <a:endParaRPr sz="1400" u="none" strike="noStrike" cap="none"/>
                    </a:p>
                  </a:txBody>
                  <a:tcPr marL="68575" marR="68575" marT="45725" marB="45725"/>
                </a:tc>
                <a:tc>
                  <a:txBody>
                    <a:bodyPr/>
                    <a:lstStyle/>
                    <a:p>
                      <a:pPr marL="0" marR="0" lvl="0" indent="0" algn="just" rtl="0">
                        <a:spcBef>
                          <a:spcPts val="0"/>
                        </a:spcBef>
                        <a:spcAft>
                          <a:spcPts val="0"/>
                        </a:spcAft>
                        <a:buNone/>
                      </a:pPr>
                      <a:r>
                        <a:rPr lang="en-US" sz="1400" u="none" strike="noStrike" cap="none"/>
                        <a:t>Colación</a:t>
                      </a:r>
                      <a:endParaRPr/>
                    </a:p>
                  </a:txBody>
                  <a:tcPr marL="68575" marR="68575" marT="45725" marB="45725"/>
                </a:tc>
              </a:tr>
              <a:tr h="266525">
                <a:tc>
                  <a:txBody>
                    <a:bodyPr/>
                    <a:lstStyle/>
                    <a:p>
                      <a:pPr marL="0" marR="0" lvl="0" indent="0" algn="ctr" rtl="0">
                        <a:spcBef>
                          <a:spcPts val="0"/>
                        </a:spcBef>
                        <a:spcAft>
                          <a:spcPts val="0"/>
                        </a:spcAft>
                        <a:buNone/>
                      </a:pPr>
                      <a:r>
                        <a:rPr lang="en-US" sz="1400" u="none" strike="noStrike" cap="none"/>
                        <a:t>11:30</a:t>
                      </a:r>
                      <a:endParaRPr sz="1400" u="none" strike="noStrike" cap="none"/>
                    </a:p>
                  </a:txBody>
                  <a:tcPr marL="68575" marR="68575" marT="45725" marB="45725"/>
                </a:tc>
                <a:tc>
                  <a:txBody>
                    <a:bodyPr/>
                    <a:lstStyle/>
                    <a:p>
                      <a:pPr marL="0" marR="0" lvl="0" indent="0" algn="just" rtl="0">
                        <a:spcBef>
                          <a:spcPts val="0"/>
                        </a:spcBef>
                        <a:spcAft>
                          <a:spcPts val="0"/>
                        </a:spcAft>
                        <a:buNone/>
                      </a:pPr>
                      <a:r>
                        <a:rPr lang="en-US" sz="1400" u="none" strike="noStrike" cap="none"/>
                        <a:t>Cantar canciones y realizar coreografías. </a:t>
                      </a:r>
                      <a:endParaRPr sz="1400" u="none" strike="noStrike" cap="none"/>
                    </a:p>
                  </a:txBody>
                  <a:tcPr marL="68575" marR="68575" marT="45725" marB="45725"/>
                </a:tc>
              </a:tr>
              <a:tr h="453075">
                <a:tc>
                  <a:txBody>
                    <a:bodyPr/>
                    <a:lstStyle/>
                    <a:p>
                      <a:pPr marL="0" marR="0" lvl="0" indent="0" algn="ctr" rtl="0">
                        <a:spcBef>
                          <a:spcPts val="0"/>
                        </a:spcBef>
                        <a:spcAft>
                          <a:spcPts val="0"/>
                        </a:spcAft>
                        <a:buNone/>
                      </a:pPr>
                      <a:r>
                        <a:rPr lang="en-US" sz="1400" u="none" strike="noStrike" cap="none"/>
                        <a:t>12:30</a:t>
                      </a:r>
                      <a:endParaRPr sz="1400" u="none" strike="noStrike" cap="none"/>
                    </a:p>
                  </a:txBody>
                  <a:tcPr marL="68575" marR="68575" marT="45725" marB="45725"/>
                </a:tc>
                <a:tc>
                  <a:txBody>
                    <a:bodyPr/>
                    <a:lstStyle/>
                    <a:p>
                      <a:pPr marL="0" marR="0" lvl="0" indent="0" algn="l" rtl="0">
                        <a:spcBef>
                          <a:spcPts val="0"/>
                        </a:spcBef>
                        <a:spcAft>
                          <a:spcPts val="0"/>
                        </a:spcAft>
                        <a:buNone/>
                      </a:pPr>
                      <a:r>
                        <a:rPr lang="en-US" sz="1400" u="none" strike="noStrike" cap="none"/>
                        <a:t>Almorzar (ayudar a poner mesa/ayudar a levantar mesa)</a:t>
                      </a:r>
                      <a:endParaRPr sz="1400"/>
                    </a:p>
                  </a:txBody>
                  <a:tcPr marL="68575" marR="68575" marT="45725" marB="45725"/>
                </a:tc>
              </a:tr>
              <a:tr h="266525">
                <a:tc>
                  <a:txBody>
                    <a:bodyPr/>
                    <a:lstStyle/>
                    <a:p>
                      <a:pPr marL="0" marR="0" lvl="0" indent="0" algn="ctr" rtl="0">
                        <a:spcBef>
                          <a:spcPts val="0"/>
                        </a:spcBef>
                        <a:spcAft>
                          <a:spcPts val="0"/>
                        </a:spcAft>
                        <a:buNone/>
                      </a:pPr>
                      <a:r>
                        <a:rPr lang="en-US" sz="1400"/>
                        <a:t>13:30</a:t>
                      </a:r>
                      <a:endParaRPr sz="1400"/>
                    </a:p>
                  </a:txBody>
                  <a:tcPr marL="68575" marR="68575" marT="45725" marB="45725"/>
                </a:tc>
                <a:tc>
                  <a:txBody>
                    <a:bodyPr/>
                    <a:lstStyle/>
                    <a:p>
                      <a:pPr marL="0" marR="0" lvl="0" indent="0" algn="l" rtl="0">
                        <a:spcBef>
                          <a:spcPts val="0"/>
                        </a:spcBef>
                        <a:spcAft>
                          <a:spcPts val="0"/>
                        </a:spcAft>
                        <a:buNone/>
                      </a:pPr>
                      <a:r>
                        <a:rPr lang="en-US" sz="1400"/>
                        <a:t>Descanso</a:t>
                      </a:r>
                      <a:endParaRPr sz="1400"/>
                    </a:p>
                  </a:txBody>
                  <a:tcPr marL="68575" marR="68575" marT="45725" marB="45725"/>
                </a:tc>
              </a:tr>
              <a:tr h="266525">
                <a:tc>
                  <a:txBody>
                    <a:bodyPr/>
                    <a:lstStyle/>
                    <a:p>
                      <a:pPr marL="0" marR="0" lvl="0" indent="0" algn="ctr" rtl="0">
                        <a:spcBef>
                          <a:spcPts val="0"/>
                        </a:spcBef>
                        <a:spcAft>
                          <a:spcPts val="0"/>
                        </a:spcAft>
                        <a:buNone/>
                      </a:pPr>
                      <a:r>
                        <a:rPr lang="en-US" sz="1400"/>
                        <a:t>14:30</a:t>
                      </a:r>
                      <a:endParaRPr sz="1400"/>
                    </a:p>
                  </a:txBody>
                  <a:tcPr marL="68575" marR="68575" marT="45725" marB="45725"/>
                </a:tc>
                <a:tc>
                  <a:txBody>
                    <a:bodyPr/>
                    <a:lstStyle/>
                    <a:p>
                      <a:pPr marL="0" marR="0" lvl="0" indent="0" algn="l" rtl="0">
                        <a:spcBef>
                          <a:spcPts val="0"/>
                        </a:spcBef>
                        <a:spcAft>
                          <a:spcPts val="0"/>
                        </a:spcAft>
                        <a:buNone/>
                      </a:pPr>
                      <a:r>
                        <a:rPr lang="en-US" sz="1400"/>
                        <a:t>Actividad física /Juego libre</a:t>
                      </a:r>
                      <a:endParaRPr sz="1400"/>
                    </a:p>
                  </a:txBody>
                  <a:tcPr marL="68575" marR="68575" marT="45725" marB="45725"/>
                </a:tc>
              </a:tr>
              <a:tr h="266525">
                <a:tc>
                  <a:txBody>
                    <a:bodyPr/>
                    <a:lstStyle/>
                    <a:p>
                      <a:pPr marL="0" marR="0" lvl="0" indent="0" algn="ctr" rtl="0">
                        <a:spcBef>
                          <a:spcPts val="0"/>
                        </a:spcBef>
                        <a:spcAft>
                          <a:spcPts val="0"/>
                        </a:spcAft>
                        <a:buNone/>
                      </a:pPr>
                      <a:r>
                        <a:rPr lang="en-US" sz="1400"/>
                        <a:t>15:30</a:t>
                      </a:r>
                      <a:endParaRPr sz="1400"/>
                    </a:p>
                  </a:txBody>
                  <a:tcPr marL="68575" marR="68575" marT="45725" marB="45725"/>
                </a:tc>
                <a:tc>
                  <a:txBody>
                    <a:bodyPr/>
                    <a:lstStyle/>
                    <a:p>
                      <a:pPr marL="0" marR="0" lvl="0" indent="0" algn="l" rtl="0">
                        <a:spcBef>
                          <a:spcPts val="0"/>
                        </a:spcBef>
                        <a:spcAft>
                          <a:spcPts val="0"/>
                        </a:spcAft>
                        <a:buNone/>
                      </a:pPr>
                      <a:r>
                        <a:rPr lang="en-US" sz="1400"/>
                        <a:t>Actividad sugerida del colegio</a:t>
                      </a:r>
                      <a:endParaRPr sz="1400"/>
                    </a:p>
                  </a:txBody>
                  <a:tcPr marL="68575" marR="68575" marT="45725" marB="45725"/>
                </a:tc>
              </a:tr>
              <a:tr h="266525">
                <a:tc>
                  <a:txBody>
                    <a:bodyPr/>
                    <a:lstStyle/>
                    <a:p>
                      <a:pPr marL="0" marR="0" lvl="0" indent="0" algn="ctr" rtl="0">
                        <a:spcBef>
                          <a:spcPts val="0"/>
                        </a:spcBef>
                        <a:spcAft>
                          <a:spcPts val="0"/>
                        </a:spcAft>
                        <a:buNone/>
                      </a:pPr>
                      <a:r>
                        <a:rPr lang="en-US" sz="1400"/>
                        <a:t>16:30</a:t>
                      </a:r>
                      <a:endParaRPr sz="1400"/>
                    </a:p>
                  </a:txBody>
                  <a:tcPr marL="68575" marR="68575" marT="45725" marB="45725"/>
                </a:tc>
                <a:tc>
                  <a:txBody>
                    <a:bodyPr/>
                    <a:lstStyle/>
                    <a:p>
                      <a:pPr marL="0" marR="0" lvl="0" indent="0" algn="l" rtl="0">
                        <a:spcBef>
                          <a:spcPts val="0"/>
                        </a:spcBef>
                        <a:spcAft>
                          <a:spcPts val="0"/>
                        </a:spcAft>
                        <a:buNone/>
                      </a:pPr>
                      <a:r>
                        <a:rPr lang="en-US" sz="1400"/>
                        <a:t>Colación</a:t>
                      </a:r>
                      <a:endParaRPr sz="1400"/>
                    </a:p>
                  </a:txBody>
                  <a:tcPr marL="68575" marR="68575" marT="45725" marB="45725"/>
                </a:tc>
              </a:tr>
              <a:tr h="266525">
                <a:tc>
                  <a:txBody>
                    <a:bodyPr/>
                    <a:lstStyle/>
                    <a:p>
                      <a:pPr marL="0" marR="0" lvl="0" indent="0" algn="ctr" rtl="0">
                        <a:spcBef>
                          <a:spcPts val="0"/>
                        </a:spcBef>
                        <a:spcAft>
                          <a:spcPts val="0"/>
                        </a:spcAft>
                        <a:buNone/>
                      </a:pPr>
                      <a:r>
                        <a:rPr lang="en-US" sz="1400"/>
                        <a:t>17:30</a:t>
                      </a:r>
                      <a:endParaRPr sz="1400"/>
                    </a:p>
                  </a:txBody>
                  <a:tcPr marL="68575" marR="68575" marT="45725" marB="45725"/>
                </a:tc>
                <a:tc>
                  <a:txBody>
                    <a:bodyPr/>
                    <a:lstStyle/>
                    <a:p>
                      <a:pPr marL="0" marR="0" lvl="0" indent="0" algn="l" rtl="0">
                        <a:spcBef>
                          <a:spcPts val="0"/>
                        </a:spcBef>
                        <a:spcAft>
                          <a:spcPts val="0"/>
                        </a:spcAft>
                        <a:buNone/>
                      </a:pPr>
                      <a:r>
                        <a:rPr lang="en-US" sz="1400"/>
                        <a:t>Juego libre</a:t>
                      </a:r>
                      <a:endParaRPr sz="1400"/>
                    </a:p>
                  </a:txBody>
                  <a:tcPr marL="68575" marR="68575" marT="45725" marB="45725"/>
                </a:tc>
              </a:tr>
              <a:tr h="266525">
                <a:tc>
                  <a:txBody>
                    <a:bodyPr/>
                    <a:lstStyle/>
                    <a:p>
                      <a:pPr marL="0" marR="0" lvl="0" indent="0" algn="ctr" rtl="0">
                        <a:spcBef>
                          <a:spcPts val="0"/>
                        </a:spcBef>
                        <a:spcAft>
                          <a:spcPts val="0"/>
                        </a:spcAft>
                        <a:buNone/>
                      </a:pPr>
                      <a:r>
                        <a:rPr lang="en-US" sz="1400"/>
                        <a:t>18:30</a:t>
                      </a:r>
                      <a:endParaRPr sz="1400"/>
                    </a:p>
                  </a:txBody>
                  <a:tcPr marL="68575" marR="68575" marT="45725" marB="45725"/>
                </a:tc>
                <a:tc>
                  <a:txBody>
                    <a:bodyPr/>
                    <a:lstStyle/>
                    <a:p>
                      <a:pPr marL="0" marR="0" lvl="0" indent="0" algn="l" rtl="0">
                        <a:spcBef>
                          <a:spcPts val="0"/>
                        </a:spcBef>
                        <a:spcAft>
                          <a:spcPts val="0"/>
                        </a:spcAft>
                        <a:buNone/>
                      </a:pPr>
                      <a:r>
                        <a:rPr lang="en-US" sz="1400"/>
                        <a:t>Ayudar en el orden de la casa</a:t>
                      </a:r>
                      <a:endParaRPr sz="1400"/>
                    </a:p>
                  </a:txBody>
                  <a:tcPr marL="68575" marR="68575" marT="45725" marB="45725"/>
                </a:tc>
              </a:tr>
              <a:tr h="639625">
                <a:tc>
                  <a:txBody>
                    <a:bodyPr/>
                    <a:lstStyle/>
                    <a:p>
                      <a:pPr marL="0" marR="0" lvl="0" indent="0" algn="ctr" rtl="0">
                        <a:spcBef>
                          <a:spcPts val="0"/>
                        </a:spcBef>
                        <a:spcAft>
                          <a:spcPts val="0"/>
                        </a:spcAft>
                        <a:buNone/>
                      </a:pPr>
                      <a:r>
                        <a:rPr lang="en-US" sz="1400"/>
                        <a:t>19:30</a:t>
                      </a:r>
                      <a:endParaRPr sz="1400"/>
                    </a:p>
                  </a:txBody>
                  <a:tcPr marL="68575" marR="68575" marT="45725" marB="45725"/>
                </a:tc>
                <a:tc>
                  <a:txBody>
                    <a:bodyPr/>
                    <a:lstStyle/>
                    <a:p>
                      <a:pPr marL="0" marR="0" lvl="0" indent="0" algn="just" rtl="0">
                        <a:spcBef>
                          <a:spcPts val="0"/>
                        </a:spcBef>
                        <a:spcAft>
                          <a:spcPts val="0"/>
                        </a:spcAft>
                        <a:buNone/>
                      </a:pPr>
                      <a:r>
                        <a:rPr lang="en-US" sz="1400"/>
                        <a:t>Once – Ayudar a poner la mesa, compartir anécdota/historia familiar, ayudar a  ordenar el comedor</a:t>
                      </a:r>
                      <a:endParaRPr sz="1400">
                        <a:latin typeface="Arial"/>
                        <a:ea typeface="Arial"/>
                        <a:cs typeface="Arial"/>
                        <a:sym typeface="Arial"/>
                      </a:endParaRPr>
                    </a:p>
                  </a:txBody>
                  <a:tcPr marL="68575" marR="68575" marT="45725" marB="45725"/>
                </a:tc>
              </a:tr>
              <a:tr h="639625">
                <a:tc>
                  <a:txBody>
                    <a:bodyPr/>
                    <a:lstStyle/>
                    <a:p>
                      <a:pPr marL="0" marR="0" lvl="0" indent="0" algn="ctr" rtl="0">
                        <a:spcBef>
                          <a:spcPts val="0"/>
                        </a:spcBef>
                        <a:spcAft>
                          <a:spcPts val="0"/>
                        </a:spcAft>
                        <a:buNone/>
                      </a:pPr>
                      <a:r>
                        <a:rPr lang="en-US" sz="1400"/>
                        <a:t>20:30</a:t>
                      </a:r>
                      <a:endParaRPr sz="1400"/>
                    </a:p>
                  </a:txBody>
                  <a:tcPr marL="68575" marR="68575" marT="45725" marB="45725"/>
                </a:tc>
                <a:tc>
                  <a:txBody>
                    <a:bodyPr/>
                    <a:lstStyle/>
                    <a:p>
                      <a:pPr marL="0" marR="0" lvl="0" indent="0" algn="l" rtl="0">
                        <a:spcBef>
                          <a:spcPts val="0"/>
                        </a:spcBef>
                        <a:spcAft>
                          <a:spcPts val="0"/>
                        </a:spcAft>
                        <a:buNone/>
                      </a:pPr>
                      <a:r>
                        <a:rPr lang="en-US" sz="1400"/>
                        <a:t>Prepararse para dormir (Asearse, ponerse pijama)/ Lectura de cuento/Repaso del día ¿qué hiciste hoy? ¿cómo te sentiste?</a:t>
                      </a:r>
                      <a:endParaRPr sz="1400"/>
                    </a:p>
                  </a:txBody>
                  <a:tcPr marL="68575" marR="68575" marT="45725" marB="45725"/>
                </a:tc>
              </a:tr>
              <a:tr h="266525">
                <a:tc>
                  <a:txBody>
                    <a:bodyPr/>
                    <a:lstStyle/>
                    <a:p>
                      <a:pPr marL="0" marR="0" lvl="0" indent="0" algn="ctr" rtl="0">
                        <a:spcBef>
                          <a:spcPts val="0"/>
                        </a:spcBef>
                        <a:spcAft>
                          <a:spcPts val="0"/>
                        </a:spcAft>
                        <a:buNone/>
                      </a:pPr>
                      <a:r>
                        <a:rPr lang="en-US" sz="1400"/>
                        <a:t>21:30</a:t>
                      </a:r>
                      <a:endParaRPr sz="1400"/>
                    </a:p>
                  </a:txBody>
                  <a:tcPr marL="68575" marR="68575" marT="45725" marB="45725"/>
                </a:tc>
                <a:tc>
                  <a:txBody>
                    <a:bodyPr/>
                    <a:lstStyle/>
                    <a:p>
                      <a:pPr marL="0" marR="0" lvl="0" indent="0" algn="l" rtl="0">
                        <a:spcBef>
                          <a:spcPts val="0"/>
                        </a:spcBef>
                        <a:spcAft>
                          <a:spcPts val="0"/>
                        </a:spcAft>
                        <a:buNone/>
                      </a:pPr>
                      <a:r>
                        <a:rPr lang="en-US" sz="1400"/>
                        <a:t>Dormir</a:t>
                      </a:r>
                      <a:endParaRPr sz="1400"/>
                    </a:p>
                  </a:txBody>
                  <a:tcPr marL="68575" marR="68575" marT="45725" marB="45725"/>
                </a:tc>
              </a:tr>
            </a:tbl>
          </a:graphicData>
        </a:graphic>
      </p:graphicFrame>
      <p:sp>
        <p:nvSpPr>
          <p:cNvPr id="168" name="Google Shape;168;g72aca3e913_0_74"/>
          <p:cNvSpPr txBox="1"/>
          <p:nvPr/>
        </p:nvSpPr>
        <p:spPr>
          <a:xfrm>
            <a:off x="233791" y="262120"/>
            <a:ext cx="793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CREA TU RUTINA DIARIA  - EJEMPLO</a:t>
            </a:r>
            <a:endParaRPr/>
          </a:p>
        </p:txBody>
      </p:sp>
      <p:pic>
        <p:nvPicPr>
          <p:cNvPr id="169" name="Google Shape;169;g72aca3e913_0_74"/>
          <p:cNvPicPr preferRelativeResize="0"/>
          <p:nvPr/>
        </p:nvPicPr>
        <p:blipFill rotWithShape="1">
          <a:blip r:embed="rId3">
            <a:alphaModFix/>
          </a:blip>
          <a:srcRect/>
          <a:stretch/>
        </p:blipFill>
        <p:spPr>
          <a:xfrm>
            <a:off x="8062923" y="580517"/>
            <a:ext cx="2215304" cy="1735321"/>
          </a:xfrm>
          <a:prstGeom prst="rect">
            <a:avLst/>
          </a:prstGeom>
          <a:noFill/>
          <a:ln>
            <a:noFill/>
          </a:ln>
        </p:spPr>
      </p:pic>
      <p:sp>
        <p:nvSpPr>
          <p:cNvPr id="170" name="Google Shape;170;g72aca3e913_0_74"/>
          <p:cNvSpPr txBox="1"/>
          <p:nvPr/>
        </p:nvSpPr>
        <p:spPr>
          <a:xfrm>
            <a:off x="7177280" y="2579428"/>
            <a:ext cx="3986400" cy="2493000"/>
          </a:xfrm>
          <a:prstGeom prst="rect">
            <a:avLst/>
          </a:prstGeom>
          <a:noFill/>
          <a:ln w="38100" cap="flat" cmpd="sng">
            <a:solidFill>
              <a:srgbClr val="800080"/>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¡Te animamos a crear tu rutina diaria!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Aquí dejamos un ejemplo de rutina diaria que también pueden usar y les servirá para organizar de mejor forma los días.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ctrTitle"/>
          </p:nvPr>
        </p:nvSpPr>
        <p:spPr>
          <a:xfrm>
            <a:off x="852054" y="690468"/>
            <a:ext cx="10907485" cy="25492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10"/>
              <a:buFont typeface="Calibri"/>
              <a:buNone/>
            </a:pPr>
            <a:r>
              <a:rPr lang="en-US" sz="4410">
                <a:latin typeface="Calibri"/>
                <a:ea typeface="Calibri"/>
                <a:cs typeface="Calibri"/>
                <a:sym typeface="Calibri"/>
              </a:rPr>
              <a:t/>
            </a:r>
            <a:br>
              <a:rPr lang="en-US" sz="4410">
                <a:latin typeface="Calibri"/>
                <a:ea typeface="Calibri"/>
                <a:cs typeface="Calibri"/>
                <a:sym typeface="Calibri"/>
              </a:rPr>
            </a:br>
            <a:r>
              <a:rPr lang="en-US" sz="4410">
                <a:latin typeface="Calibri"/>
                <a:ea typeface="Calibri"/>
                <a:cs typeface="Calibri"/>
                <a:sym typeface="Calibri"/>
              </a:rPr>
              <a:t> </a:t>
            </a:r>
            <a:br>
              <a:rPr lang="en-US" sz="4410">
                <a:latin typeface="Calibri"/>
                <a:ea typeface="Calibri"/>
                <a:cs typeface="Calibri"/>
                <a:sym typeface="Calibri"/>
              </a:rPr>
            </a:br>
            <a:r>
              <a:rPr lang="en-US" sz="4410">
                <a:latin typeface="Calibri"/>
                <a:ea typeface="Calibri"/>
                <a:cs typeface="Calibri"/>
                <a:sym typeface="Calibri"/>
              </a:rPr>
              <a:t/>
            </a:r>
            <a:br>
              <a:rPr lang="en-US" sz="4410">
                <a:latin typeface="Calibri"/>
                <a:ea typeface="Calibri"/>
                <a:cs typeface="Calibri"/>
                <a:sym typeface="Calibri"/>
              </a:rPr>
            </a:br>
            <a:r>
              <a:rPr lang="en-US" sz="4410">
                <a:latin typeface="Calibri"/>
                <a:ea typeface="Calibri"/>
                <a:cs typeface="Calibri"/>
                <a:sym typeface="Calibri"/>
              </a:rPr>
              <a:t/>
            </a:r>
            <a:br>
              <a:rPr lang="en-US" sz="4410">
                <a:latin typeface="Calibri"/>
                <a:ea typeface="Calibri"/>
                <a:cs typeface="Calibri"/>
                <a:sym typeface="Calibri"/>
              </a:rPr>
            </a:br>
            <a:r>
              <a:rPr lang="en-US" sz="4410">
                <a:latin typeface="Calibri"/>
                <a:ea typeface="Calibri"/>
                <a:cs typeface="Calibri"/>
                <a:sym typeface="Calibri"/>
              </a:rPr>
              <a:t/>
            </a:r>
            <a:br>
              <a:rPr lang="en-US" sz="4410">
                <a:latin typeface="Calibri"/>
                <a:ea typeface="Calibri"/>
                <a:cs typeface="Calibri"/>
                <a:sym typeface="Calibri"/>
              </a:rPr>
            </a:br>
            <a:r>
              <a:rPr lang="en-US" sz="4410">
                <a:latin typeface="Calibri"/>
                <a:ea typeface="Calibri"/>
                <a:cs typeface="Calibri"/>
                <a:sym typeface="Calibri"/>
              </a:rPr>
              <a:t/>
            </a:r>
            <a:br>
              <a:rPr lang="en-US" sz="4410">
                <a:latin typeface="Calibri"/>
                <a:ea typeface="Calibri"/>
                <a:cs typeface="Calibri"/>
                <a:sym typeface="Calibri"/>
              </a:rPr>
            </a:br>
            <a:r>
              <a:rPr lang="en-US" sz="4410">
                <a:latin typeface="Calibri"/>
                <a:ea typeface="Calibri"/>
                <a:cs typeface="Calibri"/>
                <a:sym typeface="Calibri"/>
              </a:rPr>
              <a:t/>
            </a:r>
            <a:br>
              <a:rPr lang="en-US" sz="4410">
                <a:latin typeface="Calibri"/>
                <a:ea typeface="Calibri"/>
                <a:cs typeface="Calibri"/>
                <a:sym typeface="Calibri"/>
              </a:rPr>
            </a:br>
            <a:r>
              <a:rPr lang="en-US" sz="4410">
                <a:latin typeface="Calibri"/>
                <a:ea typeface="Calibri"/>
                <a:cs typeface="Calibri"/>
                <a:sym typeface="Calibri"/>
              </a:rPr>
              <a:t/>
            </a:r>
            <a:br>
              <a:rPr lang="en-US" sz="4410">
                <a:latin typeface="Calibri"/>
                <a:ea typeface="Calibri"/>
                <a:cs typeface="Calibri"/>
                <a:sym typeface="Calibri"/>
              </a:rPr>
            </a:br>
            <a:r>
              <a:rPr lang="en-US" sz="4410">
                <a:latin typeface="Calibri"/>
                <a:ea typeface="Calibri"/>
                <a:cs typeface="Calibri"/>
                <a:sym typeface="Calibri"/>
              </a:rPr>
              <a:t/>
            </a:r>
            <a:br>
              <a:rPr lang="en-US" sz="4410">
                <a:latin typeface="Calibri"/>
                <a:ea typeface="Calibri"/>
                <a:cs typeface="Calibri"/>
                <a:sym typeface="Calibri"/>
              </a:rPr>
            </a:br>
            <a:r>
              <a:rPr lang="en-US" sz="4410">
                <a:latin typeface="Calibri"/>
                <a:ea typeface="Calibri"/>
                <a:cs typeface="Calibri"/>
                <a:sym typeface="Calibri"/>
              </a:rPr>
              <a:t>Nos saludamos</a:t>
            </a:r>
            <a:r>
              <a:rPr lang="en-US" sz="1800">
                <a:latin typeface="Calibri"/>
                <a:ea typeface="Calibri"/>
                <a:cs typeface="Calibri"/>
                <a:sym typeface="Calibri"/>
              </a:rPr>
              <a:t>: (realizar esta rutina diariamente)</a:t>
            </a:r>
            <a:r>
              <a:rPr lang="en-US" sz="1800" b="1">
                <a:latin typeface="Calibri"/>
                <a:ea typeface="Calibri"/>
                <a:cs typeface="Calibri"/>
                <a:sym typeface="Calibri"/>
              </a:rPr>
              <a:t/>
            </a:r>
            <a:br>
              <a:rPr lang="en-US" sz="1800" b="1">
                <a:latin typeface="Calibri"/>
                <a:ea typeface="Calibri"/>
                <a:cs typeface="Calibri"/>
                <a:sym typeface="Calibri"/>
              </a:rPr>
            </a:br>
            <a:r>
              <a:rPr lang="en-US" sz="1800" b="1">
                <a:latin typeface="Calibri"/>
                <a:ea typeface="Calibri"/>
                <a:cs typeface="Calibri"/>
                <a:sym typeface="Calibri"/>
              </a:rPr>
              <a:t/>
            </a:r>
            <a:br>
              <a:rPr lang="en-US" sz="1800" b="1">
                <a:latin typeface="Calibri"/>
                <a:ea typeface="Calibri"/>
                <a:cs typeface="Calibri"/>
                <a:sym typeface="Calibri"/>
              </a:rPr>
            </a:br>
            <a:r>
              <a:rPr lang="en-US" sz="1800" b="1">
                <a:latin typeface="Calibri"/>
                <a:ea typeface="Calibri"/>
                <a:cs typeface="Calibri"/>
                <a:sym typeface="Calibri"/>
              </a:rPr>
              <a:t>(</a:t>
            </a:r>
            <a:r>
              <a:rPr lang="en-US" sz="1800">
                <a:latin typeface="Calibri"/>
                <a:ea typeface="Calibri"/>
                <a:cs typeface="Calibri"/>
                <a:sym typeface="Calibri"/>
              </a:rPr>
              <a:t>Los niños y niñas ya lo conocen por lo que ustedes deben ir diciéndolos, ellos los acompañarán y realizarán los movimientos)</a:t>
            </a:r>
            <a:r>
              <a:rPr lang="en-US" sz="1800" b="1">
                <a:latin typeface="Calibri"/>
                <a:ea typeface="Calibri"/>
                <a:cs typeface="Calibri"/>
                <a:sym typeface="Calibri"/>
              </a:rPr>
              <a:t> </a:t>
            </a:r>
            <a:r>
              <a:rPr lang="en-US" sz="1800">
                <a:latin typeface="Calibri"/>
                <a:ea typeface="Calibri"/>
                <a:cs typeface="Calibri"/>
                <a:sym typeface="Calibri"/>
              </a:rPr>
              <a:t/>
            </a:r>
            <a:br>
              <a:rPr lang="en-US" sz="1800">
                <a:latin typeface="Calibri"/>
                <a:ea typeface="Calibri"/>
                <a:cs typeface="Calibri"/>
                <a:sym typeface="Calibri"/>
              </a:rPr>
            </a:br>
            <a:r>
              <a:rPr lang="en-US" sz="1800">
                <a:latin typeface="Calibri"/>
                <a:ea typeface="Calibri"/>
                <a:cs typeface="Calibri"/>
                <a:sym typeface="Calibri"/>
              </a:rPr>
              <a:t> </a:t>
            </a:r>
            <a:br>
              <a:rPr lang="en-US" sz="1800">
                <a:latin typeface="Calibri"/>
                <a:ea typeface="Calibri"/>
                <a:cs typeface="Calibri"/>
                <a:sym typeface="Calibri"/>
              </a:rPr>
            </a:br>
            <a:r>
              <a:rPr lang="en-US" sz="5400">
                <a:latin typeface="Calibri"/>
                <a:ea typeface="Calibri"/>
                <a:cs typeface="Calibri"/>
                <a:sym typeface="Calibri"/>
              </a:rPr>
              <a:t/>
            </a:r>
            <a:br>
              <a:rPr lang="en-US" sz="5400">
                <a:latin typeface="Calibri"/>
                <a:ea typeface="Calibri"/>
                <a:cs typeface="Calibri"/>
                <a:sym typeface="Calibri"/>
              </a:rPr>
            </a:br>
            <a:r>
              <a:rPr lang="en-US" sz="5400"/>
              <a:t> </a:t>
            </a:r>
            <a:endParaRPr/>
          </a:p>
        </p:txBody>
      </p:sp>
      <p:sp>
        <p:nvSpPr>
          <p:cNvPr id="176" name="Google Shape;176;p2"/>
          <p:cNvSpPr txBox="1">
            <a:spLocks noGrp="1"/>
          </p:cNvSpPr>
          <p:nvPr>
            <p:ph type="subTitle" idx="1"/>
          </p:nvPr>
        </p:nvSpPr>
        <p:spPr>
          <a:xfrm>
            <a:off x="1524000" y="2042555"/>
            <a:ext cx="9144000" cy="41514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3600"/>
              <a:t>“ Buenos días sol,</a:t>
            </a:r>
            <a:br>
              <a:rPr lang="en-US" sz="3600"/>
            </a:br>
            <a:r>
              <a:rPr lang="en-US" sz="3600"/>
              <a:t>   Buenos días luna</a:t>
            </a:r>
            <a:br>
              <a:rPr lang="en-US" sz="3600"/>
            </a:br>
            <a:r>
              <a:rPr lang="en-US" sz="3600"/>
              <a:t>   Buenos días tierra y piedras</a:t>
            </a:r>
            <a:br>
              <a:rPr lang="en-US" sz="3600"/>
            </a:br>
            <a:r>
              <a:rPr lang="en-US" sz="3600"/>
              <a:t>   Buenos días flores y animales</a:t>
            </a:r>
            <a:br>
              <a:rPr lang="en-US" sz="3600"/>
            </a:br>
            <a:r>
              <a:rPr lang="en-US" sz="3600"/>
              <a:t>   Buenos días árboles y pájaros</a:t>
            </a:r>
            <a:br>
              <a:rPr lang="en-US" sz="3600"/>
            </a:br>
            <a:r>
              <a:rPr lang="en-US" sz="3600"/>
              <a:t>   Buenos días a mi y buenos días a todos”</a:t>
            </a:r>
            <a:endParaRPr/>
          </a:p>
        </p:txBody>
      </p:sp>
      <p:sp>
        <p:nvSpPr>
          <p:cNvPr id="177" name="Google Shape;177;p2" descr=" Desde Que Sale El Sol Desde El Amanecer - Musica Cri"/>
          <p:cNvSpPr/>
          <p:nvPr/>
        </p:nvSpPr>
        <p:spPr>
          <a:xfrm>
            <a:off x="0" y="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8" name="Google Shape;178;p2"/>
          <p:cNvPicPr preferRelativeResize="0"/>
          <p:nvPr/>
        </p:nvPicPr>
        <p:blipFill rotWithShape="1">
          <a:blip r:embed="rId3">
            <a:alphaModFix/>
          </a:blip>
          <a:srcRect/>
          <a:stretch/>
        </p:blipFill>
        <p:spPr>
          <a:xfrm rot="1486130">
            <a:off x="9246076" y="2272357"/>
            <a:ext cx="2491473" cy="16579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ctrTitle"/>
          </p:nvPr>
        </p:nvSpPr>
        <p:spPr>
          <a:xfrm>
            <a:off x="1099457" y="2002971"/>
            <a:ext cx="10722428" cy="207304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Font typeface="Calibri"/>
              <a:buNone/>
            </a:pPr>
            <a:r>
              <a:rPr lang="en-US" sz="1800" b="1">
                <a:latin typeface="Calibri"/>
                <a:ea typeface="Calibri"/>
                <a:cs typeface="Calibri"/>
                <a:sym typeface="Calibri"/>
              </a:rPr>
              <a:t/>
            </a:r>
            <a:br>
              <a:rPr lang="en-US" sz="1800" b="1">
                <a:latin typeface="Calibri"/>
                <a:ea typeface="Calibri"/>
                <a:cs typeface="Calibri"/>
                <a:sym typeface="Calibri"/>
              </a:rPr>
            </a:br>
            <a:r>
              <a:rPr lang="en-US" sz="1800" b="1">
                <a:latin typeface="Calibri"/>
                <a:ea typeface="Calibri"/>
                <a:cs typeface="Calibri"/>
                <a:sym typeface="Calibri"/>
              </a:rPr>
              <a:t/>
            </a:r>
            <a:br>
              <a:rPr lang="en-US" sz="1800" b="1">
                <a:latin typeface="Calibri"/>
                <a:ea typeface="Calibri"/>
                <a:cs typeface="Calibri"/>
                <a:sym typeface="Calibri"/>
              </a:rPr>
            </a:br>
            <a:r>
              <a:rPr lang="en-US" sz="4410">
                <a:latin typeface="Calibri"/>
                <a:ea typeface="Calibri"/>
                <a:cs typeface="Calibri"/>
                <a:sym typeface="Calibri"/>
              </a:rPr>
              <a:t>A movernos</a:t>
            </a:r>
            <a:r>
              <a:rPr lang="en-US" sz="1800">
                <a:latin typeface="Calibri"/>
                <a:ea typeface="Calibri"/>
                <a:cs typeface="Calibri"/>
                <a:sym typeface="Calibri"/>
              </a:rPr>
              <a:t>: (se realiza todos los días)</a:t>
            </a:r>
            <a:r>
              <a:rPr lang="en-US" sz="4410" b="1">
                <a:latin typeface="Calibri"/>
                <a:ea typeface="Calibri"/>
                <a:cs typeface="Calibri"/>
                <a:sym typeface="Calibri"/>
              </a:rPr>
              <a:t/>
            </a:r>
            <a:br>
              <a:rPr lang="en-US" sz="4410" b="1">
                <a:latin typeface="Calibri"/>
                <a:ea typeface="Calibri"/>
                <a:cs typeface="Calibri"/>
                <a:sym typeface="Calibri"/>
              </a:rPr>
            </a:br>
            <a:r>
              <a:rPr lang="en-US" sz="1800">
                <a:latin typeface="Calibri"/>
                <a:ea typeface="Calibri"/>
                <a:cs typeface="Calibri"/>
                <a:sym typeface="Calibri"/>
              </a:rPr>
              <a:t>Se realizarán  juegos de mano y  cantos de la fiesta de otoño que a continuación aparecen. (los que aprendieron para la fiesta de otoño)</a:t>
            </a:r>
            <a:br>
              <a:rPr lang="en-US" sz="1800">
                <a:latin typeface="Calibri"/>
                <a:ea typeface="Calibri"/>
                <a:cs typeface="Calibri"/>
                <a:sym typeface="Calibri"/>
              </a:rPr>
            </a:br>
            <a:r>
              <a:rPr lang="en-US" sz="1800">
                <a:latin typeface="Calibri"/>
                <a:ea typeface="Calibri"/>
                <a:cs typeface="Calibri"/>
                <a:sym typeface="Calibri"/>
              </a:rPr>
              <a:t>Cantar y  hacer las canciones con los  movimiento</a:t>
            </a:r>
            <a:br>
              <a:rPr lang="en-US" sz="1800">
                <a:latin typeface="Calibri"/>
                <a:ea typeface="Calibri"/>
                <a:cs typeface="Calibri"/>
                <a:sym typeface="Calibri"/>
              </a:rPr>
            </a:br>
            <a:r>
              <a:rPr lang="en-US" sz="1800">
                <a:latin typeface="Calibri"/>
                <a:ea typeface="Calibri"/>
                <a:cs typeface="Calibri"/>
                <a:sym typeface="Calibri"/>
              </a:rPr>
              <a:t>La idea es que esto sea algo lúdico que se de entre ustedes y que lo disfruten!</a:t>
            </a:r>
            <a:br>
              <a:rPr lang="en-US" sz="1800">
                <a:latin typeface="Calibri"/>
                <a:ea typeface="Calibri"/>
                <a:cs typeface="Calibri"/>
                <a:sym typeface="Calibri"/>
              </a:rPr>
            </a:br>
            <a:r>
              <a:rPr lang="en-US" sz="1800">
                <a:latin typeface="Calibri"/>
                <a:ea typeface="Calibri"/>
                <a:cs typeface="Calibri"/>
                <a:sym typeface="Calibri"/>
              </a:rPr>
              <a:t>Lo pueden acompañar con rondas o juegos que ustedes conozcan. ( de su infancia o por tradición como el arroz con leche, los tres elefantes entre otras)</a:t>
            </a:r>
            <a:r>
              <a:rPr lang="en-US" sz="1620"/>
              <a:t/>
            </a:r>
            <a:br>
              <a:rPr lang="en-US" sz="1620"/>
            </a:br>
            <a:endParaRPr sz="162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5834742" y="685800"/>
            <a:ext cx="5399315" cy="58129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620"/>
              <a:buFont typeface="Calibri"/>
              <a:buNone/>
            </a:pPr>
            <a:r>
              <a:rPr lang="en-US" sz="1620" b="1" u="sng">
                <a:latin typeface="Calibri"/>
                <a:ea typeface="Calibri"/>
                <a:cs typeface="Calibri"/>
                <a:sym typeface="Calibri"/>
              </a:rPr>
              <a:t>Una hojita seca</a:t>
            </a:r>
            <a:r>
              <a:rPr lang="en-US" sz="1620">
                <a:latin typeface="Calibri"/>
                <a:ea typeface="Calibri"/>
                <a:cs typeface="Calibri"/>
                <a:sym typeface="Calibri"/>
              </a:rPr>
              <a:t/>
            </a:r>
            <a:br>
              <a:rPr lang="en-US" sz="1620">
                <a:latin typeface="Calibri"/>
                <a:ea typeface="Calibri"/>
                <a:cs typeface="Calibri"/>
                <a:sym typeface="Calibri"/>
              </a:rPr>
            </a:br>
            <a:r>
              <a:rPr lang="en-US" sz="1620">
                <a:latin typeface="Calibri"/>
                <a:ea typeface="Calibri"/>
                <a:cs typeface="Calibri"/>
                <a:sym typeface="Calibri"/>
              </a:rPr>
              <a:t/>
            </a:r>
            <a:br>
              <a:rPr lang="en-US" sz="1620">
                <a:latin typeface="Calibri"/>
                <a:ea typeface="Calibri"/>
                <a:cs typeface="Calibri"/>
                <a:sym typeface="Calibri"/>
              </a:rPr>
            </a:br>
            <a:r>
              <a:rPr lang="en-US" sz="1620">
                <a:latin typeface="Calibri"/>
                <a:ea typeface="Calibri"/>
                <a:cs typeface="Calibri"/>
                <a:sym typeface="Calibri"/>
              </a:rPr>
              <a:t>Una hojita seca</a:t>
            </a:r>
            <a:br>
              <a:rPr lang="en-US" sz="1620">
                <a:latin typeface="Calibri"/>
                <a:ea typeface="Calibri"/>
                <a:cs typeface="Calibri"/>
                <a:sym typeface="Calibri"/>
              </a:rPr>
            </a:br>
            <a:r>
              <a:rPr lang="en-US" sz="1620">
                <a:latin typeface="Calibri"/>
                <a:ea typeface="Calibri"/>
                <a:cs typeface="Calibri"/>
                <a:sym typeface="Calibri"/>
              </a:rPr>
              <a:t>Se cayó de la rama</a:t>
            </a:r>
            <a:br>
              <a:rPr lang="en-US" sz="1620">
                <a:latin typeface="Calibri"/>
                <a:ea typeface="Calibri"/>
                <a:cs typeface="Calibri"/>
                <a:sym typeface="Calibri"/>
              </a:rPr>
            </a:br>
            <a:r>
              <a:rPr lang="en-US" sz="1620">
                <a:latin typeface="Calibri"/>
                <a:ea typeface="Calibri"/>
                <a:cs typeface="Calibri"/>
                <a:sym typeface="Calibri"/>
              </a:rPr>
              <a:t>Un montón de hojas</a:t>
            </a:r>
            <a:br>
              <a:rPr lang="en-US" sz="1620">
                <a:latin typeface="Calibri"/>
                <a:ea typeface="Calibri"/>
                <a:cs typeface="Calibri"/>
                <a:sym typeface="Calibri"/>
              </a:rPr>
            </a:br>
            <a:r>
              <a:rPr lang="en-US" sz="1620">
                <a:latin typeface="Calibri"/>
                <a:ea typeface="Calibri"/>
                <a:cs typeface="Calibri"/>
                <a:sym typeface="Calibri"/>
              </a:rPr>
              <a:t>Le sirvió de cama</a:t>
            </a:r>
            <a:br>
              <a:rPr lang="en-US" sz="1620">
                <a:latin typeface="Calibri"/>
                <a:ea typeface="Calibri"/>
                <a:cs typeface="Calibri"/>
                <a:sym typeface="Calibri"/>
              </a:rPr>
            </a:br>
            <a:r>
              <a:rPr lang="en-US" sz="1620">
                <a:latin typeface="Calibri"/>
                <a:ea typeface="Calibri"/>
                <a:cs typeface="Calibri"/>
                <a:sym typeface="Calibri"/>
              </a:rPr>
              <a:t>Se quedo soñando</a:t>
            </a:r>
            <a:br>
              <a:rPr lang="en-US" sz="1620">
                <a:latin typeface="Calibri"/>
                <a:ea typeface="Calibri"/>
                <a:cs typeface="Calibri"/>
                <a:sym typeface="Calibri"/>
              </a:rPr>
            </a:br>
            <a:r>
              <a:rPr lang="en-US" sz="1620">
                <a:latin typeface="Calibri"/>
                <a:ea typeface="Calibri"/>
                <a:cs typeface="Calibri"/>
                <a:sym typeface="Calibri"/>
              </a:rPr>
              <a:t>Un solo minuto</a:t>
            </a:r>
            <a:br>
              <a:rPr lang="en-US" sz="1620">
                <a:latin typeface="Calibri"/>
                <a:ea typeface="Calibri"/>
                <a:cs typeface="Calibri"/>
                <a:sym typeface="Calibri"/>
              </a:rPr>
            </a:br>
            <a:r>
              <a:rPr lang="en-US" sz="1620">
                <a:latin typeface="Calibri"/>
                <a:ea typeface="Calibri"/>
                <a:cs typeface="Calibri"/>
                <a:sym typeface="Calibri"/>
              </a:rPr>
              <a:t>Y mientras soñaba </a:t>
            </a:r>
            <a:br>
              <a:rPr lang="en-US" sz="1620">
                <a:latin typeface="Calibri"/>
                <a:ea typeface="Calibri"/>
                <a:cs typeface="Calibri"/>
                <a:sym typeface="Calibri"/>
              </a:rPr>
            </a:br>
            <a:r>
              <a:rPr lang="en-US" sz="1620">
                <a:latin typeface="Calibri"/>
                <a:ea typeface="Calibri"/>
                <a:cs typeface="Calibri"/>
                <a:sym typeface="Calibri"/>
              </a:rPr>
              <a:t>Se la llevo el viento.</a:t>
            </a:r>
            <a:br>
              <a:rPr lang="en-US" sz="1620">
                <a:latin typeface="Calibri"/>
                <a:ea typeface="Calibri"/>
                <a:cs typeface="Calibri"/>
                <a:sym typeface="Calibri"/>
              </a:rPr>
            </a:br>
            <a:r>
              <a:rPr lang="en-US" sz="1620">
                <a:latin typeface="Calibri"/>
                <a:ea typeface="Calibri"/>
                <a:cs typeface="Calibri"/>
                <a:sym typeface="Calibri"/>
              </a:rPr>
              <a:t> </a:t>
            </a:r>
            <a:br>
              <a:rPr lang="en-US" sz="1620">
                <a:latin typeface="Calibri"/>
                <a:ea typeface="Calibri"/>
                <a:cs typeface="Calibri"/>
                <a:sym typeface="Calibri"/>
              </a:rPr>
            </a:br>
            <a:r>
              <a:rPr lang="en-US" sz="1620">
                <a:latin typeface="Calibri"/>
                <a:ea typeface="Calibri"/>
                <a:cs typeface="Calibri"/>
                <a:sym typeface="Calibri"/>
              </a:rPr>
              <a:t/>
            </a:r>
            <a:br>
              <a:rPr lang="en-US" sz="1620">
                <a:latin typeface="Calibri"/>
                <a:ea typeface="Calibri"/>
                <a:cs typeface="Calibri"/>
                <a:sym typeface="Calibri"/>
              </a:rPr>
            </a:br>
            <a:r>
              <a:rPr lang="en-US" sz="1620">
                <a:latin typeface="Calibri"/>
                <a:ea typeface="Calibri"/>
                <a:cs typeface="Calibri"/>
                <a:sym typeface="Calibri"/>
              </a:rPr>
              <a:t/>
            </a:r>
            <a:br>
              <a:rPr lang="en-US" sz="1620">
                <a:latin typeface="Calibri"/>
                <a:ea typeface="Calibri"/>
                <a:cs typeface="Calibri"/>
                <a:sym typeface="Calibri"/>
              </a:rPr>
            </a:br>
            <a:r>
              <a:rPr lang="en-US" sz="1620">
                <a:latin typeface="Calibri"/>
                <a:ea typeface="Calibri"/>
                <a:cs typeface="Calibri"/>
                <a:sym typeface="Calibri"/>
              </a:rPr>
              <a:t/>
            </a:r>
            <a:br>
              <a:rPr lang="en-US" sz="1620">
                <a:latin typeface="Calibri"/>
                <a:ea typeface="Calibri"/>
                <a:cs typeface="Calibri"/>
                <a:sym typeface="Calibri"/>
              </a:rPr>
            </a:br>
            <a:r>
              <a:rPr lang="en-US" sz="1620">
                <a:latin typeface="Calibri"/>
                <a:ea typeface="Calibri"/>
                <a:cs typeface="Calibri"/>
                <a:sym typeface="Calibri"/>
              </a:rPr>
              <a:t/>
            </a:r>
            <a:br>
              <a:rPr lang="en-US" sz="1620">
                <a:latin typeface="Calibri"/>
                <a:ea typeface="Calibri"/>
                <a:cs typeface="Calibri"/>
                <a:sym typeface="Calibri"/>
              </a:rPr>
            </a:br>
            <a:r>
              <a:rPr lang="en-US" sz="1620">
                <a:latin typeface="Calibri"/>
                <a:ea typeface="Calibri"/>
                <a:cs typeface="Calibri"/>
                <a:sym typeface="Calibri"/>
              </a:rPr>
              <a:t/>
            </a:r>
            <a:br>
              <a:rPr lang="en-US" sz="1620">
                <a:latin typeface="Calibri"/>
                <a:ea typeface="Calibri"/>
                <a:cs typeface="Calibri"/>
                <a:sym typeface="Calibri"/>
              </a:rPr>
            </a:br>
            <a:r>
              <a:rPr lang="en-US" sz="1620" b="1" u="sng">
                <a:latin typeface="Calibri"/>
                <a:ea typeface="Calibri"/>
                <a:cs typeface="Calibri"/>
                <a:sym typeface="Calibri"/>
              </a:rPr>
              <a:t>Otoño de luz menguante</a:t>
            </a:r>
            <a:r>
              <a:rPr lang="en-US" sz="1620">
                <a:latin typeface="Calibri"/>
                <a:ea typeface="Calibri"/>
                <a:cs typeface="Calibri"/>
                <a:sym typeface="Calibri"/>
              </a:rPr>
              <a:t/>
            </a:r>
            <a:br>
              <a:rPr lang="en-US" sz="1620">
                <a:latin typeface="Calibri"/>
                <a:ea typeface="Calibri"/>
                <a:cs typeface="Calibri"/>
                <a:sym typeface="Calibri"/>
              </a:rPr>
            </a:br>
            <a:r>
              <a:rPr lang="en-US" sz="1620">
                <a:latin typeface="Calibri"/>
                <a:ea typeface="Calibri"/>
                <a:cs typeface="Calibri"/>
                <a:sym typeface="Calibri"/>
              </a:rPr>
              <a:t/>
            </a:r>
            <a:br>
              <a:rPr lang="en-US" sz="1620">
                <a:latin typeface="Calibri"/>
                <a:ea typeface="Calibri"/>
                <a:cs typeface="Calibri"/>
                <a:sym typeface="Calibri"/>
              </a:rPr>
            </a:br>
            <a:r>
              <a:rPr lang="en-US" sz="1620">
                <a:latin typeface="Calibri"/>
                <a:ea typeface="Calibri"/>
                <a:cs typeface="Calibri"/>
                <a:sym typeface="Calibri"/>
              </a:rPr>
              <a:t>Otoño de luz menguante</a:t>
            </a:r>
            <a:br>
              <a:rPr lang="en-US" sz="1620">
                <a:latin typeface="Calibri"/>
                <a:ea typeface="Calibri"/>
                <a:cs typeface="Calibri"/>
                <a:sym typeface="Calibri"/>
              </a:rPr>
            </a:br>
            <a:r>
              <a:rPr lang="en-US" sz="1620">
                <a:latin typeface="Calibri"/>
                <a:ea typeface="Calibri"/>
                <a:cs typeface="Calibri"/>
                <a:sym typeface="Calibri"/>
              </a:rPr>
              <a:t>De lluvia, viento y color</a:t>
            </a:r>
            <a:br>
              <a:rPr lang="en-US" sz="1620">
                <a:latin typeface="Calibri"/>
                <a:ea typeface="Calibri"/>
                <a:cs typeface="Calibri"/>
                <a:sym typeface="Calibri"/>
              </a:rPr>
            </a:br>
            <a:r>
              <a:rPr lang="en-US" sz="1620">
                <a:latin typeface="Calibri"/>
                <a:ea typeface="Calibri"/>
                <a:cs typeface="Calibri"/>
                <a:sym typeface="Calibri"/>
              </a:rPr>
              <a:t>Son de capa y tu turbante</a:t>
            </a:r>
            <a:r>
              <a:rPr lang="en-US" sz="1620"/>
              <a:t/>
            </a:r>
            <a:br>
              <a:rPr lang="en-US" sz="1620"/>
            </a:br>
            <a:r>
              <a:rPr lang="en-US" sz="1620"/>
              <a:t>Otoño de luz menguante.  </a:t>
            </a:r>
            <a:br>
              <a:rPr lang="en-US" sz="1620"/>
            </a:br>
            <a:r>
              <a:rPr lang="en-US" sz="1440"/>
              <a:t/>
            </a:r>
            <a:br>
              <a:rPr lang="en-US" sz="1440"/>
            </a:br>
            <a:r>
              <a:rPr lang="en-US" sz="1440"/>
              <a:t>                                                      (</a:t>
            </a:r>
            <a:r>
              <a:rPr lang="en-US" sz="1620"/>
              <a:t> se anexaran los videos)</a:t>
            </a:r>
            <a:endParaRPr/>
          </a:p>
        </p:txBody>
      </p:sp>
      <p:sp>
        <p:nvSpPr>
          <p:cNvPr id="189" name="Google Shape;189;p4"/>
          <p:cNvSpPr txBox="1">
            <a:spLocks noGrp="1"/>
          </p:cNvSpPr>
          <p:nvPr>
            <p:ph type="body" idx="1"/>
          </p:nvPr>
        </p:nvSpPr>
        <p:spPr>
          <a:xfrm>
            <a:off x="838200" y="685800"/>
            <a:ext cx="4256314" cy="54911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endParaRPr sz="1800" b="1" u="sng"/>
          </a:p>
          <a:p>
            <a:pPr marL="0" lvl="0" indent="0" algn="ctr" rtl="0">
              <a:lnSpc>
                <a:spcPct val="90000"/>
              </a:lnSpc>
              <a:spcBef>
                <a:spcPts val="1000"/>
              </a:spcBef>
              <a:spcAft>
                <a:spcPts val="0"/>
              </a:spcAft>
              <a:buClr>
                <a:schemeClr val="dk1"/>
              </a:buClr>
              <a:buSzPts val="1800"/>
              <a:buNone/>
            </a:pPr>
            <a:r>
              <a:rPr lang="en-US" sz="1800" b="1" u="sng"/>
              <a:t>El árbol de otoño</a:t>
            </a:r>
            <a:endParaRPr sz="1800"/>
          </a:p>
          <a:p>
            <a:pPr marL="0" lvl="0" indent="0" algn="ctr" rtl="0">
              <a:lnSpc>
                <a:spcPct val="90000"/>
              </a:lnSpc>
              <a:spcBef>
                <a:spcPts val="1000"/>
              </a:spcBef>
              <a:spcAft>
                <a:spcPts val="0"/>
              </a:spcAft>
              <a:buClr>
                <a:schemeClr val="dk1"/>
              </a:buClr>
              <a:buSzPts val="1800"/>
              <a:buNone/>
            </a:pPr>
            <a:r>
              <a:rPr lang="en-US" sz="1800"/>
              <a:t>El árbol pelado otoño a llegado.</a:t>
            </a:r>
            <a:endParaRPr/>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endParaRPr sz="1800" b="1" u="sng"/>
          </a:p>
          <a:p>
            <a:pPr marL="0" lvl="0" indent="0" algn="ctr" rtl="0">
              <a:lnSpc>
                <a:spcPct val="90000"/>
              </a:lnSpc>
              <a:spcBef>
                <a:spcPts val="1000"/>
              </a:spcBef>
              <a:spcAft>
                <a:spcPts val="0"/>
              </a:spcAft>
              <a:buClr>
                <a:schemeClr val="dk1"/>
              </a:buClr>
              <a:buSzPts val="1800"/>
              <a:buNone/>
            </a:pPr>
            <a:endParaRPr sz="1800" b="1" u="sng"/>
          </a:p>
          <a:p>
            <a:pPr marL="0" lvl="0" indent="0" algn="ctr" rtl="0">
              <a:lnSpc>
                <a:spcPct val="90000"/>
              </a:lnSpc>
              <a:spcBef>
                <a:spcPts val="1000"/>
              </a:spcBef>
              <a:spcAft>
                <a:spcPts val="0"/>
              </a:spcAft>
              <a:buClr>
                <a:schemeClr val="dk1"/>
              </a:buClr>
              <a:buSzPts val="1800"/>
              <a:buNone/>
            </a:pPr>
            <a:endParaRPr sz="1800" b="1" u="sng"/>
          </a:p>
          <a:p>
            <a:pPr marL="0" lvl="0" indent="0" algn="ctr" rtl="0">
              <a:lnSpc>
                <a:spcPct val="90000"/>
              </a:lnSpc>
              <a:spcBef>
                <a:spcPts val="1000"/>
              </a:spcBef>
              <a:spcAft>
                <a:spcPts val="0"/>
              </a:spcAft>
              <a:buClr>
                <a:schemeClr val="dk1"/>
              </a:buClr>
              <a:buSzPts val="1800"/>
              <a:buNone/>
            </a:pPr>
            <a:r>
              <a:rPr lang="en-US" sz="1800" b="1" u="sng"/>
              <a:t>Toc- toc el caracol</a:t>
            </a:r>
            <a:endParaRPr sz="1800"/>
          </a:p>
          <a:p>
            <a:pPr marL="0" lvl="0" indent="0" algn="ctr" rtl="0">
              <a:lnSpc>
                <a:spcPct val="90000"/>
              </a:lnSpc>
              <a:spcBef>
                <a:spcPts val="1000"/>
              </a:spcBef>
              <a:spcAft>
                <a:spcPts val="0"/>
              </a:spcAft>
              <a:buClr>
                <a:schemeClr val="dk1"/>
              </a:buClr>
              <a:buSzPts val="1800"/>
              <a:buNone/>
            </a:pPr>
            <a:r>
              <a:rPr lang="en-US" sz="1800"/>
              <a:t>Toc toc quién está aquí</a:t>
            </a:r>
            <a:endParaRPr/>
          </a:p>
          <a:p>
            <a:pPr marL="0" lvl="0" indent="0" algn="ctr" rtl="0">
              <a:lnSpc>
                <a:spcPct val="90000"/>
              </a:lnSpc>
              <a:spcBef>
                <a:spcPts val="1000"/>
              </a:spcBef>
              <a:spcAft>
                <a:spcPts val="0"/>
              </a:spcAft>
              <a:buClr>
                <a:schemeClr val="dk1"/>
              </a:buClr>
              <a:buSzPts val="1800"/>
              <a:buNone/>
            </a:pPr>
            <a:r>
              <a:rPr lang="en-US" sz="1800"/>
              <a:t>Toc toc quién está aquí</a:t>
            </a:r>
            <a:endParaRPr/>
          </a:p>
          <a:p>
            <a:pPr marL="0" lvl="0" indent="0" algn="ctr" rtl="0">
              <a:lnSpc>
                <a:spcPct val="90000"/>
              </a:lnSpc>
              <a:spcBef>
                <a:spcPts val="1000"/>
              </a:spcBef>
              <a:spcAft>
                <a:spcPts val="0"/>
              </a:spcAft>
              <a:buClr>
                <a:schemeClr val="dk1"/>
              </a:buClr>
              <a:buSzPts val="1800"/>
              <a:buNone/>
            </a:pPr>
            <a:r>
              <a:rPr lang="en-US" sz="1800"/>
              <a:t>Está en casa el caracol</a:t>
            </a:r>
            <a:endParaRPr/>
          </a:p>
          <a:p>
            <a:pPr marL="0" lvl="0" indent="0" algn="ctr" rtl="0">
              <a:lnSpc>
                <a:spcPct val="90000"/>
              </a:lnSpc>
              <a:spcBef>
                <a:spcPts val="1000"/>
              </a:spcBef>
              <a:spcAft>
                <a:spcPts val="0"/>
              </a:spcAft>
              <a:buClr>
                <a:schemeClr val="dk1"/>
              </a:buClr>
              <a:buSzPts val="1800"/>
              <a:buNone/>
            </a:pPr>
            <a:r>
              <a:rPr lang="en-US" sz="1800"/>
              <a:t>Pronto sale por el portón.</a:t>
            </a:r>
            <a:endParaRPr/>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endParaRPr sz="1800"/>
          </a:p>
          <a:p>
            <a:pPr marL="228600" lvl="0" indent="-50800" algn="l" rtl="0">
              <a:lnSpc>
                <a:spcPct val="90000"/>
              </a:lnSpc>
              <a:spcBef>
                <a:spcPts val="1000"/>
              </a:spcBef>
              <a:spcAft>
                <a:spcPts val="0"/>
              </a:spcAft>
              <a:buClr>
                <a:schemeClr val="dk1"/>
              </a:buClr>
              <a:buSzPts val="2800"/>
              <a:buNone/>
            </a:pPr>
            <a:endParaRPr/>
          </a:p>
        </p:txBody>
      </p:sp>
      <p:pic>
        <p:nvPicPr>
          <p:cNvPr id="190" name="Google Shape;190;p4"/>
          <p:cNvPicPr preferRelativeResize="0"/>
          <p:nvPr/>
        </p:nvPicPr>
        <p:blipFill rotWithShape="1">
          <a:blip r:embed="rId3">
            <a:alphaModFix/>
          </a:blip>
          <a:srcRect/>
          <a:stretch/>
        </p:blipFill>
        <p:spPr>
          <a:xfrm rot="-1622879">
            <a:off x="4267201" y="3979370"/>
            <a:ext cx="1970314" cy="1113656"/>
          </a:xfrm>
          <a:prstGeom prst="rect">
            <a:avLst/>
          </a:prstGeom>
          <a:noFill/>
          <a:ln>
            <a:noFill/>
          </a:ln>
        </p:spPr>
      </p:pic>
      <p:pic>
        <p:nvPicPr>
          <p:cNvPr id="191" name="Google Shape;191;p4"/>
          <p:cNvPicPr preferRelativeResize="0"/>
          <p:nvPr/>
        </p:nvPicPr>
        <p:blipFill rotWithShape="1">
          <a:blip r:embed="rId4">
            <a:alphaModFix/>
          </a:blip>
          <a:srcRect/>
          <a:stretch/>
        </p:blipFill>
        <p:spPr>
          <a:xfrm>
            <a:off x="5181600" y="519475"/>
            <a:ext cx="1467167" cy="14671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Canciones</a:t>
            </a:r>
            <a:r>
              <a:rPr lang="en-US" b="1">
                <a:latin typeface="Calibri"/>
                <a:ea typeface="Calibri"/>
                <a:cs typeface="Calibri"/>
                <a:sym typeface="Calibri"/>
              </a:rPr>
              <a:t> </a:t>
            </a:r>
            <a:endParaRPr>
              <a:latin typeface="Calibri"/>
              <a:ea typeface="Calibri"/>
              <a:cs typeface="Calibri"/>
              <a:sym typeface="Calibri"/>
            </a:endParaRPr>
          </a:p>
        </p:txBody>
      </p:sp>
      <p:sp>
        <p:nvSpPr>
          <p:cNvPr id="197" name="Google Shape;197;p5"/>
          <p:cNvSpPr txBox="1">
            <a:spLocks noGrp="1"/>
          </p:cNvSpPr>
          <p:nvPr>
            <p:ph type="body" idx="1"/>
          </p:nvPr>
        </p:nvSpPr>
        <p:spPr>
          <a:xfrm>
            <a:off x="642259" y="1536128"/>
            <a:ext cx="2971800" cy="46094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sz="1800" b="1" u="sng"/>
              <a:t>Las hojitas </a:t>
            </a:r>
            <a:endParaRPr sz="1800"/>
          </a:p>
          <a:p>
            <a:pPr marL="0" lvl="0" indent="0" algn="ctr" rtl="0">
              <a:lnSpc>
                <a:spcPct val="90000"/>
              </a:lnSpc>
              <a:spcBef>
                <a:spcPts val="1000"/>
              </a:spcBef>
              <a:spcAft>
                <a:spcPts val="0"/>
              </a:spcAft>
              <a:buClr>
                <a:schemeClr val="dk1"/>
              </a:buClr>
              <a:buSzPts val="1800"/>
              <a:buNone/>
            </a:pPr>
            <a:r>
              <a:rPr lang="en-US" sz="1800"/>
              <a:t>Las hojitas, las hojitas de los árboles se caen,</a:t>
            </a:r>
            <a:endParaRPr/>
          </a:p>
          <a:p>
            <a:pPr marL="0" lvl="0" indent="0" algn="ctr" rtl="0">
              <a:lnSpc>
                <a:spcPct val="90000"/>
              </a:lnSpc>
              <a:spcBef>
                <a:spcPts val="1000"/>
              </a:spcBef>
              <a:spcAft>
                <a:spcPts val="0"/>
              </a:spcAft>
              <a:buClr>
                <a:schemeClr val="dk1"/>
              </a:buClr>
              <a:buSzPts val="1800"/>
              <a:buNone/>
            </a:pPr>
            <a:r>
              <a:rPr lang="en-US" sz="1800"/>
              <a:t>Viene el viento las levanta y las hace bailar</a:t>
            </a:r>
            <a:endParaRPr/>
          </a:p>
          <a:p>
            <a:pPr marL="0" lvl="0" indent="0" algn="ctr" rtl="0">
              <a:lnSpc>
                <a:spcPct val="90000"/>
              </a:lnSpc>
              <a:spcBef>
                <a:spcPts val="1000"/>
              </a:spcBef>
              <a:spcAft>
                <a:spcPts val="0"/>
              </a:spcAft>
              <a:buClr>
                <a:schemeClr val="dk1"/>
              </a:buClr>
              <a:buSzPts val="1800"/>
              <a:buNone/>
            </a:pPr>
            <a:r>
              <a:rPr lang="en-US" sz="1800"/>
              <a:t>Las hojitas, las hojitas de los árboles se caen,</a:t>
            </a:r>
            <a:endParaRPr/>
          </a:p>
          <a:p>
            <a:pPr marL="0" lvl="0" indent="0" algn="ctr" rtl="0">
              <a:lnSpc>
                <a:spcPct val="90000"/>
              </a:lnSpc>
              <a:spcBef>
                <a:spcPts val="1000"/>
              </a:spcBef>
              <a:spcAft>
                <a:spcPts val="0"/>
              </a:spcAft>
              <a:buClr>
                <a:schemeClr val="dk1"/>
              </a:buClr>
              <a:buSzPts val="1800"/>
              <a:buNone/>
            </a:pPr>
            <a:r>
              <a:rPr lang="en-US" sz="1800"/>
              <a:t>Viene el viento las levanta y las hace bailar.</a:t>
            </a:r>
            <a:endParaRPr/>
          </a:p>
          <a:p>
            <a:pPr marL="228600" lvl="0" indent="-50800" algn="l" rtl="0">
              <a:lnSpc>
                <a:spcPct val="90000"/>
              </a:lnSpc>
              <a:spcBef>
                <a:spcPts val="1000"/>
              </a:spcBef>
              <a:spcAft>
                <a:spcPts val="0"/>
              </a:spcAft>
              <a:buClr>
                <a:schemeClr val="dk1"/>
              </a:buClr>
              <a:buSzPts val="2800"/>
              <a:buNone/>
            </a:pPr>
            <a:endParaRPr/>
          </a:p>
        </p:txBody>
      </p:sp>
      <p:sp>
        <p:nvSpPr>
          <p:cNvPr id="198" name="Google Shape;198;p5"/>
          <p:cNvSpPr txBox="1"/>
          <p:nvPr/>
        </p:nvSpPr>
        <p:spPr>
          <a:xfrm>
            <a:off x="6629403" y="-119743"/>
            <a:ext cx="2971800" cy="4609420"/>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
        <p:nvSpPr>
          <p:cNvPr id="199" name="Google Shape;199;p5"/>
          <p:cNvSpPr/>
          <p:nvPr/>
        </p:nvSpPr>
        <p:spPr>
          <a:xfrm>
            <a:off x="4201886" y="1536128"/>
            <a:ext cx="2775857"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u="sng">
                <a:solidFill>
                  <a:schemeClr val="dk1"/>
                </a:solidFill>
                <a:latin typeface="Calibri"/>
                <a:ea typeface="Calibri"/>
                <a:cs typeface="Calibri"/>
                <a:sym typeface="Calibri"/>
              </a:rPr>
              <a:t>Con los pies </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“Con las puntas tic tic tic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(en punta de pie) </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Con los talones tac tac tac (en talones) </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Uno aquí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(un pie adelante en punta) </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Otro acá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(otro pie en talón)</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¡Voy abajo y vuelvo acá!” (cuclillas y luego salto para volver al lugar)</a:t>
            </a:r>
            <a:endParaRPr sz="2800">
              <a:solidFill>
                <a:schemeClr val="dk1"/>
              </a:solidFill>
              <a:latin typeface="Calibri"/>
              <a:ea typeface="Calibri"/>
              <a:cs typeface="Calibri"/>
              <a:sym typeface="Calibri"/>
            </a:endParaRPr>
          </a:p>
        </p:txBody>
      </p:sp>
      <p:sp>
        <p:nvSpPr>
          <p:cNvPr id="200" name="Google Shape;200;p5"/>
          <p:cNvSpPr/>
          <p:nvPr/>
        </p:nvSpPr>
        <p:spPr>
          <a:xfrm>
            <a:off x="8112582" y="1690688"/>
            <a:ext cx="2977242"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u="sng">
                <a:solidFill>
                  <a:schemeClr val="dk1"/>
                </a:solidFill>
                <a:latin typeface="Calibri"/>
                <a:ea typeface="Calibri"/>
                <a:cs typeface="Calibri"/>
                <a:sym typeface="Calibri"/>
              </a:rPr>
              <a:t>El rey otoño</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El rey otoño llego llego</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Con todos su colores llego llego</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El pinta el pinta las hojas</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Amarillas cafecitas y rojas.</a:t>
            </a:r>
            <a:endParaRPr sz="2800">
              <a:solidFill>
                <a:schemeClr val="dk1"/>
              </a:solidFill>
              <a:latin typeface="Calibri"/>
              <a:ea typeface="Calibri"/>
              <a:cs typeface="Calibri"/>
              <a:sym typeface="Calibri"/>
            </a:endParaRPr>
          </a:p>
        </p:txBody>
      </p:sp>
      <p:pic>
        <p:nvPicPr>
          <p:cNvPr id="201" name="Google Shape;201;p5"/>
          <p:cNvPicPr preferRelativeResize="0"/>
          <p:nvPr/>
        </p:nvPicPr>
        <p:blipFill rotWithShape="1">
          <a:blip r:embed="rId3">
            <a:alphaModFix/>
          </a:blip>
          <a:srcRect/>
          <a:stretch/>
        </p:blipFill>
        <p:spPr>
          <a:xfrm rot="-1355754">
            <a:off x="3798181" y="403661"/>
            <a:ext cx="1613455" cy="923526"/>
          </a:xfrm>
          <a:prstGeom prst="rect">
            <a:avLst/>
          </a:prstGeom>
          <a:noFill/>
          <a:ln>
            <a:noFill/>
          </a:ln>
        </p:spPr>
      </p:pic>
      <p:pic>
        <p:nvPicPr>
          <p:cNvPr id="202" name="Google Shape;202;p5"/>
          <p:cNvPicPr preferRelativeResize="0"/>
          <p:nvPr/>
        </p:nvPicPr>
        <p:blipFill rotWithShape="1">
          <a:blip r:embed="rId4">
            <a:alphaModFix/>
          </a:blip>
          <a:srcRect/>
          <a:stretch/>
        </p:blipFill>
        <p:spPr>
          <a:xfrm rot="-1750490">
            <a:off x="8957427" y="4050023"/>
            <a:ext cx="2406059" cy="1804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Manos a la obra </a:t>
            </a:r>
            <a:r>
              <a:rPr lang="en-US" sz="1800" b="1"/>
              <a:t>: </a:t>
            </a:r>
            <a:r>
              <a:rPr lang="en-US" sz="1800"/>
              <a:t>(realizar una diaria)</a:t>
            </a:r>
            <a:endParaRPr/>
          </a:p>
        </p:txBody>
      </p:sp>
      <p:sp>
        <p:nvSpPr>
          <p:cNvPr id="208" name="Google Shape;20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a:t>Realizar cada día una actividad o manualidad (relacionada al otoño )con los niños y niñas las imágenes son solo referencia, trabajen con los materiales que ustedes tengan en casa (lana, revistas,, pintar con salsa de soya, labial, vainilla, usar para rellenar cascara de cebolla, etc)</a:t>
            </a:r>
            <a:endParaRPr/>
          </a:p>
        </p:txBody>
      </p:sp>
      <p:pic>
        <p:nvPicPr>
          <p:cNvPr id="209" name="Google Shape;209;p6" descr="images.jpeg"/>
          <p:cNvPicPr preferRelativeResize="0"/>
          <p:nvPr/>
        </p:nvPicPr>
        <p:blipFill rotWithShape="1">
          <a:blip r:embed="rId3">
            <a:alphaModFix/>
          </a:blip>
          <a:srcRect/>
          <a:stretch/>
        </p:blipFill>
        <p:spPr>
          <a:xfrm>
            <a:off x="522514" y="3021393"/>
            <a:ext cx="1740695" cy="1771812"/>
          </a:xfrm>
          <a:prstGeom prst="rect">
            <a:avLst/>
          </a:prstGeom>
          <a:noFill/>
          <a:ln>
            <a:noFill/>
          </a:ln>
        </p:spPr>
      </p:pic>
      <p:pic>
        <p:nvPicPr>
          <p:cNvPr id="210" name="Google Shape;210;p6" descr="6976949e276ef36fa8836cd145907daf.png"/>
          <p:cNvPicPr preferRelativeResize="0"/>
          <p:nvPr/>
        </p:nvPicPr>
        <p:blipFill rotWithShape="1">
          <a:blip r:embed="rId4">
            <a:alphaModFix/>
          </a:blip>
          <a:srcRect/>
          <a:stretch/>
        </p:blipFill>
        <p:spPr>
          <a:xfrm>
            <a:off x="3111500" y="3021393"/>
            <a:ext cx="1732643" cy="1771812"/>
          </a:xfrm>
          <a:prstGeom prst="rect">
            <a:avLst/>
          </a:prstGeom>
          <a:noFill/>
          <a:ln>
            <a:noFill/>
          </a:ln>
        </p:spPr>
      </p:pic>
      <p:pic>
        <p:nvPicPr>
          <p:cNvPr id="211" name="Google Shape;211;p6" descr="f9be947ffb9789a20f50d9d08d7295fc.jpg"/>
          <p:cNvPicPr preferRelativeResize="0"/>
          <p:nvPr/>
        </p:nvPicPr>
        <p:blipFill rotWithShape="1">
          <a:blip r:embed="rId5">
            <a:alphaModFix/>
          </a:blip>
          <a:srcRect/>
          <a:stretch/>
        </p:blipFill>
        <p:spPr>
          <a:xfrm>
            <a:off x="5344886" y="3021393"/>
            <a:ext cx="1741714" cy="1771812"/>
          </a:xfrm>
          <a:prstGeom prst="rect">
            <a:avLst/>
          </a:prstGeom>
          <a:noFill/>
          <a:ln>
            <a:noFill/>
          </a:ln>
        </p:spPr>
      </p:pic>
      <p:pic>
        <p:nvPicPr>
          <p:cNvPr id="212" name="Google Shape;212;p6" descr="9fe9a46590f69bd86899dffa581c21c9.jpg"/>
          <p:cNvPicPr preferRelativeResize="0"/>
          <p:nvPr/>
        </p:nvPicPr>
        <p:blipFill rotWithShape="1">
          <a:blip r:embed="rId6">
            <a:alphaModFix/>
          </a:blip>
          <a:srcRect/>
          <a:stretch/>
        </p:blipFill>
        <p:spPr>
          <a:xfrm>
            <a:off x="8001000" y="3021393"/>
            <a:ext cx="1751509" cy="1771812"/>
          </a:xfrm>
          <a:prstGeom prst="rect">
            <a:avLst/>
          </a:prstGeom>
          <a:noFill/>
          <a:ln>
            <a:noFill/>
          </a:ln>
        </p:spPr>
      </p:pic>
      <p:pic>
        <p:nvPicPr>
          <p:cNvPr id="213" name="Google Shape;213;p6" descr="images%20(1).jpeg"/>
          <p:cNvPicPr preferRelativeResize="0"/>
          <p:nvPr/>
        </p:nvPicPr>
        <p:blipFill rotWithShape="1">
          <a:blip r:embed="rId7">
            <a:alphaModFix/>
          </a:blip>
          <a:srcRect/>
          <a:stretch/>
        </p:blipFill>
        <p:spPr>
          <a:xfrm>
            <a:off x="10156371" y="3097593"/>
            <a:ext cx="1893320" cy="15614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Creación de  mesa de estación y  pascua </a:t>
            </a:r>
            <a:endParaRPr/>
          </a:p>
        </p:txBody>
      </p:sp>
      <p:sp>
        <p:nvSpPr>
          <p:cNvPr id="220" name="Google Shape;22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800"/>
              <a:buChar char="•"/>
            </a:pPr>
            <a:r>
              <a:rPr lang="en-US" sz="1800"/>
              <a:t>Una mesa de estación es un lugar que transformamos en especial, decorándolo con elementos que nos recuerden la estación del año en la que estamos y las festividades que se acercan. “Vamos a crear juntos un lugar especial donde poner muchos de nuestros  tesoros y creaciones, donde nuestra liebre de pascua dejará algunos de sus huevitos” </a:t>
            </a:r>
            <a:endParaRPr/>
          </a:p>
          <a:p>
            <a:pPr marL="0" lvl="0" indent="0" algn="just" rtl="0">
              <a:lnSpc>
                <a:spcPct val="90000"/>
              </a:lnSpc>
              <a:spcBef>
                <a:spcPts val="1000"/>
              </a:spcBef>
              <a:spcAft>
                <a:spcPts val="0"/>
              </a:spcAft>
              <a:buClr>
                <a:schemeClr val="dk1"/>
              </a:buClr>
              <a:buSzPts val="1800"/>
              <a:buNone/>
            </a:pPr>
            <a:endParaRPr sz="1800"/>
          </a:p>
          <a:p>
            <a:pPr marL="0" lvl="0" indent="0" algn="just" rtl="0">
              <a:lnSpc>
                <a:spcPct val="90000"/>
              </a:lnSpc>
              <a:spcBef>
                <a:spcPts val="1000"/>
              </a:spcBef>
              <a:spcAft>
                <a:spcPts val="0"/>
              </a:spcAft>
              <a:buClr>
                <a:schemeClr val="dk1"/>
              </a:buClr>
              <a:buSzPts val="1800"/>
              <a:buNone/>
            </a:pPr>
            <a:r>
              <a:rPr lang="en-US" sz="1800"/>
              <a:t>1.- Elegir, junto a los niños o niñas, un lugar especial del hogar: que sea protegido.</a:t>
            </a:r>
            <a:endParaRPr/>
          </a:p>
          <a:p>
            <a:pPr marL="0" lvl="0" indent="0" algn="just" rtl="0">
              <a:lnSpc>
                <a:spcPct val="90000"/>
              </a:lnSpc>
              <a:spcBef>
                <a:spcPts val="1000"/>
              </a:spcBef>
              <a:spcAft>
                <a:spcPts val="0"/>
              </a:spcAft>
              <a:buClr>
                <a:schemeClr val="dk1"/>
              </a:buClr>
              <a:buSzPts val="1800"/>
              <a:buNone/>
            </a:pPr>
            <a:r>
              <a:rPr lang="en-US" sz="1800"/>
              <a:t>2.- Ponerle por sobre unas telas que nos recuerden los colores del otoño, y/o también los colores de pascua </a:t>
            </a:r>
            <a:endParaRPr/>
          </a:p>
          <a:p>
            <a:pPr marL="0" lvl="0" indent="0" algn="just" rtl="0">
              <a:lnSpc>
                <a:spcPct val="90000"/>
              </a:lnSpc>
              <a:spcBef>
                <a:spcPts val="1000"/>
              </a:spcBef>
              <a:spcAft>
                <a:spcPts val="0"/>
              </a:spcAft>
              <a:buClr>
                <a:schemeClr val="dk1"/>
              </a:buClr>
              <a:buSzPts val="1800"/>
              <a:buNone/>
            </a:pPr>
            <a:r>
              <a:rPr lang="en-US" sz="1800"/>
              <a:t>3.- Decorar con hojas de otoño u otros elementos de la naturaleza. También se pueden poner objetos que sean especiales, como una canastita, piedras coloridas, “duendes”, dibujos, entre otros.</a:t>
            </a:r>
            <a:endParaRPr/>
          </a:p>
          <a:p>
            <a:pPr marL="0" lvl="0" indent="0" algn="just" rtl="0">
              <a:lnSpc>
                <a:spcPct val="90000"/>
              </a:lnSpc>
              <a:spcBef>
                <a:spcPts val="1000"/>
              </a:spcBef>
              <a:spcAft>
                <a:spcPts val="0"/>
              </a:spcAft>
              <a:buClr>
                <a:schemeClr val="dk1"/>
              </a:buClr>
              <a:buSzPts val="1800"/>
              <a:buNone/>
            </a:pPr>
            <a:r>
              <a:rPr lang="en-US" sz="1800"/>
              <a:t>4.- Visitar cada día este lugar y hacer que sea vivo. ( prender una vela por ejemplo)</a:t>
            </a:r>
            <a:endParaRPr/>
          </a:p>
          <a:p>
            <a:pPr marL="0" lvl="0" indent="0" algn="just" rtl="0">
              <a:lnSpc>
                <a:spcPct val="90000"/>
              </a:lnSpc>
              <a:spcBef>
                <a:spcPts val="1000"/>
              </a:spcBef>
              <a:spcAft>
                <a:spcPts val="0"/>
              </a:spcAft>
              <a:buClr>
                <a:schemeClr val="dk1"/>
              </a:buClr>
              <a:buSzPts val="1800"/>
              <a:buNone/>
            </a:pPr>
            <a:r>
              <a:rPr lang="en-US" sz="1800"/>
              <a:t>5.- Prepararlo para recibir los huevitos el domingo 12.</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937</Words>
  <Application>Microsoft Office PowerPoint</Application>
  <PresentationFormat>Personalizado</PresentationFormat>
  <Paragraphs>103</Paragraphs>
  <Slides>24</Slides>
  <Notes>24</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24</vt:i4>
      </vt:variant>
    </vt:vector>
  </HeadingPairs>
  <TitlesOfParts>
    <vt:vector size="29" baseType="lpstr">
      <vt:lpstr>Arial</vt:lpstr>
      <vt:lpstr>Shadows Into Light</vt:lpstr>
      <vt:lpstr>Calibri</vt:lpstr>
      <vt:lpstr>Tema de Office</vt:lpstr>
      <vt:lpstr>Simple Light</vt:lpstr>
      <vt:lpstr>Actividades sugeridas para Semana del 6 al 17 de Abril Kínder </vt:lpstr>
      <vt:lpstr>Queridas familias:  Estas actividades las estamos realizando con mucho cariño para  nuestros niñ@s y ustedes, queremos que  sean una oportunidad para movernos, conocernos, jugar, reir y compartir ricos momentos.  Su  rol como adultos  es de acompañar  y realizar las actividades junto a ellos, los invitamos a ponerse algo comodo y diverdirse juntos en familia.                                                                             Equipo Kinder.     </vt:lpstr>
      <vt:lpstr>Presentación de PowerPoint</vt:lpstr>
      <vt:lpstr>          Nos saludamos: (realizar esta rutina diariamente)  (Los niños y niñas ya lo conocen por lo que ustedes deben ir diciéndolos, ellos los acompañarán y realizarán los movimientos)      </vt:lpstr>
      <vt:lpstr>  A movernos: (se realiza todos los días) Se realizarán  juegos de mano y  cantos de la fiesta de otoño que a continuación aparecen. (los que aprendieron para la fiesta de otoño) Cantar y  hacer las canciones con los  movimiento La idea es que esto sea algo lúdico que se de entre ustedes y que lo disfruten! Lo pueden acompañar con rondas o juegos que ustedes conozcan. ( de su infancia o por tradición como el arroz con leche, los tres elefantes entre otras) </vt:lpstr>
      <vt:lpstr>Una hojita seca  Una hojita seca Se cayó de la rama Un montón de hojas Le sirvió de cama Se quedo soñando Un solo minuto Y mientras soñaba  Se la llevo el viento.        Otoño de luz menguante  Otoño de luz menguante De lluvia, viento y color Son de capa y tu turbante Otoño de luz menguante.                                                          ( se anexaran los videos)</vt:lpstr>
      <vt:lpstr>Canciones </vt:lpstr>
      <vt:lpstr>Manos a la obra : (realizar una diaria)</vt:lpstr>
      <vt:lpstr>Creación de  mesa de estación y  pascua </vt:lpstr>
      <vt:lpstr>Ideas de mesa </vt:lpstr>
      <vt:lpstr>Te leeré un cuento………………… ( se enviará el audio del cuento)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Luego de leer o escuchar el cuento todos los días y  compartir un momento de conversación en relación a la temática, para responder interrogantes de sus hijos/as.  Si decidieron imprimir el cuento, este es el momento indicado para pintar juntos en familia.   Recuerden que sus hijos/as tienen una misión , contar lo que hacen estos días en casa hasta que termine la emergencia, (para eso tienen que rellenar la hoja que viene en la siguiente diapositiva, una por día) si no pueden imprimir una hoja diaria, te invitamos entonces a imprimir el calendario del mes de abril que está más abajo y en ella sus hijos/as deben dibujar una carita que represente como se sienten.   Si no pueden imprimir ninguna de las dos opciones, pueden buscar un cuaderno o una hoja blanca para cada día en donde realizar el dibujo (si escoges una hoja diaria, estas deben ser archivadas en una carpeta para mostrarla cuando regresen a clases. ) </vt:lpstr>
      <vt:lpstr>Presentación de PowerPoint</vt:lpstr>
      <vt:lpstr>Anotemos que hicimos este día y cómo nos sentimos:  </vt:lpstr>
      <vt:lpstr>Actividades Motricidad Fina Las imágenes y actividades son solo referencia, ustedes pueden crear otras en familia. (Realizar 1 diaria) </vt:lpstr>
      <vt:lpstr>3.-Seguir trazos con diferentes materiales. Dibuje diferentes trazos en una hoja de block o cartulina o cualquier tipo de papel que tenga y luego que su hijo/hija lo sigan con, lentejas, porotos, piedrecitas, lentejuelas, etc, lo que tengan disponible.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sugeridas para Semana del 6 al 17 de Abril Kínder </dc:title>
  <dc:creator>Usuario de Microsoft Office</dc:creator>
  <cp:lastModifiedBy>All</cp:lastModifiedBy>
  <cp:revision>1</cp:revision>
  <dcterms:created xsi:type="dcterms:W3CDTF">2020-04-01T19:08:05Z</dcterms:created>
  <dcterms:modified xsi:type="dcterms:W3CDTF">2020-04-04T20:49:51Z</dcterms:modified>
</cp:coreProperties>
</file>