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Merriweather" charset="0"/>
      <p:regular r:id="rId21"/>
      <p:bold r:id="rId22"/>
      <p:italic r:id="rId23"/>
      <p:boldItalic r:id="rId24"/>
    </p:embeddedFont>
    <p:embeddedFont>
      <p:font typeface="Amatic SC" charset="-79"/>
      <p:regular r:id="rId25"/>
      <p:bold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Roboto" charset="0"/>
      <p:regular r:id="rId31"/>
      <p:bold r:id="rId32"/>
      <p:italic r:id="rId33"/>
      <p:boldItalic r:id="rId34"/>
    </p:embeddedFont>
    <p:embeddedFont>
      <p:font typeface="Arial Black" pitchFamily="34" charset="0"/>
      <p:bold r:id="rId35"/>
    </p:embeddedFont>
    <p:embeddedFont>
      <p:font typeface="Comic Sans MS" pitchFamily="66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BE9A7BF-751B-4C85-BB97-6B3682118377}">
  <a:tblStyle styleId="{ABE9A7BF-751B-4C85-BB97-6B368211837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101" d="100"/>
          <a:sy n="101" d="100"/>
        </p:scale>
        <p:origin x="-48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667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f894ab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7f894ab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894abbaa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894abbaa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f894abbaa_0_1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f894abbaa_0_1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894abbaa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894abbaa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f894abbaa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f894abbaa_0_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894abbaa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894abbaa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894abbaa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894abbaa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894abbaa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894abbaa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894abbaa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894abbaa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f894abbaa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f894abbaa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894abbaa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7f894abbaa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894abbaa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7f894abbaa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894abbaa_0_7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7f894abbaa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894abbaa_0_7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7f894abbaa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894abba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894abba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f894abbaa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f894abbaa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894abbaa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894abbaa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894abbaa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894abbaa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14D31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266279"/>
            <a:ext cx="8520600" cy="255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800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800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800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r>
              <a:rPr lang="x-none" sz="4800">
                <a:solidFill>
                  <a:srgbClr val="FF00FF"/>
                </a:solidFill>
              </a:rPr>
              <a:t>Colegio Padre Pedro Arrupe</a:t>
            </a:r>
            <a:endParaRPr sz="4800" dirty="0">
              <a:solidFill>
                <a:srgbClr val="FF00FF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3922425"/>
            <a:ext cx="85206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x-none" sz="6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Trabajo Cuarentena 6º Básico</a:t>
            </a:r>
            <a:endParaRPr sz="6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85824"/>
          <a:stretch/>
        </p:blipFill>
        <p:spPr>
          <a:xfrm>
            <a:off x="311700" y="266275"/>
            <a:ext cx="8520601" cy="110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es-CL" dirty="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 Inglés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 b="1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Crea un afiche  para tu revista promocionando tres opciones de comida </a:t>
            </a:r>
            <a:endParaRPr lang="es-CL" sz="1400" b="1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 b="1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saludable (ejemplo: desayuno. Almuerzo, cena) utilizando una imagen</a:t>
            </a:r>
            <a:endParaRPr lang="es-CL" sz="1400" b="1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 b="1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a una oración descriptiva.</a:t>
            </a:r>
            <a:endParaRPr sz="1400" b="1" i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-Título referente al tema (seguir modelo)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-Para este afiche puedes usar dibujos, fotografías o recortes.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-Debe tener al menos 3 opciones de comidas saludables. 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-Cada opción de comida debe tener una imagen de referencia (pueden ser dibujos o recortes) además una oración que describa esta comida. “</a:t>
            </a:r>
            <a:r>
              <a:rPr lang="x-none" sz="14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</a:t>
            </a: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x-none" sz="14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creamy</a:t>
            </a: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pasta”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-Cada oración debe incluir el vocabulario presente en las actividades anteriores y tambien seguir la misma estructura presente en los ejemplos. (Seguir modelo)  </a:t>
            </a: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7" y="159841"/>
            <a:ext cx="1502105" cy="340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es-CL" dirty="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 Matemática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Crea un gráfico de barra simple donde se expresen los datos del gobierno en relación a los infectados con  corona virus, considerando los días del mes de marzo que sean múltiplos de 5. Luego elaboren 3 preguntas que permitan extraer información importante del gráfico y finalmente contéstalas.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Crea un juego, que consista en un laberinto donde un ratón tenga que llegar a un queso y para poder llegar debe ir contestando multiplicaciones y divisiones, considera poner también respuestas incorrectas como distractores a caminos sin salidas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275" y="3153225"/>
            <a:ext cx="1781425" cy="17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es-CL" dirty="0"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 Historia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“Creación de afiche sobre la importancia de cuidarse y cuidarnos en esta cuarentena”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        Dado que el trabajo será crear una revista, en una hoja blanca o de block debes anotar un título que se relacione con lo que estamos viviendo como sociedad en la actualidad.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        Debes dibujar o recortar una imagen que tenga que ver con esta situación.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        Breve descripción de lo que es el Covid-19.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        Anotar la importancia de respetar las normas de cuidado que tenemos como chilenos. (Reflexión en torno a cuidados de la comunidad, respeto y responsabilidad por los más ancianos y los niños pequeños, no colapsar el sistema de salud, entre otras cosas)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        Anotar cuál es el aporte que cada uno puede hacer para que esta pandemia no siga expandiéndose y así cuidarnos como humanos.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·         Luego pegar la hoja dentro de la “Revista de una pandemia”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650" y="112800"/>
            <a:ext cx="1978550" cy="11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es-CL" dirty="0"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 Ciencias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tu revista </a:t>
            </a:r>
            <a:r>
              <a:rPr lang="x-none" sz="140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escribe una rutina de aseo para la cuarentena, que incluya además, las medidas de higiene necesarias para prevenir el contagio del virus.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525" y="2156975"/>
            <a:ext cx="2620126" cy="291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es-CL" sz="3600" dirty="0"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 Música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 la letra de un “Rap”  donde puedas expresar a tus amigos la forma en que cuidas de tu salud en estos tiempos, lo importante es que utilices palabras claves de higiene tales como: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         Prevención -   Limpieza  -     Distancia  -   Constancia   -   Lavado -      Respeto -     Quédate en casa   -    Conciencia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ejemplo práctico puede ser:</a:t>
            </a:r>
            <a:endParaRPr sz="1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“quédate en casa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así nada pasa”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“con esta canción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Ayudo en la prevención”</a:t>
            </a: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75" y="2740425"/>
            <a:ext cx="21145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es-CL" dirty="0">
                <a:latin typeface="Century Gothic"/>
                <a:ea typeface="Century Gothic"/>
                <a:cs typeface="Century Gothic"/>
                <a:sym typeface="Century Gothic"/>
              </a:rPr>
              <a:t>8 Religión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</a:pPr>
            <a:r>
              <a:rPr lang="es-CL" sz="1400" dirty="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Tu revista debe tener un </a:t>
            </a:r>
            <a:r>
              <a:rPr lang="es-CL" sz="1400" dirty="0" err="1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puzzle</a:t>
            </a:r>
            <a:r>
              <a:rPr lang="es-CL" sz="1400" dirty="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,  integrando hechos y personajes de Semana Santa (10 como mínimo)</a:t>
            </a:r>
          </a:p>
          <a:p>
            <a:pPr marL="0" lvl="0" indent="0" algn="ctr">
              <a:lnSpc>
                <a:spcPct val="115000"/>
              </a:lnSpc>
              <a:spcBef>
                <a:spcPts val="1200"/>
              </a:spcBef>
            </a:pPr>
            <a:r>
              <a:rPr lang="x-none" sz="3600">
                <a:solidFill>
                  <a:schemeClr val="accent1"/>
                </a:solidFill>
                <a:latin typeface="Century Gothic"/>
                <a:sym typeface="Century Gothic"/>
              </a:rPr>
              <a:t>Día </a:t>
            </a:r>
            <a:r>
              <a:rPr lang="es-ES" sz="3600" dirty="0">
                <a:solidFill>
                  <a:schemeClr val="accent1"/>
                </a:solidFill>
                <a:latin typeface="Century Gothic"/>
                <a:sym typeface="Century Gothic"/>
              </a:rPr>
              <a:t>9</a:t>
            </a:r>
            <a:r>
              <a:rPr lang="x-none" sz="3600">
                <a:solidFill>
                  <a:schemeClr val="accent1"/>
                </a:solidFill>
                <a:latin typeface="Century Gothic"/>
                <a:sym typeface="Century Gothic"/>
              </a:rPr>
              <a:t> Educación Física:</a:t>
            </a:r>
            <a:endParaRPr lang="es-CL" sz="3600" dirty="0">
              <a:solidFill>
                <a:schemeClr val="accent1"/>
              </a:solidFill>
              <a:latin typeface="Century Gothic"/>
              <a:sym typeface="Century Gothic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</a:pPr>
            <a:r>
              <a:rPr lang="es-CL" sz="1400" dirty="0">
                <a:solidFill>
                  <a:srgbClr val="222222"/>
                </a:solidFill>
                <a:highlight>
                  <a:srgbClr val="FFFFFF"/>
                </a:highlight>
                <a:latin typeface="Goti"/>
                <a:ea typeface="Century Gothic"/>
                <a:cs typeface="Century Gothic"/>
                <a:sym typeface="Century Gothic"/>
              </a:rPr>
              <a:t>En base a la cuarentena que estamos viviendo a nivel país y también mundial: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AutoNum type="arabicPeriod"/>
            </a:pPr>
            <a:r>
              <a:rPr lang="es-CL" sz="1400" dirty="0">
                <a:solidFill>
                  <a:srgbClr val="222222"/>
                </a:solidFill>
                <a:highlight>
                  <a:srgbClr val="FFFFFF"/>
                </a:highlight>
                <a:latin typeface="Goti"/>
                <a:ea typeface="Century Gothic"/>
                <a:cs typeface="Century Gothic"/>
                <a:sym typeface="Century Gothic"/>
              </a:rPr>
              <a:t>¿Qué pasa contigo emocional y físicamente al no tener clases de Educación física y a la vez, tienes hoy un lugar para poder jugar o ejercitarte?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AutoNum type="arabicPeriod"/>
            </a:pPr>
            <a:r>
              <a:rPr lang="es-CL" sz="1400" dirty="0">
                <a:solidFill>
                  <a:srgbClr val="222222"/>
                </a:solidFill>
                <a:highlight>
                  <a:srgbClr val="FFFFFF"/>
                </a:highlight>
                <a:latin typeface="Goti"/>
                <a:ea typeface="Century Gothic"/>
                <a:cs typeface="Century Gothic"/>
                <a:sym typeface="Century Gothic"/>
              </a:rPr>
              <a:t> ¿Qué beneficios te trae realizar actividad física en este tiempo de cuarentena?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AutoNum type="arabicPeriod"/>
            </a:pPr>
            <a:r>
              <a:rPr lang="es-CL" sz="1400" dirty="0">
                <a:solidFill>
                  <a:srgbClr val="222222"/>
                </a:solidFill>
                <a:highlight>
                  <a:srgbClr val="FFFFFF"/>
                </a:highlight>
                <a:latin typeface="Goti"/>
                <a:ea typeface="Century Gothic"/>
                <a:cs typeface="Century Gothic"/>
                <a:sym typeface="Century Gothic"/>
              </a:rPr>
              <a:t>3. ¿Qué crees que pasa con tu cuerpo cuando dejas de realizar actividad física regularmente? Por ejemplo: tu peso, las kilocalorías, etc..</a:t>
            </a: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Goti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1" y="406607"/>
            <a:ext cx="960918" cy="90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ctrTitle"/>
          </p:nvPr>
        </p:nvSpPr>
        <p:spPr>
          <a:xfrm>
            <a:off x="396542" y="-88616"/>
            <a:ext cx="8520600" cy="880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3200" dirty="0">
                <a:latin typeface="Century Gothic"/>
                <a:ea typeface="Century Gothic"/>
                <a:cs typeface="Century Gothic"/>
                <a:sym typeface="Century Gothic"/>
              </a:rPr>
              <a:t>Actividad complementaria </a:t>
            </a:r>
            <a:r>
              <a:rPr lang="es-ES" sz="1600" b="1" dirty="0"/>
              <a:t> (PIE 6º básico) </a:t>
            </a: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339980" y="676564"/>
            <a:ext cx="8520600" cy="4466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b="1" dirty="0"/>
              <a:t>Atención y concentración.</a:t>
            </a:r>
            <a:endParaRPr lang="es-CL" sz="1200" dirty="0"/>
          </a:p>
          <a:p>
            <a:r>
              <a:rPr lang="es-ES" sz="1200" i="1" dirty="0"/>
              <a:t>Señala en el cuadro las siguientes figuras: Ω π ∑ µ . Cuenta cada una de ellas de forma individual para  </a:t>
            </a:r>
          </a:p>
          <a:p>
            <a:r>
              <a:rPr lang="es-ES" sz="1200" i="1" dirty="0"/>
              <a:t>conocer su total.</a:t>
            </a:r>
            <a:endParaRPr sz="12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s-CL"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sym typeface="Century Gothic"/>
            </a:endParaRPr>
          </a:p>
          <a:p>
            <a:endParaRPr lang="es-CL" sz="1400" dirty="0"/>
          </a:p>
          <a:p>
            <a:r>
              <a:rPr lang="es-ES" sz="1400" dirty="0"/>
              <a:t>Total:	Ω =	π=	∑=	µ=	=</a:t>
            </a:r>
            <a:endParaRPr lang="es-CL" sz="14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18" y="1167664"/>
            <a:ext cx="4894769" cy="322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55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339980" y="676564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i="1" dirty="0">
                <a:latin typeface="+mj-lt"/>
              </a:rPr>
              <a:t> </a:t>
            </a:r>
            <a:r>
              <a:rPr lang="es-ES" sz="1200" b="1" dirty="0">
                <a:latin typeface="+mj-lt"/>
              </a:rPr>
              <a:t> Lenguaje.</a:t>
            </a:r>
            <a:endParaRPr lang="es-CL" sz="1200" b="1" dirty="0">
              <a:latin typeface="+mj-lt"/>
            </a:endParaRPr>
          </a:p>
          <a:p>
            <a:pPr lvl="0"/>
            <a:r>
              <a:rPr lang="es-ES" sz="1200" i="1" dirty="0">
                <a:latin typeface="Comic Sans MS" pitchFamily="66" charset="0"/>
              </a:rPr>
              <a:t>Escribe 5 palabras que </a:t>
            </a:r>
            <a:r>
              <a:rPr lang="es-ES" sz="1200" b="1" i="1" dirty="0">
                <a:latin typeface="Comic Sans MS" pitchFamily="66" charset="0"/>
              </a:rPr>
              <a:t>terminen </a:t>
            </a:r>
            <a:r>
              <a:rPr lang="es-ES" sz="1200" i="1" dirty="0">
                <a:latin typeface="Comic Sans MS" pitchFamily="66" charset="0"/>
              </a:rPr>
              <a:t>en “</a:t>
            </a:r>
            <a:r>
              <a:rPr lang="es-ES" sz="1200" b="1" i="1" dirty="0" err="1">
                <a:latin typeface="Comic Sans MS" pitchFamily="66" charset="0"/>
              </a:rPr>
              <a:t>sa</a:t>
            </a:r>
            <a:r>
              <a:rPr lang="es-ES" sz="1200" i="1" dirty="0">
                <a:latin typeface="Comic Sans MS" pitchFamily="66" charset="0"/>
              </a:rPr>
              <a:t>”; “</a:t>
            </a:r>
            <a:r>
              <a:rPr lang="es-ES" sz="1200" b="1" i="1" dirty="0" err="1">
                <a:latin typeface="Comic Sans MS" pitchFamily="66" charset="0"/>
              </a:rPr>
              <a:t>ble</a:t>
            </a:r>
            <a:r>
              <a:rPr lang="es-ES" sz="1200" i="1" dirty="0">
                <a:latin typeface="Comic Sans MS" pitchFamily="66" charset="0"/>
              </a:rPr>
              <a:t>”; “</a:t>
            </a:r>
            <a:r>
              <a:rPr lang="es-ES" sz="1200" b="1" i="1" dirty="0">
                <a:latin typeface="Comic Sans MS" pitchFamily="66" charset="0"/>
              </a:rPr>
              <a:t>miento</a:t>
            </a:r>
            <a:r>
              <a:rPr lang="es-ES" sz="1200" i="1" dirty="0">
                <a:latin typeface="Comic Sans MS" pitchFamily="66" charset="0"/>
              </a:rPr>
              <a:t>”</a:t>
            </a:r>
            <a:endParaRPr lang="es-CL" sz="1200" dirty="0">
              <a:latin typeface="Comic Sans MS" pitchFamily="66" charset="0"/>
            </a:endParaRPr>
          </a:p>
          <a:p>
            <a:r>
              <a:rPr lang="es-ES" sz="1200" i="1" dirty="0">
                <a:latin typeface="Comic Sans MS" pitchFamily="66" charset="0"/>
              </a:rPr>
              <a:t> </a:t>
            </a:r>
            <a:endParaRPr lang="es-CL" sz="1200" dirty="0">
              <a:latin typeface="Comic Sans MS" pitchFamily="66" charset="0"/>
            </a:endParaRPr>
          </a:p>
          <a:p>
            <a:pPr lvl="0"/>
            <a:r>
              <a:rPr lang="es-ES" sz="1200" i="1" dirty="0">
                <a:latin typeface="Comic Sans MS" pitchFamily="66" charset="0"/>
              </a:rPr>
              <a:t>Escribe 5 palabras que contengan </a:t>
            </a:r>
            <a:r>
              <a:rPr lang="es-ES" sz="1200" b="1" i="1" dirty="0">
                <a:latin typeface="Comic Sans MS" pitchFamily="66" charset="0"/>
              </a:rPr>
              <a:t>5 consonantes diferentes.</a:t>
            </a:r>
            <a:endParaRPr lang="es-CL" sz="1200" dirty="0">
              <a:latin typeface="Comic Sans MS" pitchFamily="66" charset="0"/>
            </a:endParaRPr>
          </a:p>
          <a:p>
            <a:r>
              <a:rPr lang="es-ES" sz="1200" dirty="0">
                <a:latin typeface="Comic Sans MS" pitchFamily="66" charset="0"/>
              </a:rPr>
              <a:t/>
            </a:r>
            <a:br>
              <a:rPr lang="es-ES" sz="1200" dirty="0">
                <a:latin typeface="Comic Sans MS" pitchFamily="66" charset="0"/>
              </a:rPr>
            </a:br>
            <a:r>
              <a:rPr lang="es-ES" sz="1200" b="1" dirty="0">
                <a:latin typeface="Comic Sans MS" pitchFamily="66" charset="0"/>
              </a:rPr>
              <a:t>Orientación Espacial.</a:t>
            </a:r>
            <a:endParaRPr lang="es-CL" sz="1200" b="1" dirty="0">
              <a:latin typeface="Comic Sans MS" pitchFamily="66" charset="0"/>
            </a:endParaRPr>
          </a:p>
          <a:p>
            <a:r>
              <a:rPr lang="es-ES" sz="1200" i="1" dirty="0">
                <a:latin typeface="Comic Sans MS" pitchFamily="66" charset="0"/>
              </a:rPr>
              <a:t>Toma como referencia su propio cuerpo y sigua las siguientes instrucciones.</a:t>
            </a:r>
          </a:p>
          <a:p>
            <a:endParaRPr lang="es-CL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Dibuja una estrella de 5 puntas en el centro de la hoja (que no sea muy grande).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Debajo de la estrella dibuja un círculo.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A la izquierda del círculo dibuja un cuadrado.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Encima de la estrella dibuja una cruz.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Debajo del círculo pon el número 8.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A la izquierda de la cruz pon el nombre de una película que te guste.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r>
              <a:rPr lang="es-ES" sz="1400" dirty="0">
                <a:latin typeface="Comic Sans MS" pitchFamily="66" charset="0"/>
              </a:rPr>
              <a:t> </a:t>
            </a:r>
            <a:endParaRPr lang="es-CL" sz="1400" dirty="0">
              <a:latin typeface="Comic Sans MS" pitchFamily="66" charset="0"/>
            </a:endParaRPr>
          </a:p>
          <a:p>
            <a:r>
              <a:rPr lang="es-ES" sz="1400" dirty="0"/>
              <a:t> </a:t>
            </a:r>
            <a:endParaRPr lang="es-CL" sz="1400" dirty="0"/>
          </a:p>
          <a:p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8" name="Picture 2" descr="Juegos en niños/as con Hiperactividad – Logopedia El Sueño de un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60" y="1495801"/>
            <a:ext cx="2686639" cy="26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54;p25">
            <a:extLst>
              <a:ext uri="{FF2B5EF4-FFF2-40B4-BE49-F238E27FC236}">
                <a16:creationId xmlns:a16="http://schemas.microsoft.com/office/drawing/2014/main" xmlns="" id="{BD9BF43F-5C7B-944C-9B2C-206C3C417CE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3420" y="0"/>
            <a:ext cx="8520600" cy="7691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3200" dirty="0">
                <a:latin typeface="Century Gothic"/>
                <a:ea typeface="Century Gothic"/>
                <a:cs typeface="Century Gothic"/>
                <a:sym typeface="Century Gothic"/>
              </a:rPr>
              <a:t>Actividad complementaria </a:t>
            </a:r>
            <a:r>
              <a:rPr lang="es-ES" sz="1600" b="1" dirty="0"/>
              <a:t> (PIE 6º básico) </a:t>
            </a: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933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subTitle" idx="1"/>
          </p:nvPr>
        </p:nvSpPr>
        <p:spPr>
          <a:xfrm>
            <a:off x="339980" y="676564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200" dirty="0">
                <a:latin typeface="Comic Sans MS" pitchFamily="66" charset="0"/>
              </a:rPr>
              <a:t>A la derecha del círculo pon tu nombre.</a:t>
            </a:r>
          </a:p>
          <a:p>
            <a:pPr lvl="0"/>
            <a:endParaRPr lang="es-CL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A la derecha de la estrella pon la fecha del próximo domingo.</a:t>
            </a:r>
          </a:p>
          <a:p>
            <a:pPr lvl="0"/>
            <a:endParaRPr lang="es-CL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A la derecha de la cruz pon el mes en el que estamos.</a:t>
            </a:r>
          </a:p>
          <a:p>
            <a:pPr lvl="0"/>
            <a:endParaRPr lang="es-CL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Debajo de tu nombre pon la fecha de tu nacimiento y encima del cuadrado escribe la población donde naciste y la fecha de la fiesta más importante de dicha población.</a:t>
            </a:r>
          </a:p>
          <a:p>
            <a:pPr lvl="0"/>
            <a:endParaRPr lang="es-CL" sz="1200" dirty="0">
              <a:latin typeface="Comic Sans MS" pitchFamily="66" charset="0"/>
            </a:endParaRPr>
          </a:p>
          <a:p>
            <a:pPr lvl="0"/>
            <a:r>
              <a:rPr lang="es-ES" sz="1200" dirty="0">
                <a:latin typeface="Comic Sans MS" pitchFamily="66" charset="0"/>
              </a:rPr>
              <a:t>Y para terminar dibuja una sonrisa bien preciosa dentro del círculo...</a:t>
            </a:r>
            <a:endParaRPr lang="es-CL" sz="1200" dirty="0">
              <a:latin typeface="Comic Sans MS" pitchFamily="66" charset="0"/>
            </a:endParaRPr>
          </a:p>
          <a:p>
            <a:pPr lvl="0"/>
            <a:endParaRPr lang="es-ES" sz="1200" dirty="0">
              <a:latin typeface="Comic Sans MS" pitchFamily="66" charset="0"/>
            </a:endParaRPr>
          </a:p>
          <a:p>
            <a:r>
              <a:rPr lang="es-ES" sz="1400" dirty="0">
                <a:latin typeface="Comic Sans MS" pitchFamily="66" charset="0"/>
              </a:rPr>
              <a:t> </a:t>
            </a:r>
            <a:r>
              <a:rPr lang="es-ES" sz="1400" dirty="0"/>
              <a:t> </a:t>
            </a:r>
            <a:endParaRPr lang="es-CL" sz="1400" dirty="0"/>
          </a:p>
          <a:p>
            <a:r>
              <a:rPr lang="es-ES" sz="1400" b="1" dirty="0"/>
              <a:t>Concentración y pensamiento lógico.</a:t>
            </a:r>
            <a:endParaRPr lang="es-CL" sz="1400" b="1" dirty="0"/>
          </a:p>
          <a:p>
            <a:endParaRPr lang="es-CL" sz="1400" dirty="0">
              <a:latin typeface="Comic Sans MS" pitchFamily="66" charset="0"/>
            </a:endParaRPr>
          </a:p>
          <a:p>
            <a:r>
              <a:rPr lang="es-ES" sz="1400" dirty="0"/>
              <a:t> </a:t>
            </a:r>
            <a:endParaRPr lang="es-CL" sz="1400" dirty="0"/>
          </a:p>
          <a:p>
            <a:endParaRPr sz="14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0" y="2809189"/>
            <a:ext cx="2488289" cy="18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54;p25">
            <a:extLst>
              <a:ext uri="{FF2B5EF4-FFF2-40B4-BE49-F238E27FC236}">
                <a16:creationId xmlns:a16="http://schemas.microsoft.com/office/drawing/2014/main" xmlns="" id="{384D68E9-E7DC-8C44-A0F6-026975197CEF}"/>
              </a:ext>
            </a:extLst>
          </p:cNvPr>
          <p:cNvSpPr txBox="1">
            <a:spLocks/>
          </p:cNvSpPr>
          <p:nvPr/>
        </p:nvSpPr>
        <p:spPr>
          <a:xfrm>
            <a:off x="522048" y="-138747"/>
            <a:ext cx="8520600" cy="880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CL" sz="3200" dirty="0">
                <a:latin typeface="Century Gothic"/>
                <a:ea typeface="Century Gothic"/>
                <a:cs typeface="Century Gothic"/>
                <a:sym typeface="Century Gothic"/>
              </a:rPr>
              <a:t>Actividad complementaria </a:t>
            </a:r>
            <a:r>
              <a:rPr lang="es-CL" sz="1600" b="1" dirty="0"/>
              <a:t> (PIE 6º básico) </a:t>
            </a:r>
            <a:endParaRPr lang="es-CL" sz="3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408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r>
              <a:rPr lang="x-none" sz="2000" i="1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Estimadas familias</a:t>
            </a:r>
            <a:r>
              <a:rPr lang="x-none" sz="20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x-none" sz="20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20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x-none" sz="20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este tiempo que estamos viviendo queremos acompañar los aprendizajes de nuestros niños y niñas de la mejor manera posible, donde no se sientan agobiados, pero si mantengan rutinas y espacios de aprendizajes. </a:t>
            </a:r>
            <a:b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este motivo queremos invitarlos a desarrollar la siguiente actividad </a:t>
            </a:r>
            <a:b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“Revista de una cuarentena”, que involucra todas las asignaturas y donde esperamos  sea una experiencia enriquecedora. </a:t>
            </a:r>
            <a:b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x-none" sz="1600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trabajo final debe ser presentado al momento del regreso a clases.</a:t>
            </a:r>
            <a:endParaRPr sz="1600" i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400" i="1"/>
          </a:p>
        </p:txBody>
      </p:sp>
      <p:sp>
        <p:nvSpPr>
          <p:cNvPr id="72" name="Google Shape;72;p14"/>
          <p:cNvSpPr/>
          <p:nvPr/>
        </p:nvSpPr>
        <p:spPr>
          <a:xfrm>
            <a:off x="-51600" y="5513564"/>
            <a:ext cx="9195600" cy="186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 flipH="1">
            <a:off x="-51600" y="3231181"/>
            <a:ext cx="9195600" cy="1950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39408" y="14573"/>
            <a:ext cx="2503200" cy="2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b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b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200" b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1600" b="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r>
              <a:rPr lang="x-none" sz="1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necesitas ayuda, puedes contactarte con nosotros y te ayudaremos en la medida que sea posible.</a:t>
            </a:r>
            <a:r>
              <a:rPr lang="x-none" sz="12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x-none" sz="12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60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8000"/>
              <a:buNone/>
            </a:pPr>
            <a:endParaRPr sz="1600">
              <a:solidFill>
                <a:srgbClr val="7030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2000">
              <a:solidFill>
                <a:srgbClr val="7030A0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-51600" y="3231180"/>
            <a:ext cx="9195600" cy="1950900"/>
          </a:xfrm>
          <a:prstGeom prst="rect">
            <a:avLst/>
          </a:prstGeom>
          <a:solidFill>
            <a:srgbClr val="B4A7D6"/>
          </a:solidFill>
          <a:ln w="25400" cap="flat" cmpd="sng">
            <a:solidFill>
              <a:srgbClr val="1818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-51600" y="3231181"/>
            <a:ext cx="9195600" cy="1950900"/>
          </a:xfrm>
          <a:prstGeom prst="rect">
            <a:avLst/>
          </a:prstGeom>
          <a:solidFill>
            <a:srgbClr val="B4A7D6"/>
          </a:solidFill>
          <a:ln w="25400" cap="flat" cmpd="sng">
            <a:solidFill>
              <a:srgbClr val="1818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-51600" y="3231180"/>
            <a:ext cx="9195600" cy="1950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" name="Google Shape;82;p15"/>
          <p:cNvGraphicFramePr/>
          <p:nvPr>
            <p:extLst>
              <p:ext uri="{D42A27DB-BD31-4B8C-83A1-F6EECF244321}">
                <p14:modId xmlns:p14="http://schemas.microsoft.com/office/powerpoint/2010/main" val="1292598545"/>
              </p:ext>
            </p:extLst>
          </p:nvPr>
        </p:nvGraphicFramePr>
        <p:xfrm>
          <a:off x="2193225" y="300129"/>
          <a:ext cx="6839950" cy="4561286"/>
        </p:xfrm>
        <a:graphic>
          <a:graphicData uri="http://schemas.openxmlformats.org/drawingml/2006/table">
            <a:tbl>
              <a:tblPr firstRow="1" bandRow="1">
                <a:noFill/>
                <a:tableStyleId>{ABE9A7BF-751B-4C85-BB97-6B3682118377}</a:tableStyleId>
              </a:tblPr>
              <a:tblGrid>
                <a:gridCol w="200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7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Asignatura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Profesor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Correo electrónico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Lenguaje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Macarena Canessa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Maca.canessa@gmail.com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Historia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María José Quiróz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mjquiroz@uc.cl</a:t>
                      </a: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 - ciencias 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Macaena Cifuentes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macacifuentes22</a:t>
                      </a: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@</a:t>
                      </a:r>
                      <a:r>
                        <a:rPr lang="x-none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gmail.com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Música                                  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Israel Valderrama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profesorisraelv@gmail.com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Evelin Aranda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miss.aranda.eve.m</a:t>
                      </a: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@</a:t>
                      </a:r>
                      <a:r>
                        <a:rPr lang="x-none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gmai</a:t>
                      </a: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l.com</a:t>
                      </a:r>
                      <a:endParaRPr sz="1200" u="none" strike="noStrike" cap="none" dirty="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Arte y Tecnología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Nelson Caceres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ncaceresn @icloud.com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Eduación Física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Carla Parada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Marcelo Ruz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profescarlaparadagmail.com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marceloruz1981 @gmail.com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Religión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Pamela Valenzuela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pamevalcrespa@gmail.com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Educ.  Diferencial (PIE)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Marta Flores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martafloresoyarzun@gmail.com</a:t>
                      </a:r>
                      <a:r>
                        <a:rPr lang="x-none" sz="12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 u="none" strike="noStrike" cap="non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Psicóloga convivencia Escolar</a:t>
                      </a:r>
                      <a:endParaRPr/>
                    </a:p>
                  </a:txBody>
                  <a:tcPr marL="122325" marR="122325" marT="61150" marB="611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Carmen Núñez </a:t>
                      </a:r>
                      <a:endParaRPr/>
                    </a:p>
                  </a:txBody>
                  <a:tcPr marL="122325" marR="122325" marT="61150" marB="611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carmennunezramos@gmail.com </a:t>
                      </a:r>
                      <a:endParaRPr/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Psicóloga Primer Ciclo</a:t>
                      </a:r>
                      <a:endParaRPr/>
                    </a:p>
                  </a:txBody>
                  <a:tcPr marL="122325" marR="122325" marT="61150" marB="611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Consuelo Ruiz </a:t>
                      </a:r>
                      <a:endParaRPr/>
                    </a:p>
                  </a:txBody>
                  <a:tcPr marL="122325" marR="122325" marT="61150" marB="611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consuelo.ruiz@gmail.com </a:t>
                      </a:r>
                      <a:endParaRPr/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Arial"/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Encargada apoyo a Familia Primer Ciclo</a:t>
                      </a:r>
                      <a:endParaRPr/>
                    </a:p>
                  </a:txBody>
                  <a:tcPr marL="122325" marR="122325" marT="61150" marB="611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Paz Álvarez </a:t>
                      </a:r>
                      <a:endParaRPr/>
                    </a:p>
                  </a:txBody>
                  <a:tcPr marL="122325" marR="122325" marT="61150" marB="6115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200" b="0" i="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pazb.alvarez@gmail.com </a:t>
                      </a:r>
                      <a:endParaRPr/>
                    </a:p>
                  </a:txBody>
                  <a:tcPr marL="68575" marR="6857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78026"/>
            <a:ext cx="2054934" cy="19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 Black"/>
              <a:buNone/>
            </a:pPr>
            <a:r>
              <a:rPr lang="x-none">
                <a:solidFill>
                  <a:srgbClr val="FF00FF"/>
                </a:solidFill>
              </a:rPr>
              <a:t>PROYECTO 6° BÁSICOS</a:t>
            </a:r>
            <a:br>
              <a:rPr lang="x-none">
                <a:solidFill>
                  <a:srgbClr val="FF00FF"/>
                </a:solidFill>
              </a:rPr>
            </a:br>
            <a:r>
              <a:rPr lang="x-none">
                <a:solidFill>
                  <a:srgbClr val="FF00FF"/>
                </a:solidFill>
              </a:rPr>
              <a:t>“REVISTA DE UNA CUARENTENA”</a:t>
            </a:r>
            <a:br>
              <a:rPr lang="x-none">
                <a:solidFill>
                  <a:srgbClr val="FF00FF"/>
                </a:solidFill>
              </a:rPr>
            </a:br>
            <a:endParaRPr>
              <a:solidFill>
                <a:srgbClr val="FF00FF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0" name="Google Shape;90;p16" descr="Ilustración De Un Adolescente Masculino Pensando Hombre Interese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355" y="1783792"/>
            <a:ext cx="1305634" cy="15759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2454145" y="2346666"/>
            <a:ext cx="4212000" cy="76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¡Buscando nuevas formas de aprender y comunicarnos!</a:t>
            </a:r>
            <a:endParaRPr sz="1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2" name="Google Shape;92;p16" descr="Pensando En Ti descarga gratuita de png - Emoticono Sonrient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753" y="3890399"/>
            <a:ext cx="1310258" cy="108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311700" y="247268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 Black"/>
              <a:buNone/>
            </a:pPr>
            <a:r>
              <a:rPr lang="es-CL" dirty="0">
                <a:solidFill>
                  <a:srgbClr val="FF00FF"/>
                </a:solidFill>
              </a:rPr>
              <a:t>Instrucciones generales</a:t>
            </a:r>
            <a:r>
              <a:rPr lang="x-none">
                <a:solidFill>
                  <a:srgbClr val="FF00FF"/>
                </a:solidFill>
              </a:rPr>
              <a:t/>
            </a:r>
            <a:br>
              <a:rPr lang="x-none">
                <a:solidFill>
                  <a:srgbClr val="FF00FF"/>
                </a:solidFill>
              </a:rPr>
            </a:br>
            <a:endParaRPr dirty="0">
              <a:solidFill>
                <a:srgbClr val="FF00FF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3355" y="888518"/>
            <a:ext cx="65563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dirty="0"/>
          </a:p>
          <a:p>
            <a:r>
              <a:rPr lang="es-CL" sz="1600" dirty="0"/>
              <a:t>1.- Realiza cada actividad propuesta por las distintas asignaturas en una hoja de papel </a:t>
            </a:r>
          </a:p>
          <a:p>
            <a:endParaRPr lang="es-CL" sz="1600" dirty="0"/>
          </a:p>
          <a:p>
            <a:r>
              <a:rPr lang="es-CL" sz="1600" dirty="0"/>
              <a:t>2.- Recuerda a cada actividad ponerle un título creativo (Ej. "El rap de la cuarentena", "La leyenda del coronavirus", "Gráficos de un virus", "Afiche: Cuidémonos todos", etc...) </a:t>
            </a:r>
          </a:p>
          <a:p>
            <a:r>
              <a:rPr lang="es-CL" sz="1600" dirty="0"/>
              <a:t> </a:t>
            </a:r>
          </a:p>
          <a:p>
            <a:r>
              <a:rPr lang="es-CL" sz="1600" dirty="0"/>
              <a:t>3.- Puedes acompañar cada actividad de algún dibujo, recorte, imagen o elemento gráfico y decorarla a tu gusto. </a:t>
            </a:r>
          </a:p>
          <a:p>
            <a:endParaRPr lang="es-CL" sz="1600" dirty="0"/>
          </a:p>
          <a:p>
            <a:r>
              <a:rPr lang="es-CL" sz="1600" dirty="0"/>
              <a:t>4.- Recopila todas las actividades realizadas y distribúyelas en las distintas páginas de tu revista </a:t>
            </a:r>
          </a:p>
          <a:p>
            <a:endParaRPr lang="es-CL" sz="1600" dirty="0"/>
          </a:p>
          <a:p>
            <a:r>
              <a:rPr lang="es-CL" sz="1600" dirty="0"/>
              <a:t>5.- Crea una portada para la revista que incluya el nombre de la revista, su autor(a) y una imagen atractiva.</a:t>
            </a:r>
          </a:p>
        </p:txBody>
      </p:sp>
      <p:pic>
        <p:nvPicPr>
          <p:cNvPr id="3074" name="Picture 2" descr="Revista Reportero Doc (julio-agosto 201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68" y="1258006"/>
            <a:ext cx="1754077" cy="277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9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0 Tecnología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x-none" sz="2100" b="1">
                <a:solidFill>
                  <a:srgbClr val="21212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adjuntará video explicativo para que puedas incluir en la creación de tu diaro.</a:t>
            </a:r>
            <a:endParaRPr sz="2100" b="1">
              <a:solidFill>
                <a:srgbClr val="21212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875" y="2946848"/>
            <a:ext cx="3048000" cy="19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1 Arte: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 y colores</a:t>
            </a:r>
            <a:endParaRPr sz="14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fundamental para que tu revista destaque, escoger los colores adecuados  y determinar la combinación que aplicaras en toda la revista.</a:t>
            </a: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x-none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dejo algunas paletas de colores (28), para que te inspires y crees la portada de tu propia revista con un juego correcto de colores.</a:t>
            </a: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-5229"/>
          <a:stretch/>
        </p:blipFill>
        <p:spPr>
          <a:xfrm>
            <a:off x="4477675" y="3123500"/>
            <a:ext cx="4152900" cy="20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2 Lenguaj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e: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 una leyenda (relato que busca explicar un hecho real en forma fantástica) que responda a la pregunta </a:t>
            </a:r>
            <a:r>
              <a:rPr lang="es-CL" sz="1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¿por qué se ha expandido tan rápido el coronavirus? </a:t>
            </a:r>
          </a:p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bien en las noticias y televisión han aparecido muchos datos científicos que ayudan a explicar la rápida propagación del virus, la idea de esta actividad es que eches a volar tu imaginación y crees un relato ficticio y fantástico que explique esto mismo. </a:t>
            </a:r>
          </a:p>
          <a:p>
            <a:pPr marL="285750" lvl="0" indent="-2857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ayudarte, puedes recordar las características de las leyendas en la siguiente tabla: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012" y="649411"/>
            <a:ext cx="1696102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4" y="3484335"/>
            <a:ext cx="68865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10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Día </a:t>
            </a:r>
            <a:r>
              <a:rPr lang="x-none">
                <a:latin typeface="Century Gothic"/>
                <a:ea typeface="Century Gothic"/>
                <a:cs typeface="Century Gothic"/>
                <a:sym typeface="Century Gothic"/>
              </a:rPr>
              <a:t>2 Lenguaj</a:t>
            </a:r>
            <a:r>
              <a:rPr lang="x-none" sz="3600">
                <a:latin typeface="Century Gothic"/>
                <a:ea typeface="Century Gothic"/>
                <a:cs typeface="Century Gothic"/>
                <a:sym typeface="Century Gothic"/>
              </a:rPr>
              <a:t>e: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"/>
          </p:nvPr>
        </p:nvSpPr>
        <p:spPr>
          <a:xfrm>
            <a:off x="311700" y="1129050"/>
            <a:ext cx="8520600" cy="4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012" y="649411"/>
            <a:ext cx="1696102" cy="68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2;p19"/>
          <p:cNvSpPr txBox="1">
            <a:spLocks/>
          </p:cNvSpPr>
          <p:nvPr/>
        </p:nvSpPr>
        <p:spPr>
          <a:xfrm>
            <a:off x="61546" y="1159496"/>
            <a:ext cx="5236318" cy="41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L" sz="12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una hoja de cuaderno, realiza una lluvia de ideas con toda la información que quieres poner en cada párrafo, recordando los elementos de la narración y su estructura. Puedes ayudarte completando estos esquemas  y utilizando un párrafo para cada parte de la historia (situación inicial, quiebre, desarrollo y desenlace)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L" sz="12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Redacta esas ideas a modo de borrador y pídele a alguien más que lo lea y te de sus sugerencias y/o correcciones.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L" sz="12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Revisa que las palabras estén bien escritas (uso de mayúsculas al iniciar un párrafo y al escribir un sustantivo propio) y que utilices correctamente las reglas de puntuación (uso de coma al enumerar, uso de punto al terminar una oración y/o párrafo, etc.) y acentuación.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s-CL" sz="12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Vuelve a leer tu texto y realiza las correcciones necesarias antes de traspasarlo a la hoja definitiva que incluirás en tu revista. Recuerda escribir con letra clara y ordenada.</a:t>
            </a:r>
          </a:p>
          <a:p>
            <a:pPr marL="0" indent="0">
              <a:spcBef>
                <a:spcPts val="1200"/>
              </a:spcBef>
            </a:pPr>
            <a:endParaRPr lang="es-CL" sz="12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Imagen 6">
            <a:extLst>
              <a:ext uri="{FF2B5EF4-FFF2-40B4-BE49-F238E27FC236}">
                <a16:creationId xmlns:a16="http://schemas.microsoft.com/office/drawing/2014/main" xmlns="" id="{803310E2-EDF5-AA4C-B146-9851419C45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64" y="1437192"/>
            <a:ext cx="3533813" cy="1025399"/>
          </a:xfrm>
          <a:prstGeom prst="rect">
            <a:avLst/>
          </a:prstGeom>
        </p:spPr>
      </p:pic>
      <p:pic>
        <p:nvPicPr>
          <p:cNvPr id="12" name="Imagen 7">
            <a:extLst>
              <a:ext uri="{FF2B5EF4-FFF2-40B4-BE49-F238E27FC236}">
                <a16:creationId xmlns:a16="http://schemas.microsoft.com/office/drawing/2014/main" xmlns="" id="{25D65C12-EDAB-3D4F-8A14-9F20343149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26" y="2334232"/>
            <a:ext cx="3531446" cy="27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1600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1231</Words>
  <Application>Microsoft Office PowerPoint</Application>
  <PresentationFormat>Presentación en pantalla (16:9)</PresentationFormat>
  <Paragraphs>277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Merriweather</vt:lpstr>
      <vt:lpstr>Amatic SC</vt:lpstr>
      <vt:lpstr>Century Gothic</vt:lpstr>
      <vt:lpstr>Roboto</vt:lpstr>
      <vt:lpstr>Times New Roman</vt:lpstr>
      <vt:lpstr>Arial Black</vt:lpstr>
      <vt:lpstr>Comic Sans MS</vt:lpstr>
      <vt:lpstr>Goti</vt:lpstr>
      <vt:lpstr>Paradigm</vt:lpstr>
      <vt:lpstr>    Colegio Padre Pedro Arrupe</vt:lpstr>
      <vt:lpstr>Estimadas familias  En este tiempo que estamos viviendo queremos acompañar los aprendizajes de nuestros niños y niñas de la mejor manera posible, donde no se sientan agobiados, pero si mantengan rutinas y espacios de aprendizajes.   Por este motivo queremos invitarlos a desarrollar la siguiente actividad  “Revista de una cuarentena”, que involucra todas las asignaturas y donde esperamos  sea una experiencia enriquecedora.   El trabajo final debe ser presentado al momento del regreso a clases.  </vt:lpstr>
      <vt:lpstr>    Si necesitas ayuda, puedes contactarte con nosotros y te ayudaremos en la medida que sea posible.    </vt:lpstr>
      <vt:lpstr>PROYECTO 6° BÁSICOS “REVISTA DE UNA CUARENTENA” </vt:lpstr>
      <vt:lpstr>Instrucciones generales </vt:lpstr>
      <vt:lpstr>Día 0 Tecnología:</vt:lpstr>
      <vt:lpstr>Día 1 Arte:</vt:lpstr>
      <vt:lpstr>Día 2 Lenguaje:</vt:lpstr>
      <vt:lpstr>Día 2 Lenguaje:</vt:lpstr>
      <vt:lpstr>Día 3 Inglés:</vt:lpstr>
      <vt:lpstr>Día 4 Matemática:</vt:lpstr>
      <vt:lpstr>Día 5 Historia:</vt:lpstr>
      <vt:lpstr>Día 6 Ciencias:</vt:lpstr>
      <vt:lpstr>Día 7 Música:</vt:lpstr>
      <vt:lpstr>Día 8 Religión:</vt:lpstr>
      <vt:lpstr>Actividad complementaria  (PIE 6º básico) </vt:lpstr>
      <vt:lpstr>Actividad complementaria  (PIE 6º básico)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Padre Pedro Arrupe</dc:title>
  <dc:creator>equipo</dc:creator>
  <cp:lastModifiedBy>equipo</cp:lastModifiedBy>
  <cp:revision>13</cp:revision>
  <dcterms:modified xsi:type="dcterms:W3CDTF">2020-04-06T19:45:41Z</dcterms:modified>
</cp:coreProperties>
</file>