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7" r:id="rId3"/>
    <p:sldId id="304" r:id="rId4"/>
    <p:sldId id="312" r:id="rId5"/>
    <p:sldId id="260" r:id="rId6"/>
    <p:sldId id="261" r:id="rId7"/>
    <p:sldId id="300" r:id="rId8"/>
    <p:sldId id="262" r:id="rId9"/>
    <p:sldId id="263" r:id="rId10"/>
    <p:sldId id="264" r:id="rId11"/>
    <p:sldId id="265" r:id="rId12"/>
    <p:sldId id="303" r:id="rId13"/>
    <p:sldId id="310" r:id="rId14"/>
    <p:sldId id="311" r:id="rId15"/>
    <p:sldId id="267" r:id="rId16"/>
    <p:sldId id="268" r:id="rId17"/>
    <p:sldId id="296" r:id="rId18"/>
    <p:sldId id="270" r:id="rId19"/>
    <p:sldId id="309" r:id="rId20"/>
    <p:sldId id="272" r:id="rId21"/>
    <p:sldId id="273" r:id="rId22"/>
    <p:sldId id="290" r:id="rId23"/>
    <p:sldId id="291" r:id="rId24"/>
    <p:sldId id="288" r:id="rId25"/>
    <p:sldId id="289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F17FF-07A9-4749-9A73-8C298AE29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827050-337A-446B-97C3-47ED9965B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0B6957-EC58-4EC9-949E-3384A7BB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571DAF-DA8C-4EFE-8BCB-9934D4EA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A4C9A6-00F9-478F-9B62-C25F82B0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902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162CC-559A-4D58-99C0-A992A4F1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28F7D7-A0C3-40CE-814C-D4ED9016D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C6C266-AD4F-4AE5-B408-B1D95CF1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3EDC1-6C5A-4FB9-82FC-B0FA10D8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827253-4F59-4E4A-9570-5FC4176F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4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4C7FDB-A020-486E-AAD6-2A8A52890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10296-EB95-4318-8DC3-833CC95E7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A334F4-D38E-49E7-800E-07204878B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1CC056-C741-43DE-9B93-41AF6FDC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ACC750-4207-4D55-8DFE-EFFB2D68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736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B00D2-9FD6-4FE1-B247-F4B05A09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5197A9-EB55-4D47-A0AB-1A1610FE0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34D34-316D-4896-AF9B-FC850E9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B75B48-0F5E-43AB-BB49-AC2D8340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627410-CFDC-47D0-908A-31E8B7AA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17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0596E-F467-459C-9BC1-AC65C40C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D7E97C-DB24-4A41-B1A1-B80E6D17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A2EA5-98DB-4DC7-8176-A85D79C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2A4A60-3D0C-4FC3-9EB3-CD1F2135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06798E-5E70-4D18-B6BA-52119E64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185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5A51E-43EA-47EF-A22C-F70C0DD8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7FDAE7-10F7-4A18-ADDC-FB325805B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7B2F4F-74F2-41EF-A649-0A9E99AE2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8CF4E6-6C74-4152-B83C-DF41D073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C82283-0D0A-4979-9F4D-54CA8691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76E3FC-97E8-4DA2-846D-23ED6ACB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903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A2CE-5DE4-4B0A-B1EE-820CF00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ACE0AA-E03F-4DA1-A210-DB870C66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D63C56-9228-4F22-B9BA-C0EC83178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D67E64-2808-423D-9227-FF1FD05DC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798963-3B6B-40E5-942E-706E7F4AD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1D331-F500-45EE-8A6B-BEF0CE19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537132-1836-4C8A-805D-64FA72EB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B545FF-4183-4E40-9326-CF7B5ACD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04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C8E9D-01DB-4F67-A0DF-22CA910E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F1FECFA-A332-4EAF-BD68-D9B8084A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A9DF374-24C0-4ACD-ABC1-24FE7582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EE5532-AE08-443E-B0F2-7CF335B0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005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3F0F1C-D14A-4C2D-B81D-6CCCDEC3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8A4EBA-456E-4238-ACE2-C74AF78A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F589C3-0B7E-49D2-808B-6D8F2195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110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01807-8724-4B4D-931E-323C7F1D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A92FD3-E699-4078-B9F3-C080C621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C3312F-AE23-4200-87D9-A62678BB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01BD0-A856-47E3-AF7A-70A8473A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18335A-8C7E-4061-BD20-A5D57C4B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1AC8B1-E15A-41EC-B43F-D072A818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154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7E2CB-3F98-419D-8B22-1BFE0988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4C894C4-8159-4550-8CE3-D66E78830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FDB5F-5B34-460A-B5F1-46F47C120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429D5C-EC9E-478C-83A9-85A8F35E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99DDBB-955D-4734-9C1E-2FAEF13A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37984C-A4DB-4A56-AD4C-D97602E0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997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98BCFE-5587-4AA8-825E-88146EA6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CD2DD-E995-476D-8339-55130FA0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C0536-F37D-419F-84B7-F6247CBAC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3DB74-B8F2-44FC-A34F-D8A3E7500510}" type="datetimeFigureOut">
              <a:rPr lang="es-CL" smtClean="0"/>
              <a:t>07-04-2020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4D75DC-2ECA-4482-8E5A-86AD0A33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67E6A8-58DE-4691-A3D0-83CF66472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8A52-4742-4FA0-9F40-C04B66E6EB6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823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D5864B-64E4-44F6-9D41-7FC910470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282032-DB55-4E6E-BFAD-3A9CFE11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5" y="302114"/>
            <a:ext cx="1138849" cy="113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348BEE7-B600-44AF-A619-FE16C3F4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097" y="302114"/>
            <a:ext cx="13906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02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BF2930-E55F-40EF-88BE-F951769E9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3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4973BC7-0695-4662-8D80-0793152A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4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EF00E16-B24B-40CF-9AF2-01EB42791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F87198B-4E13-4A9E-BD36-B51893EA8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648AE40-B02A-4BA5-8AE2-4CFE5F48A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5F4BF0E-1D54-4C8E-8368-28B7D7E85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BDFF25-5B52-4263-A54C-D81AFE67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AD20B91-EA7F-46F1-9706-DF5F2D8F6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A5DB255-59FD-4FAC-BCFE-1C2971802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27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EB84FAD-43E7-47CB-84E9-D84DC3CE4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3363B55-78B0-4709-AF04-5EAA1417D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190809-5DE0-43FD-BF2D-1AA3BE80E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4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724E229-89AA-436E-A51B-34322F785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3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C6D0B09-D281-4E41-A48A-F139E575F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69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911406-8CC0-4233-B371-2C781F675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7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9AAA472-3D35-421C-BDA2-5A7FAC37F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76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4AAAE4E-E79A-49A3-AE34-286049479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EFEDB14-25E6-438F-8AD1-16D1C350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8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234676D-844A-4650-8D60-73E784A7F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5A4CA95-35D0-4DA3-BEBE-290834C72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8EAF9E6-DDB3-4D47-B36B-7CD0BCA76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6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910A26C-356C-4AE0-9207-D973D5E8F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DE2AE76-3096-4DC6-808D-ED24DAA53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15D6179-F347-49AB-A173-A77C1B508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Danoun</dc:creator>
  <cp:lastModifiedBy>Cristian Danoun</cp:lastModifiedBy>
  <cp:revision>1</cp:revision>
  <dcterms:created xsi:type="dcterms:W3CDTF">2020-04-07T19:42:24Z</dcterms:created>
  <dcterms:modified xsi:type="dcterms:W3CDTF">2020-04-07T19:42:28Z</dcterms:modified>
</cp:coreProperties>
</file>