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17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51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43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52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60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76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7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04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55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77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12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3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3A40-B697-4602-8757-D2C0FB552FA9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93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1720" y="1268760"/>
            <a:ext cx="6768752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       Queridas Familias</a:t>
            </a:r>
            <a:br>
              <a:rPr lang="es-CL" dirty="0">
                <a:solidFill>
                  <a:schemeClr val="accent2">
                    <a:lumMod val="75000"/>
                  </a:schemeClr>
                </a:solidFill>
              </a:rPr>
            </a:b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1196752"/>
            <a:ext cx="72008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Las semanas  del  13 al 24 de Julio  las destinaremos  para que nuestros estudiantes,  puedan ponerse al día en las actividades enviadas durante estos meses </a:t>
            </a:r>
            <a:r>
              <a:rPr lang="es-CL" sz="2800" dirty="0" smtClean="0">
                <a:solidFill>
                  <a:schemeClr val="accent2">
                    <a:lumMod val="75000"/>
                  </a:schemeClr>
                </a:solidFill>
              </a:rPr>
              <a:t>o </a:t>
            </a: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descansar si ya las realizaron.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Esperamos que en estos días de confinamiento como familia, puedan generar momentos y espacios para que nuestros niños/as se sientan seguros y felices en sus hogares, para esto les entregamos  algunas  </a:t>
            </a:r>
            <a:r>
              <a:rPr lang="es-CL" sz="2800" dirty="0" smtClean="0">
                <a:solidFill>
                  <a:schemeClr val="accent2">
                    <a:lumMod val="75000"/>
                  </a:schemeClr>
                </a:solidFill>
              </a:rPr>
              <a:t>sugerencias.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051720" y="5733256"/>
            <a:ext cx="604867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Las actividades de marzo a julio las encontrarán en la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página </a:t>
            </a:r>
          </a:p>
          <a:p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 web  del colegio.</a:t>
            </a: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5888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L" dirty="0">
                <a:solidFill>
                  <a:schemeClr val="accent2">
                    <a:lumMod val="50000"/>
                  </a:schemeClr>
                </a:solidFill>
              </a:rPr>
            </a:b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0"/>
            <a:ext cx="7668344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*Mantener un horario diariamente  para dormir y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alimentarse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Generar durante el día una rutina de momentos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de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juegos con movimiento, juegos  tranquilos  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y 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 descanso con las actividades que estamos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 sugiriendo.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Cantar las siguientes  canciones , rimas y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rondas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que enviarán las educadoras.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030269"/>
              </p:ext>
            </p:extLst>
          </p:nvPr>
        </p:nvGraphicFramePr>
        <p:xfrm>
          <a:off x="1979712" y="4365104"/>
          <a:ext cx="6264696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1018"/>
                <a:gridCol w="3093678"/>
              </a:tblGrid>
              <a:tr h="240000"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Semana del 13 al 17 julio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Semana del 20 al 24 de julio</a:t>
                      </a:r>
                      <a:endParaRPr lang="es-CL" dirty="0"/>
                    </a:p>
                  </a:txBody>
                  <a:tcPr/>
                </a:tc>
              </a:tr>
              <a:tr h="186457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s-CL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s-CL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Borboletihna</a:t>
                      </a:r>
                      <a:endParaRPr lang="es-CL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s-CL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-Un niño hay aquí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s-CL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-Un pollito Chiquitito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s-CL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-El Paseo  </a:t>
                      </a:r>
                    </a:p>
                    <a:p>
                      <a:pPr algn="l"/>
                      <a:r>
                        <a:rPr lang="es-CL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*Recuerden</a:t>
                      </a:r>
                      <a:r>
                        <a:rPr lang="es-CL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enviar sus  videos cantando y moviéndose con las canciones.</a:t>
                      </a:r>
                      <a:endParaRPr lang="es-CL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-Liebrecita Blanca</a:t>
                      </a:r>
                    </a:p>
                    <a:p>
                      <a:pPr algn="l"/>
                      <a:r>
                        <a:rPr lang="es-CL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-Si</a:t>
                      </a:r>
                      <a:r>
                        <a:rPr lang="es-CL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CL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sis</a:t>
                      </a:r>
                      <a:r>
                        <a:rPr lang="es-CL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CL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kumbale</a:t>
                      </a:r>
                      <a:endParaRPr lang="es-CL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CL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s-CL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Banaha</a:t>
                      </a:r>
                      <a:endParaRPr lang="es-CL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CL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-Quién te enseño </a:t>
                      </a:r>
                      <a:r>
                        <a:rPr lang="es-CL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pecesito</a:t>
                      </a:r>
                      <a:endParaRPr lang="es-CL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CL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99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L" dirty="0">
                <a:solidFill>
                  <a:schemeClr val="accent2">
                    <a:lumMod val="50000"/>
                  </a:schemeClr>
                </a:solidFill>
              </a:rPr>
            </a:b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19672" y="332656"/>
            <a:ext cx="7668344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*Dar tiempo para que se vistan y desvistan solos.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*Invitar a los niños a participar de actividades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  domesticas como por ejemplo, poner la mesa,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  cocinar, sacudir, barrer, etc.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Ofrecer lugares donde meterse a jugar y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 esconderse   como cajas de cartón, debajo de la 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 mesa, rincones, etc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Realizar masajes antes de dormir.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*Leer o narra cuentos.</a:t>
            </a: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908720"/>
            <a:ext cx="759633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Ofrecer para jugar elementos con distintas  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  texturas,  cajas de cartón, esponjas, géneros, etc.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*Ofrecer telas (sabanas viejas, mantitas)para 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  envolverse y jugar.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*Escuchar música y bailar.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*Dibujar y pintar.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*Conversar de lo que hicieron durante el día y 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  que   realizarán al día siguiente.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*Controlar el uso de teléfonos y TV.</a:t>
            </a:r>
          </a:p>
        </p:txBody>
      </p:sp>
    </p:spTree>
    <p:extLst>
      <p:ext uri="{BB962C8B-B14F-4D97-AF65-F5344CB8AC3E}">
        <p14:creationId xmlns:p14="http://schemas.microsoft.com/office/powerpoint/2010/main" val="203744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               Un gran abrazo y nos vemos pronto</a:t>
            </a:r>
          </a:p>
          <a:p>
            <a:pPr marL="0" indent="0">
              <a:buNone/>
            </a:pP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                  Equipo Educativo</a:t>
            </a:r>
          </a:p>
          <a:p>
            <a:pPr marL="0" indent="0" algn="ctr">
              <a:buNone/>
            </a:pP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                   Pre Básica</a:t>
            </a:r>
          </a:p>
        </p:txBody>
      </p:sp>
    </p:spTree>
    <p:extLst>
      <p:ext uri="{BB962C8B-B14F-4D97-AF65-F5344CB8AC3E}">
        <p14:creationId xmlns:p14="http://schemas.microsoft.com/office/powerpoint/2010/main" val="780043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360</Words>
  <Application>Microsoft Office PowerPoint</Application>
  <PresentationFormat>Presentación en pantalla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         Queridas Familias </vt:lpstr>
      <vt:lpstr> </vt:lpstr>
      <vt:lpstr> </vt:lpstr>
      <vt:lpstr>Presentación de PowerPoint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18</cp:revision>
  <dcterms:created xsi:type="dcterms:W3CDTF">2020-07-10T19:55:56Z</dcterms:created>
  <dcterms:modified xsi:type="dcterms:W3CDTF">2020-07-13T00:18:56Z</dcterms:modified>
</cp:coreProperties>
</file>