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12192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Chewy"/>
      <p:regular r:id="rId35"/>
    </p:embeddedFont>
    <p:embeddedFont>
      <p:font typeface="Amatic SC"/>
      <p:regular r:id="rId36"/>
      <p:bold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Raleway Thin"/>
      <p:regular r:id="rId42"/>
      <p:bold r:id="rId43"/>
      <p:italic r:id="rId44"/>
      <p:boldItalic r:id="rId45"/>
    </p:embeddedFont>
    <p:embeddedFont>
      <p:font typeface="Kalam"/>
      <p:regular r:id="rId46"/>
      <p:bold r:id="rId47"/>
    </p:embeddedFont>
    <p:embeddedFont>
      <p:font typeface="Comfortaa"/>
      <p:regular r:id="rId48"/>
      <p:bold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0" roundtripDataSignature="AMtx7mgbUybKW7Og1D8KawLnfTfuv/zc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716E222-0862-4B4D-B3C9-35EB18E73C05}">
  <a:tblStyle styleId="{2716E222-0862-4B4D-B3C9-35EB18E73C0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42" Type="http://schemas.openxmlformats.org/officeDocument/2006/relationships/font" Target="fonts/RalewayThin-regular.fntdata"/><Relationship Id="rId41" Type="http://schemas.openxmlformats.org/officeDocument/2006/relationships/font" Target="fonts/Montserrat-boldItalic.fntdata"/><Relationship Id="rId44" Type="http://schemas.openxmlformats.org/officeDocument/2006/relationships/font" Target="fonts/RalewayThin-italic.fntdata"/><Relationship Id="rId43" Type="http://schemas.openxmlformats.org/officeDocument/2006/relationships/font" Target="fonts/RalewayThin-bold.fntdata"/><Relationship Id="rId46" Type="http://schemas.openxmlformats.org/officeDocument/2006/relationships/font" Target="fonts/Kalam-regular.fntdata"/><Relationship Id="rId45" Type="http://schemas.openxmlformats.org/officeDocument/2006/relationships/font" Target="fonts/RalewayThin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Comfortaa-regular.fntdata"/><Relationship Id="rId47" Type="http://schemas.openxmlformats.org/officeDocument/2006/relationships/font" Target="fonts/Kalam-bold.fntdata"/><Relationship Id="rId49" Type="http://schemas.openxmlformats.org/officeDocument/2006/relationships/font" Target="fonts/Comfortaa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regular.fntdata"/><Relationship Id="rId30" Type="http://schemas.openxmlformats.org/officeDocument/2006/relationships/slide" Target="slides/slide24.xml"/><Relationship Id="rId33" Type="http://schemas.openxmlformats.org/officeDocument/2006/relationships/font" Target="fonts/Raleway-italic.fntdata"/><Relationship Id="rId32" Type="http://schemas.openxmlformats.org/officeDocument/2006/relationships/font" Target="fonts/Raleway-bold.fntdata"/><Relationship Id="rId35" Type="http://schemas.openxmlformats.org/officeDocument/2006/relationships/font" Target="fonts/Chewy-regular.fntdata"/><Relationship Id="rId34" Type="http://schemas.openxmlformats.org/officeDocument/2006/relationships/font" Target="fonts/Raleway-boldItalic.fntdata"/><Relationship Id="rId37" Type="http://schemas.openxmlformats.org/officeDocument/2006/relationships/font" Target="fonts/AmaticSC-bold.fntdata"/><Relationship Id="rId36" Type="http://schemas.openxmlformats.org/officeDocument/2006/relationships/font" Target="fonts/AmaticSC-regular.fntdata"/><Relationship Id="rId39" Type="http://schemas.openxmlformats.org/officeDocument/2006/relationships/font" Target="fonts/Montserrat-bold.fntdata"/><Relationship Id="rId38" Type="http://schemas.openxmlformats.org/officeDocument/2006/relationships/font" Target="fonts/Montserrat-regular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0" name="Google Shape;93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0" name="Google Shape;124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2" name="Google Shape;140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9" name="Google Shape;146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1" name="Google Shape;163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2" name="Google Shape;168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2" name="Google Shape;173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5" name="Google Shape;189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9" name="Google Shape;194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1" name="Google Shape;211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8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920383631f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920383631f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1" name="Google Shape;2141;g920383631f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9081e9211e_0_9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9081e9211e_0_9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4" name="Google Shape;230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5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7" name="Google Shape;231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4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6" name="Google Shape;232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9081e9211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7" name="Google Shape;2337;g9081e921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6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8" name="Google Shape;234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9081e9211e_0_19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6" name="Google Shape;1146;g9081e9211e_0_19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9081e9211e_3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9081e9211e_3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g9081e9211e_3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4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9081e9211e_3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9081e9211e_3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g9081e9211e_3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g9081e9211e_3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2" name="Google Shape;1172;g9081e9211e_3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g9081e9211e_3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9081e9211e_3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9081e9211e_3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g9081e9211e_3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2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4" name="Google Shape;11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9081e9211e_0_2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9081e9211e_0_2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5" name="Google Shape;1235;g9081e9211e_0_21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bg>
      <p:bgPr>
        <a:solidFill>
          <a:schemeClr val="accen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/>
          <p:nvPr/>
        </p:nvSpPr>
        <p:spPr>
          <a:xfrm>
            <a:off x="520981" y="506503"/>
            <a:ext cx="11150039" cy="5844995"/>
          </a:xfrm>
          <a:custGeom>
            <a:rect b="b" l="l" r="r" t="t"/>
            <a:pathLst>
              <a:path extrusionOk="0" fill="none" h="149667" w="285508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5"/>
          <p:cNvSpPr txBox="1"/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081e9211e_0_977"/>
          <p:cNvSpPr txBox="1"/>
          <p:nvPr>
            <p:ph type="ctrTitle"/>
          </p:nvPr>
        </p:nvSpPr>
        <p:spPr>
          <a:xfrm>
            <a:off x="1844867" y="2361200"/>
            <a:ext cx="8502900" cy="1368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96" name="Google Shape;96;g9081e9211e_0_977"/>
          <p:cNvSpPr txBox="1"/>
          <p:nvPr>
            <p:ph idx="1" type="subTitle"/>
          </p:nvPr>
        </p:nvSpPr>
        <p:spPr>
          <a:xfrm>
            <a:off x="1844867" y="3778833"/>
            <a:ext cx="85029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2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97" name="Google Shape;97;g9081e9211e_0_977"/>
          <p:cNvSpPr/>
          <p:nvPr/>
        </p:nvSpPr>
        <p:spPr>
          <a:xfrm>
            <a:off x="140633" y="270050"/>
            <a:ext cx="11787404" cy="6317913"/>
          </a:xfrm>
          <a:custGeom>
            <a:rect b="b" l="l" r="r" t="t"/>
            <a:pathLst>
              <a:path extrusionOk="0" fill="none" h="204861" w="275471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cap="rnd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081e9211e_0_981"/>
          <p:cNvSpPr txBox="1"/>
          <p:nvPr>
            <p:ph type="title"/>
          </p:nvPr>
        </p:nvSpPr>
        <p:spPr>
          <a:xfrm>
            <a:off x="2175633" y="3885917"/>
            <a:ext cx="7840800" cy="1122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0" name="Google Shape;100;g9081e9211e_0_981"/>
          <p:cNvSpPr txBox="1"/>
          <p:nvPr>
            <p:ph idx="1" type="subTitle"/>
          </p:nvPr>
        </p:nvSpPr>
        <p:spPr>
          <a:xfrm>
            <a:off x="2175633" y="5008317"/>
            <a:ext cx="7840800" cy="70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g9081e9211e_0_981"/>
          <p:cNvSpPr txBox="1"/>
          <p:nvPr>
            <p:ph hasCustomPrompt="1" idx="2" type="title"/>
          </p:nvPr>
        </p:nvSpPr>
        <p:spPr>
          <a:xfrm>
            <a:off x="3528200" y="1468600"/>
            <a:ext cx="5135700" cy="2531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9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081e9211e_0_985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04" name="Google Shape;104;g9081e9211e_0_985"/>
          <p:cNvSpPr txBox="1"/>
          <p:nvPr>
            <p:ph idx="1" type="body"/>
          </p:nvPr>
        </p:nvSpPr>
        <p:spPr>
          <a:xfrm>
            <a:off x="950967" y="1356933"/>
            <a:ext cx="10290000" cy="468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Livvic"/>
              <a:buAutoNum type="arabicPeriod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105" name="Google Shape;105;g9081e9211e_0_985"/>
          <p:cNvGrpSpPr/>
          <p:nvPr/>
        </p:nvGrpSpPr>
        <p:grpSpPr>
          <a:xfrm flipH="1">
            <a:off x="160280" y="929216"/>
            <a:ext cx="214366" cy="221182"/>
            <a:chOff x="6109266" y="2958701"/>
            <a:chExt cx="158099" cy="163114"/>
          </a:xfrm>
        </p:grpSpPr>
        <p:sp>
          <p:nvSpPr>
            <p:cNvPr id="106" name="Google Shape;106;g9081e9211e_0_985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g9081e9211e_0_985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g9081e9211e_0_985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" name="Google Shape;109;g9081e9211e_0_985"/>
          <p:cNvGrpSpPr/>
          <p:nvPr/>
        </p:nvGrpSpPr>
        <p:grpSpPr>
          <a:xfrm flipH="1" rot="4861621">
            <a:off x="417285" y="-18813"/>
            <a:ext cx="346359" cy="469338"/>
            <a:chOff x="3989427" y="3265633"/>
            <a:chExt cx="411747" cy="557942"/>
          </a:xfrm>
        </p:grpSpPr>
        <p:sp>
          <p:nvSpPr>
            <p:cNvPr id="110" name="Google Shape;110;g9081e9211e_0_985"/>
            <p:cNvSpPr/>
            <p:nvPr/>
          </p:nvSpPr>
          <p:spPr>
            <a:xfrm>
              <a:off x="4027184" y="3301913"/>
              <a:ext cx="327304" cy="491996"/>
            </a:xfrm>
            <a:custGeom>
              <a:rect b="b" l="l" r="r" t="t"/>
              <a:pathLst>
                <a:path extrusionOk="0" h="7662" w="5097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g9081e9211e_0_985"/>
            <p:cNvSpPr/>
            <p:nvPr/>
          </p:nvSpPr>
          <p:spPr>
            <a:xfrm>
              <a:off x="3989427" y="3265633"/>
              <a:ext cx="411747" cy="557942"/>
            </a:xfrm>
            <a:custGeom>
              <a:rect b="b" l="l" r="r" t="t"/>
              <a:pathLst>
                <a:path extrusionOk="0" h="8689" w="6412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</p:grpSp>
      <p:sp>
        <p:nvSpPr>
          <p:cNvPr id="112" name="Google Shape;112;g9081e9211e_0_985"/>
          <p:cNvSpPr/>
          <p:nvPr/>
        </p:nvSpPr>
        <p:spPr>
          <a:xfrm>
            <a:off x="93388" y="256920"/>
            <a:ext cx="348071" cy="460172"/>
          </a:xfrm>
          <a:custGeom>
            <a:rect b="b" l="l" r="r" t="t"/>
            <a:pathLst>
              <a:path extrusionOk="0" h="14668" w="11093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9081e9211e_0_985"/>
          <p:cNvSpPr/>
          <p:nvPr/>
        </p:nvSpPr>
        <p:spPr>
          <a:xfrm>
            <a:off x="395149" y="703626"/>
            <a:ext cx="135322" cy="289462"/>
          </a:xfrm>
          <a:custGeom>
            <a:rect b="b" l="l" r="r" t="t"/>
            <a:pathLst>
              <a:path extrusionOk="0" h="11862" w="5546">
                <a:moveTo>
                  <a:pt x="3654" y="1"/>
                </a:moveTo>
                <a:cubicBezTo>
                  <a:pt x="3595" y="1"/>
                  <a:pt x="3526" y="16"/>
                  <a:pt x="3446" y="45"/>
                </a:cubicBezTo>
                <a:cubicBezTo>
                  <a:pt x="3130" y="164"/>
                  <a:pt x="2773" y="283"/>
                  <a:pt x="2417" y="362"/>
                </a:cubicBezTo>
                <a:cubicBezTo>
                  <a:pt x="2219" y="402"/>
                  <a:pt x="2100" y="521"/>
                  <a:pt x="2060" y="719"/>
                </a:cubicBezTo>
                <a:cubicBezTo>
                  <a:pt x="1783" y="2303"/>
                  <a:pt x="1505" y="3848"/>
                  <a:pt x="1189" y="5433"/>
                </a:cubicBezTo>
                <a:cubicBezTo>
                  <a:pt x="951" y="6819"/>
                  <a:pt x="674" y="8206"/>
                  <a:pt x="396" y="9592"/>
                </a:cubicBezTo>
                <a:cubicBezTo>
                  <a:pt x="278" y="10226"/>
                  <a:pt x="159" y="10860"/>
                  <a:pt x="40" y="11493"/>
                </a:cubicBezTo>
                <a:cubicBezTo>
                  <a:pt x="0" y="11691"/>
                  <a:pt x="119" y="11810"/>
                  <a:pt x="357" y="11850"/>
                </a:cubicBezTo>
                <a:cubicBezTo>
                  <a:pt x="484" y="11858"/>
                  <a:pt x="612" y="11862"/>
                  <a:pt x="740" y="11862"/>
                </a:cubicBezTo>
                <a:cubicBezTo>
                  <a:pt x="1885" y="11862"/>
                  <a:pt x="3043" y="11545"/>
                  <a:pt x="4041" y="10939"/>
                </a:cubicBezTo>
                <a:cubicBezTo>
                  <a:pt x="4754" y="10543"/>
                  <a:pt x="5308" y="9830"/>
                  <a:pt x="5427" y="9037"/>
                </a:cubicBezTo>
                <a:cubicBezTo>
                  <a:pt x="5546" y="8443"/>
                  <a:pt x="5189" y="7889"/>
                  <a:pt x="4635" y="7809"/>
                </a:cubicBezTo>
                <a:cubicBezTo>
                  <a:pt x="4476" y="7757"/>
                  <a:pt x="4309" y="7730"/>
                  <a:pt x="4140" y="7730"/>
                </a:cubicBezTo>
                <a:cubicBezTo>
                  <a:pt x="3803" y="7730"/>
                  <a:pt x="3460" y="7836"/>
                  <a:pt x="3169" y="8047"/>
                </a:cubicBezTo>
                <a:cubicBezTo>
                  <a:pt x="2813" y="8285"/>
                  <a:pt x="2496" y="8522"/>
                  <a:pt x="2100" y="8800"/>
                </a:cubicBezTo>
                <a:cubicBezTo>
                  <a:pt x="2100" y="8522"/>
                  <a:pt x="2139" y="8285"/>
                  <a:pt x="2179" y="8007"/>
                </a:cubicBezTo>
                <a:cubicBezTo>
                  <a:pt x="2615" y="6185"/>
                  <a:pt x="3050" y="4403"/>
                  <a:pt x="3446" y="2581"/>
                </a:cubicBezTo>
                <a:cubicBezTo>
                  <a:pt x="3605" y="1868"/>
                  <a:pt x="3763" y="1115"/>
                  <a:pt x="3882" y="402"/>
                </a:cubicBezTo>
                <a:cubicBezTo>
                  <a:pt x="3912" y="135"/>
                  <a:pt x="3830" y="1"/>
                  <a:pt x="365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9081e9211e_0_985"/>
          <p:cNvSpPr/>
          <p:nvPr/>
        </p:nvSpPr>
        <p:spPr>
          <a:xfrm flipH="1">
            <a:off x="482226" y="407356"/>
            <a:ext cx="151003" cy="159327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9081e9211e_0_985"/>
          <p:cNvSpPr/>
          <p:nvPr/>
        </p:nvSpPr>
        <p:spPr>
          <a:xfrm flipH="1">
            <a:off x="908519" y="178732"/>
            <a:ext cx="415769" cy="308392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9081e9211e_0_985"/>
          <p:cNvSpPr/>
          <p:nvPr/>
        </p:nvSpPr>
        <p:spPr>
          <a:xfrm flipH="1" rot="8100000">
            <a:off x="11495862" y="6248560"/>
            <a:ext cx="416452" cy="265834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9081e9211e_0_985"/>
          <p:cNvSpPr/>
          <p:nvPr/>
        </p:nvSpPr>
        <p:spPr>
          <a:xfrm>
            <a:off x="11528938" y="6410208"/>
            <a:ext cx="350308" cy="381111"/>
          </a:xfrm>
          <a:custGeom>
            <a:rect b="b" l="l" r="r" t="t"/>
            <a:pathLst>
              <a:path extrusionOk="0" h="15275" w="14039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g9081e9211e_0_985"/>
          <p:cNvGrpSpPr/>
          <p:nvPr/>
        </p:nvGrpSpPr>
        <p:grpSpPr>
          <a:xfrm>
            <a:off x="11788334" y="5915022"/>
            <a:ext cx="218413" cy="225358"/>
            <a:chOff x="6109266" y="2958701"/>
            <a:chExt cx="158099" cy="163114"/>
          </a:xfrm>
        </p:grpSpPr>
        <p:sp>
          <p:nvSpPr>
            <p:cNvPr id="119" name="Google Shape;119;g9081e9211e_0_985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g9081e9211e_0_985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g9081e9211e_0_985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g9081e9211e_0_985"/>
          <p:cNvSpPr/>
          <p:nvPr/>
        </p:nvSpPr>
        <p:spPr>
          <a:xfrm>
            <a:off x="11913541" y="6497611"/>
            <a:ext cx="93222" cy="86002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9081e9211e_0_985"/>
          <p:cNvSpPr/>
          <p:nvPr/>
        </p:nvSpPr>
        <p:spPr>
          <a:xfrm>
            <a:off x="11969485" y="6338492"/>
            <a:ext cx="153849" cy="162330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" name="Google Shape;124;g9081e9211e_0_985"/>
          <p:cNvGrpSpPr/>
          <p:nvPr/>
        </p:nvGrpSpPr>
        <p:grpSpPr>
          <a:xfrm>
            <a:off x="10996649" y="6413307"/>
            <a:ext cx="385019" cy="374980"/>
            <a:chOff x="4915097" y="219724"/>
            <a:chExt cx="427847" cy="414801"/>
          </a:xfrm>
        </p:grpSpPr>
        <p:sp>
          <p:nvSpPr>
            <p:cNvPr id="125" name="Google Shape;125;g9081e9211e_0_985"/>
            <p:cNvSpPr/>
            <p:nvPr/>
          </p:nvSpPr>
          <p:spPr>
            <a:xfrm>
              <a:off x="4946857" y="255387"/>
              <a:ext cx="364328" cy="353741"/>
            </a:xfrm>
            <a:custGeom>
              <a:rect b="b" l="l" r="r" t="t"/>
              <a:pathLst>
                <a:path extrusionOk="0" h="6616" w="6814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g9081e9211e_0_985"/>
            <p:cNvSpPr/>
            <p:nvPr/>
          </p:nvSpPr>
          <p:spPr>
            <a:xfrm>
              <a:off x="4915097" y="219724"/>
              <a:ext cx="427847" cy="414801"/>
            </a:xfrm>
            <a:custGeom>
              <a:rect b="b" l="l" r="r" t="t"/>
              <a:pathLst>
                <a:path extrusionOk="0" h="7758" w="8002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081e9211e_0_1010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29" name="Google Shape;129;g9081e9211e_0_1010"/>
          <p:cNvSpPr txBox="1"/>
          <p:nvPr>
            <p:ph idx="1" type="body"/>
          </p:nvPr>
        </p:nvSpPr>
        <p:spPr>
          <a:xfrm>
            <a:off x="1747067" y="4125460"/>
            <a:ext cx="4055700" cy="166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1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0" name="Google Shape;130;g9081e9211e_0_1010"/>
          <p:cNvSpPr txBox="1"/>
          <p:nvPr>
            <p:ph idx="2" type="body"/>
          </p:nvPr>
        </p:nvSpPr>
        <p:spPr>
          <a:xfrm>
            <a:off x="6389372" y="4125460"/>
            <a:ext cx="4055700" cy="1662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21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31" name="Google Shape;131;g9081e9211e_0_1010"/>
          <p:cNvSpPr txBox="1"/>
          <p:nvPr>
            <p:ph idx="3" type="subTitle"/>
          </p:nvPr>
        </p:nvSpPr>
        <p:spPr>
          <a:xfrm>
            <a:off x="1747067" y="3586533"/>
            <a:ext cx="4055700" cy="691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132" name="Google Shape;132;g9081e9211e_0_1010"/>
          <p:cNvSpPr txBox="1"/>
          <p:nvPr>
            <p:ph idx="4" type="subTitle"/>
          </p:nvPr>
        </p:nvSpPr>
        <p:spPr>
          <a:xfrm>
            <a:off x="6389367" y="3586533"/>
            <a:ext cx="4055700" cy="6912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133" name="Google Shape;133;g9081e9211e_0_1010"/>
          <p:cNvSpPr/>
          <p:nvPr/>
        </p:nvSpPr>
        <p:spPr>
          <a:xfrm>
            <a:off x="107160" y="5870488"/>
            <a:ext cx="656134" cy="499852"/>
          </a:xfrm>
          <a:custGeom>
            <a:rect b="b" l="l" r="r" t="t"/>
            <a:pathLst>
              <a:path extrusionOk="0" h="9931" w="13036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9081e9211e_0_1010"/>
          <p:cNvSpPr/>
          <p:nvPr/>
        </p:nvSpPr>
        <p:spPr>
          <a:xfrm>
            <a:off x="797149" y="6216814"/>
            <a:ext cx="341003" cy="329275"/>
          </a:xfrm>
          <a:custGeom>
            <a:rect b="b" l="l" r="r" t="t"/>
            <a:pathLst>
              <a:path extrusionOk="0" h="6542" w="6775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9081e9211e_0_1010"/>
          <p:cNvSpPr/>
          <p:nvPr/>
        </p:nvSpPr>
        <p:spPr>
          <a:xfrm flipH="1">
            <a:off x="335819" y="6441282"/>
            <a:ext cx="504483" cy="322027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6" name="Google Shape;136;g9081e9211e_0_1010"/>
          <p:cNvGrpSpPr/>
          <p:nvPr/>
        </p:nvGrpSpPr>
        <p:grpSpPr>
          <a:xfrm>
            <a:off x="107122" y="6423645"/>
            <a:ext cx="263590" cy="291540"/>
            <a:chOff x="5414907" y="2017485"/>
            <a:chExt cx="220338" cy="243702"/>
          </a:xfrm>
        </p:grpSpPr>
        <p:sp>
          <p:nvSpPr>
            <p:cNvPr id="137" name="Google Shape;137;g9081e9211e_0_1010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g9081e9211e_0_1010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g9081e9211e_0_1010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" name="Google Shape;140;g9081e9211e_0_1010"/>
          <p:cNvSpPr/>
          <p:nvPr/>
        </p:nvSpPr>
        <p:spPr>
          <a:xfrm>
            <a:off x="11679652" y="104865"/>
            <a:ext cx="390435" cy="367819"/>
          </a:xfrm>
          <a:custGeom>
            <a:rect b="b" l="l" r="r" t="t"/>
            <a:pathLst>
              <a:path extrusionOk="0" h="7465" w="7924">
                <a:moveTo>
                  <a:pt x="2382" y="628"/>
                </a:moveTo>
                <a:cubicBezTo>
                  <a:pt x="2532" y="628"/>
                  <a:pt x="2620" y="776"/>
                  <a:pt x="2774" y="1007"/>
                </a:cubicBezTo>
                <a:lnTo>
                  <a:pt x="3843" y="2790"/>
                </a:lnTo>
                <a:cubicBezTo>
                  <a:pt x="3903" y="2849"/>
                  <a:pt x="3972" y="2879"/>
                  <a:pt x="4036" y="2879"/>
                </a:cubicBezTo>
                <a:cubicBezTo>
                  <a:pt x="4101" y="2879"/>
                  <a:pt x="4160" y="2849"/>
                  <a:pt x="4200" y="2790"/>
                </a:cubicBezTo>
                <a:cubicBezTo>
                  <a:pt x="4239" y="2790"/>
                  <a:pt x="4279" y="2750"/>
                  <a:pt x="4318" y="2750"/>
                </a:cubicBezTo>
                <a:lnTo>
                  <a:pt x="5705" y="1562"/>
                </a:lnTo>
                <a:cubicBezTo>
                  <a:pt x="5863" y="1364"/>
                  <a:pt x="6061" y="1205"/>
                  <a:pt x="6299" y="1047"/>
                </a:cubicBezTo>
                <a:cubicBezTo>
                  <a:pt x="6436" y="956"/>
                  <a:pt x="6515" y="911"/>
                  <a:pt x="6573" y="911"/>
                </a:cubicBezTo>
                <a:cubicBezTo>
                  <a:pt x="6666" y="911"/>
                  <a:pt x="6707" y="1025"/>
                  <a:pt x="6854" y="1245"/>
                </a:cubicBezTo>
                <a:cubicBezTo>
                  <a:pt x="6933" y="1364"/>
                  <a:pt x="7408" y="1918"/>
                  <a:pt x="7329" y="2037"/>
                </a:cubicBezTo>
                <a:cubicBezTo>
                  <a:pt x="7289" y="2156"/>
                  <a:pt x="6774" y="2354"/>
                  <a:pt x="6695" y="2394"/>
                </a:cubicBezTo>
                <a:lnTo>
                  <a:pt x="5150" y="3344"/>
                </a:lnTo>
                <a:cubicBezTo>
                  <a:pt x="5111" y="3384"/>
                  <a:pt x="5111" y="3384"/>
                  <a:pt x="5071" y="3424"/>
                </a:cubicBezTo>
                <a:cubicBezTo>
                  <a:pt x="4952" y="3463"/>
                  <a:pt x="4873" y="3503"/>
                  <a:pt x="4754" y="3582"/>
                </a:cubicBezTo>
                <a:cubicBezTo>
                  <a:pt x="4675" y="3622"/>
                  <a:pt x="4635" y="3741"/>
                  <a:pt x="4675" y="3820"/>
                </a:cubicBezTo>
                <a:cubicBezTo>
                  <a:pt x="4517" y="3899"/>
                  <a:pt x="4437" y="4097"/>
                  <a:pt x="4596" y="4216"/>
                </a:cubicBezTo>
                <a:lnTo>
                  <a:pt x="5824" y="5444"/>
                </a:lnTo>
                <a:cubicBezTo>
                  <a:pt x="5982" y="5642"/>
                  <a:pt x="6180" y="5800"/>
                  <a:pt x="6339" y="5998"/>
                </a:cubicBezTo>
                <a:cubicBezTo>
                  <a:pt x="6656" y="6315"/>
                  <a:pt x="6339" y="6355"/>
                  <a:pt x="6022" y="6553"/>
                </a:cubicBezTo>
                <a:cubicBezTo>
                  <a:pt x="5943" y="6593"/>
                  <a:pt x="5467" y="6989"/>
                  <a:pt x="5388" y="6989"/>
                </a:cubicBezTo>
                <a:cubicBezTo>
                  <a:pt x="5269" y="6949"/>
                  <a:pt x="5031" y="6474"/>
                  <a:pt x="4952" y="6434"/>
                </a:cubicBezTo>
                <a:cubicBezTo>
                  <a:pt x="4596" y="5959"/>
                  <a:pt x="4239" y="5523"/>
                  <a:pt x="3883" y="5048"/>
                </a:cubicBezTo>
                <a:cubicBezTo>
                  <a:pt x="3843" y="5008"/>
                  <a:pt x="3803" y="4969"/>
                  <a:pt x="3764" y="4969"/>
                </a:cubicBezTo>
                <a:cubicBezTo>
                  <a:pt x="3737" y="4863"/>
                  <a:pt x="3641" y="4792"/>
                  <a:pt x="3544" y="4792"/>
                </a:cubicBezTo>
                <a:cubicBezTo>
                  <a:pt x="3495" y="4792"/>
                  <a:pt x="3447" y="4810"/>
                  <a:pt x="3407" y="4850"/>
                </a:cubicBezTo>
                <a:cubicBezTo>
                  <a:pt x="3011" y="5167"/>
                  <a:pt x="2615" y="5483"/>
                  <a:pt x="2219" y="5800"/>
                </a:cubicBezTo>
                <a:cubicBezTo>
                  <a:pt x="1958" y="6029"/>
                  <a:pt x="1562" y="6553"/>
                  <a:pt x="1209" y="6553"/>
                </a:cubicBezTo>
                <a:cubicBezTo>
                  <a:pt x="1134" y="6553"/>
                  <a:pt x="1061" y="6530"/>
                  <a:pt x="991" y="6474"/>
                </a:cubicBezTo>
                <a:cubicBezTo>
                  <a:pt x="357" y="5998"/>
                  <a:pt x="991" y="5602"/>
                  <a:pt x="1427" y="5246"/>
                </a:cubicBezTo>
                <a:lnTo>
                  <a:pt x="2813" y="4137"/>
                </a:lnTo>
                <a:cubicBezTo>
                  <a:pt x="2853" y="4097"/>
                  <a:pt x="2892" y="4018"/>
                  <a:pt x="2892" y="3939"/>
                </a:cubicBezTo>
                <a:cubicBezTo>
                  <a:pt x="3051" y="3899"/>
                  <a:pt x="3090" y="3741"/>
                  <a:pt x="3011" y="3622"/>
                </a:cubicBezTo>
                <a:lnTo>
                  <a:pt x="1229" y="1324"/>
                </a:lnTo>
                <a:lnTo>
                  <a:pt x="2061" y="770"/>
                </a:lnTo>
                <a:cubicBezTo>
                  <a:pt x="2200" y="672"/>
                  <a:pt x="2300" y="628"/>
                  <a:pt x="2382" y="628"/>
                </a:cubicBezTo>
                <a:close/>
                <a:moveTo>
                  <a:pt x="2487" y="1"/>
                </a:moveTo>
                <a:cubicBezTo>
                  <a:pt x="2463" y="1"/>
                  <a:pt x="2440" y="5"/>
                  <a:pt x="2417" y="17"/>
                </a:cubicBezTo>
                <a:cubicBezTo>
                  <a:pt x="1902" y="255"/>
                  <a:pt x="1427" y="572"/>
                  <a:pt x="991" y="928"/>
                </a:cubicBezTo>
                <a:cubicBezTo>
                  <a:pt x="912" y="968"/>
                  <a:pt x="872" y="1047"/>
                  <a:pt x="912" y="1126"/>
                </a:cubicBezTo>
                <a:cubicBezTo>
                  <a:pt x="753" y="1166"/>
                  <a:pt x="674" y="1324"/>
                  <a:pt x="793" y="1483"/>
                </a:cubicBezTo>
                <a:lnTo>
                  <a:pt x="2536" y="3741"/>
                </a:lnTo>
                <a:cubicBezTo>
                  <a:pt x="1783" y="4295"/>
                  <a:pt x="1031" y="4889"/>
                  <a:pt x="357" y="5563"/>
                </a:cubicBezTo>
                <a:cubicBezTo>
                  <a:pt x="1" y="5919"/>
                  <a:pt x="318" y="6315"/>
                  <a:pt x="595" y="6672"/>
                </a:cubicBezTo>
                <a:cubicBezTo>
                  <a:pt x="792" y="6925"/>
                  <a:pt x="969" y="7159"/>
                  <a:pt x="1211" y="7159"/>
                </a:cubicBezTo>
                <a:cubicBezTo>
                  <a:pt x="1310" y="7159"/>
                  <a:pt x="1420" y="7120"/>
                  <a:pt x="1546" y="7028"/>
                </a:cubicBezTo>
                <a:cubicBezTo>
                  <a:pt x="1942" y="6751"/>
                  <a:pt x="2219" y="6395"/>
                  <a:pt x="2576" y="6117"/>
                </a:cubicBezTo>
                <a:cubicBezTo>
                  <a:pt x="2932" y="5840"/>
                  <a:pt x="3209" y="5642"/>
                  <a:pt x="3566" y="5365"/>
                </a:cubicBezTo>
                <a:lnTo>
                  <a:pt x="4477" y="6513"/>
                </a:lnTo>
                <a:cubicBezTo>
                  <a:pt x="4675" y="6791"/>
                  <a:pt x="4913" y="7266"/>
                  <a:pt x="5230" y="7424"/>
                </a:cubicBezTo>
                <a:cubicBezTo>
                  <a:pt x="5285" y="7452"/>
                  <a:pt x="5343" y="7464"/>
                  <a:pt x="5405" y="7464"/>
                </a:cubicBezTo>
                <a:cubicBezTo>
                  <a:pt x="5785" y="7464"/>
                  <a:pt x="6264" y="6995"/>
                  <a:pt x="6537" y="6791"/>
                </a:cubicBezTo>
                <a:cubicBezTo>
                  <a:pt x="6933" y="6553"/>
                  <a:pt x="7250" y="6315"/>
                  <a:pt x="6893" y="5880"/>
                </a:cubicBezTo>
                <a:cubicBezTo>
                  <a:pt x="6299" y="5206"/>
                  <a:pt x="5665" y="4572"/>
                  <a:pt x="5031" y="3978"/>
                </a:cubicBezTo>
                <a:lnTo>
                  <a:pt x="5071" y="3978"/>
                </a:lnTo>
                <a:cubicBezTo>
                  <a:pt x="5150" y="3939"/>
                  <a:pt x="5269" y="3899"/>
                  <a:pt x="5388" y="3859"/>
                </a:cubicBezTo>
                <a:cubicBezTo>
                  <a:pt x="5507" y="3859"/>
                  <a:pt x="5586" y="3780"/>
                  <a:pt x="5626" y="3661"/>
                </a:cubicBezTo>
                <a:lnTo>
                  <a:pt x="6972" y="2829"/>
                </a:lnTo>
                <a:cubicBezTo>
                  <a:pt x="7210" y="2671"/>
                  <a:pt x="7725" y="2473"/>
                  <a:pt x="7804" y="2196"/>
                </a:cubicBezTo>
                <a:cubicBezTo>
                  <a:pt x="7923" y="1918"/>
                  <a:pt x="7685" y="1760"/>
                  <a:pt x="7606" y="1601"/>
                </a:cubicBezTo>
                <a:cubicBezTo>
                  <a:pt x="7369" y="1126"/>
                  <a:pt x="7091" y="730"/>
                  <a:pt x="6774" y="373"/>
                </a:cubicBezTo>
                <a:cubicBezTo>
                  <a:pt x="6728" y="327"/>
                  <a:pt x="6682" y="308"/>
                  <a:pt x="6635" y="308"/>
                </a:cubicBezTo>
                <a:cubicBezTo>
                  <a:pt x="6602" y="308"/>
                  <a:pt x="6570" y="317"/>
                  <a:pt x="6537" y="334"/>
                </a:cubicBezTo>
                <a:cubicBezTo>
                  <a:pt x="6141" y="572"/>
                  <a:pt x="5784" y="849"/>
                  <a:pt x="5467" y="1205"/>
                </a:cubicBezTo>
                <a:lnTo>
                  <a:pt x="4120" y="2354"/>
                </a:lnTo>
                <a:lnTo>
                  <a:pt x="3407" y="1166"/>
                </a:lnTo>
                <a:cubicBezTo>
                  <a:pt x="3209" y="770"/>
                  <a:pt x="2932" y="413"/>
                  <a:pt x="2655" y="57"/>
                </a:cubicBezTo>
                <a:cubicBezTo>
                  <a:pt x="2599" y="29"/>
                  <a:pt x="2543" y="1"/>
                  <a:pt x="24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" name="Google Shape;141;g9081e9211e_0_1010"/>
          <p:cNvGrpSpPr/>
          <p:nvPr/>
        </p:nvGrpSpPr>
        <p:grpSpPr>
          <a:xfrm>
            <a:off x="11424263" y="560065"/>
            <a:ext cx="390351" cy="361349"/>
            <a:chOff x="1412390" y="2258211"/>
            <a:chExt cx="620689" cy="574573"/>
          </a:xfrm>
        </p:grpSpPr>
        <p:sp>
          <p:nvSpPr>
            <p:cNvPr id="142" name="Google Shape;142;g9081e9211e_0_1010"/>
            <p:cNvSpPr/>
            <p:nvPr/>
          </p:nvSpPr>
          <p:spPr>
            <a:xfrm>
              <a:off x="1786301" y="2258211"/>
              <a:ext cx="246778" cy="343858"/>
            </a:xfrm>
            <a:custGeom>
              <a:rect b="b" l="l" r="r" t="t"/>
              <a:pathLst>
                <a:path extrusionOk="0" h="5355" w="3843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g9081e9211e_0_1010"/>
            <p:cNvSpPr/>
            <p:nvPr/>
          </p:nvSpPr>
          <p:spPr>
            <a:xfrm>
              <a:off x="1643877" y="2480321"/>
              <a:ext cx="124706" cy="136066"/>
            </a:xfrm>
            <a:custGeom>
              <a:rect b="b" l="l" r="r" t="t"/>
              <a:pathLst>
                <a:path extrusionOk="0" h="2119" w="1942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g9081e9211e_0_1010"/>
            <p:cNvSpPr/>
            <p:nvPr/>
          </p:nvSpPr>
          <p:spPr>
            <a:xfrm>
              <a:off x="1412390" y="2529508"/>
              <a:ext cx="295132" cy="303276"/>
            </a:xfrm>
            <a:custGeom>
              <a:rect b="b" l="l" r="r" t="t"/>
              <a:pathLst>
                <a:path extrusionOk="0" h="4723" w="4596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5" name="Google Shape;145;g9081e9211e_0_1010"/>
          <p:cNvSpPr/>
          <p:nvPr/>
        </p:nvSpPr>
        <p:spPr>
          <a:xfrm>
            <a:off x="10900432" y="162514"/>
            <a:ext cx="307119" cy="416116"/>
          </a:xfrm>
          <a:custGeom>
            <a:rect b="b" l="l" r="r" t="t"/>
            <a:pathLst>
              <a:path extrusionOk="0" h="8689" w="6412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9081e9211e_0_1010"/>
          <p:cNvSpPr/>
          <p:nvPr/>
        </p:nvSpPr>
        <p:spPr>
          <a:xfrm rot="2699850">
            <a:off x="11412103" y="324750"/>
            <a:ext cx="182433" cy="192490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9081e9211e_0_1010"/>
          <p:cNvSpPr/>
          <p:nvPr/>
        </p:nvSpPr>
        <p:spPr>
          <a:xfrm rot="2699850">
            <a:off x="11300247" y="204530"/>
            <a:ext cx="110542" cy="101980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081e9211e_0_1031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grpSp>
        <p:nvGrpSpPr>
          <p:cNvPr id="150" name="Google Shape;150;g9081e9211e_0_1031"/>
          <p:cNvGrpSpPr/>
          <p:nvPr/>
        </p:nvGrpSpPr>
        <p:grpSpPr>
          <a:xfrm>
            <a:off x="139015" y="611350"/>
            <a:ext cx="290692" cy="321516"/>
            <a:chOff x="5414907" y="2017485"/>
            <a:chExt cx="220338" cy="243702"/>
          </a:xfrm>
        </p:grpSpPr>
        <p:sp>
          <p:nvSpPr>
            <p:cNvPr id="151" name="Google Shape;151;g9081e9211e_0_1031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g9081e9211e_0_1031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g9081e9211e_0_1031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" name="Google Shape;154;g9081e9211e_0_1031"/>
          <p:cNvSpPr/>
          <p:nvPr/>
        </p:nvSpPr>
        <p:spPr>
          <a:xfrm>
            <a:off x="246528" y="1078201"/>
            <a:ext cx="439861" cy="414382"/>
          </a:xfrm>
          <a:custGeom>
            <a:rect b="b" l="l" r="r" t="t"/>
            <a:pathLst>
              <a:path extrusionOk="0" h="7465" w="7924">
                <a:moveTo>
                  <a:pt x="2382" y="628"/>
                </a:moveTo>
                <a:cubicBezTo>
                  <a:pt x="2532" y="628"/>
                  <a:pt x="2620" y="776"/>
                  <a:pt x="2774" y="1007"/>
                </a:cubicBezTo>
                <a:lnTo>
                  <a:pt x="3843" y="2790"/>
                </a:lnTo>
                <a:cubicBezTo>
                  <a:pt x="3903" y="2849"/>
                  <a:pt x="3972" y="2879"/>
                  <a:pt x="4036" y="2879"/>
                </a:cubicBezTo>
                <a:cubicBezTo>
                  <a:pt x="4101" y="2879"/>
                  <a:pt x="4160" y="2849"/>
                  <a:pt x="4200" y="2790"/>
                </a:cubicBezTo>
                <a:cubicBezTo>
                  <a:pt x="4239" y="2790"/>
                  <a:pt x="4279" y="2750"/>
                  <a:pt x="4318" y="2750"/>
                </a:cubicBezTo>
                <a:lnTo>
                  <a:pt x="5705" y="1562"/>
                </a:lnTo>
                <a:cubicBezTo>
                  <a:pt x="5863" y="1364"/>
                  <a:pt x="6061" y="1205"/>
                  <a:pt x="6299" y="1047"/>
                </a:cubicBezTo>
                <a:cubicBezTo>
                  <a:pt x="6436" y="956"/>
                  <a:pt x="6515" y="911"/>
                  <a:pt x="6573" y="911"/>
                </a:cubicBezTo>
                <a:cubicBezTo>
                  <a:pt x="6666" y="911"/>
                  <a:pt x="6707" y="1025"/>
                  <a:pt x="6854" y="1245"/>
                </a:cubicBezTo>
                <a:cubicBezTo>
                  <a:pt x="6933" y="1364"/>
                  <a:pt x="7408" y="1918"/>
                  <a:pt x="7329" y="2037"/>
                </a:cubicBezTo>
                <a:cubicBezTo>
                  <a:pt x="7289" y="2156"/>
                  <a:pt x="6774" y="2354"/>
                  <a:pt x="6695" y="2394"/>
                </a:cubicBezTo>
                <a:lnTo>
                  <a:pt x="5150" y="3344"/>
                </a:lnTo>
                <a:cubicBezTo>
                  <a:pt x="5111" y="3384"/>
                  <a:pt x="5111" y="3384"/>
                  <a:pt x="5071" y="3424"/>
                </a:cubicBezTo>
                <a:cubicBezTo>
                  <a:pt x="4952" y="3463"/>
                  <a:pt x="4873" y="3503"/>
                  <a:pt x="4754" y="3582"/>
                </a:cubicBezTo>
                <a:cubicBezTo>
                  <a:pt x="4675" y="3622"/>
                  <a:pt x="4635" y="3741"/>
                  <a:pt x="4675" y="3820"/>
                </a:cubicBezTo>
                <a:cubicBezTo>
                  <a:pt x="4517" y="3899"/>
                  <a:pt x="4437" y="4097"/>
                  <a:pt x="4596" y="4216"/>
                </a:cubicBezTo>
                <a:lnTo>
                  <a:pt x="5824" y="5444"/>
                </a:lnTo>
                <a:cubicBezTo>
                  <a:pt x="5982" y="5642"/>
                  <a:pt x="6180" y="5800"/>
                  <a:pt x="6339" y="5998"/>
                </a:cubicBezTo>
                <a:cubicBezTo>
                  <a:pt x="6656" y="6315"/>
                  <a:pt x="6339" y="6355"/>
                  <a:pt x="6022" y="6553"/>
                </a:cubicBezTo>
                <a:cubicBezTo>
                  <a:pt x="5943" y="6593"/>
                  <a:pt x="5467" y="6989"/>
                  <a:pt x="5388" y="6989"/>
                </a:cubicBezTo>
                <a:cubicBezTo>
                  <a:pt x="5269" y="6949"/>
                  <a:pt x="5031" y="6474"/>
                  <a:pt x="4952" y="6434"/>
                </a:cubicBezTo>
                <a:cubicBezTo>
                  <a:pt x="4596" y="5959"/>
                  <a:pt x="4239" y="5523"/>
                  <a:pt x="3883" y="5048"/>
                </a:cubicBezTo>
                <a:cubicBezTo>
                  <a:pt x="3843" y="5008"/>
                  <a:pt x="3803" y="4969"/>
                  <a:pt x="3764" y="4969"/>
                </a:cubicBezTo>
                <a:cubicBezTo>
                  <a:pt x="3737" y="4863"/>
                  <a:pt x="3641" y="4792"/>
                  <a:pt x="3544" y="4792"/>
                </a:cubicBezTo>
                <a:cubicBezTo>
                  <a:pt x="3495" y="4792"/>
                  <a:pt x="3447" y="4810"/>
                  <a:pt x="3407" y="4850"/>
                </a:cubicBezTo>
                <a:cubicBezTo>
                  <a:pt x="3011" y="5167"/>
                  <a:pt x="2615" y="5483"/>
                  <a:pt x="2219" y="5800"/>
                </a:cubicBezTo>
                <a:cubicBezTo>
                  <a:pt x="1958" y="6029"/>
                  <a:pt x="1562" y="6553"/>
                  <a:pt x="1209" y="6553"/>
                </a:cubicBezTo>
                <a:cubicBezTo>
                  <a:pt x="1134" y="6553"/>
                  <a:pt x="1061" y="6530"/>
                  <a:pt x="991" y="6474"/>
                </a:cubicBezTo>
                <a:cubicBezTo>
                  <a:pt x="357" y="5998"/>
                  <a:pt x="991" y="5602"/>
                  <a:pt x="1427" y="5246"/>
                </a:cubicBezTo>
                <a:lnTo>
                  <a:pt x="2813" y="4137"/>
                </a:lnTo>
                <a:cubicBezTo>
                  <a:pt x="2853" y="4097"/>
                  <a:pt x="2892" y="4018"/>
                  <a:pt x="2892" y="3939"/>
                </a:cubicBezTo>
                <a:cubicBezTo>
                  <a:pt x="3051" y="3899"/>
                  <a:pt x="3090" y="3741"/>
                  <a:pt x="3011" y="3622"/>
                </a:cubicBezTo>
                <a:lnTo>
                  <a:pt x="1229" y="1324"/>
                </a:lnTo>
                <a:lnTo>
                  <a:pt x="2061" y="770"/>
                </a:lnTo>
                <a:cubicBezTo>
                  <a:pt x="2200" y="672"/>
                  <a:pt x="2300" y="628"/>
                  <a:pt x="2382" y="628"/>
                </a:cubicBezTo>
                <a:close/>
                <a:moveTo>
                  <a:pt x="2487" y="1"/>
                </a:moveTo>
                <a:cubicBezTo>
                  <a:pt x="2463" y="1"/>
                  <a:pt x="2440" y="5"/>
                  <a:pt x="2417" y="17"/>
                </a:cubicBezTo>
                <a:cubicBezTo>
                  <a:pt x="1902" y="255"/>
                  <a:pt x="1427" y="572"/>
                  <a:pt x="991" y="928"/>
                </a:cubicBezTo>
                <a:cubicBezTo>
                  <a:pt x="912" y="968"/>
                  <a:pt x="872" y="1047"/>
                  <a:pt x="912" y="1126"/>
                </a:cubicBezTo>
                <a:cubicBezTo>
                  <a:pt x="753" y="1166"/>
                  <a:pt x="674" y="1324"/>
                  <a:pt x="793" y="1483"/>
                </a:cubicBezTo>
                <a:lnTo>
                  <a:pt x="2536" y="3741"/>
                </a:lnTo>
                <a:cubicBezTo>
                  <a:pt x="1783" y="4295"/>
                  <a:pt x="1031" y="4889"/>
                  <a:pt x="357" y="5563"/>
                </a:cubicBezTo>
                <a:cubicBezTo>
                  <a:pt x="1" y="5919"/>
                  <a:pt x="318" y="6315"/>
                  <a:pt x="595" y="6672"/>
                </a:cubicBezTo>
                <a:cubicBezTo>
                  <a:pt x="792" y="6925"/>
                  <a:pt x="969" y="7159"/>
                  <a:pt x="1211" y="7159"/>
                </a:cubicBezTo>
                <a:cubicBezTo>
                  <a:pt x="1310" y="7159"/>
                  <a:pt x="1420" y="7120"/>
                  <a:pt x="1546" y="7028"/>
                </a:cubicBezTo>
                <a:cubicBezTo>
                  <a:pt x="1942" y="6751"/>
                  <a:pt x="2219" y="6395"/>
                  <a:pt x="2576" y="6117"/>
                </a:cubicBezTo>
                <a:cubicBezTo>
                  <a:pt x="2932" y="5840"/>
                  <a:pt x="3209" y="5642"/>
                  <a:pt x="3566" y="5365"/>
                </a:cubicBezTo>
                <a:lnTo>
                  <a:pt x="4477" y="6513"/>
                </a:lnTo>
                <a:cubicBezTo>
                  <a:pt x="4675" y="6791"/>
                  <a:pt x="4913" y="7266"/>
                  <a:pt x="5230" y="7424"/>
                </a:cubicBezTo>
                <a:cubicBezTo>
                  <a:pt x="5285" y="7452"/>
                  <a:pt x="5343" y="7464"/>
                  <a:pt x="5405" y="7464"/>
                </a:cubicBezTo>
                <a:cubicBezTo>
                  <a:pt x="5785" y="7464"/>
                  <a:pt x="6264" y="6995"/>
                  <a:pt x="6537" y="6791"/>
                </a:cubicBezTo>
                <a:cubicBezTo>
                  <a:pt x="6933" y="6553"/>
                  <a:pt x="7250" y="6315"/>
                  <a:pt x="6893" y="5880"/>
                </a:cubicBezTo>
                <a:cubicBezTo>
                  <a:pt x="6299" y="5206"/>
                  <a:pt x="5665" y="4572"/>
                  <a:pt x="5031" y="3978"/>
                </a:cubicBezTo>
                <a:lnTo>
                  <a:pt x="5071" y="3978"/>
                </a:lnTo>
                <a:cubicBezTo>
                  <a:pt x="5150" y="3939"/>
                  <a:pt x="5269" y="3899"/>
                  <a:pt x="5388" y="3859"/>
                </a:cubicBezTo>
                <a:cubicBezTo>
                  <a:pt x="5507" y="3859"/>
                  <a:pt x="5586" y="3780"/>
                  <a:pt x="5626" y="3661"/>
                </a:cubicBezTo>
                <a:lnTo>
                  <a:pt x="6972" y="2829"/>
                </a:lnTo>
                <a:cubicBezTo>
                  <a:pt x="7210" y="2671"/>
                  <a:pt x="7725" y="2473"/>
                  <a:pt x="7804" y="2196"/>
                </a:cubicBezTo>
                <a:cubicBezTo>
                  <a:pt x="7923" y="1918"/>
                  <a:pt x="7685" y="1760"/>
                  <a:pt x="7606" y="1601"/>
                </a:cubicBezTo>
                <a:cubicBezTo>
                  <a:pt x="7369" y="1126"/>
                  <a:pt x="7091" y="730"/>
                  <a:pt x="6774" y="373"/>
                </a:cubicBezTo>
                <a:cubicBezTo>
                  <a:pt x="6728" y="327"/>
                  <a:pt x="6682" y="308"/>
                  <a:pt x="6635" y="308"/>
                </a:cubicBezTo>
                <a:cubicBezTo>
                  <a:pt x="6602" y="308"/>
                  <a:pt x="6570" y="317"/>
                  <a:pt x="6537" y="334"/>
                </a:cubicBezTo>
                <a:cubicBezTo>
                  <a:pt x="6141" y="572"/>
                  <a:pt x="5784" y="849"/>
                  <a:pt x="5467" y="1205"/>
                </a:cubicBezTo>
                <a:lnTo>
                  <a:pt x="4120" y="2354"/>
                </a:lnTo>
                <a:lnTo>
                  <a:pt x="3407" y="1166"/>
                </a:lnTo>
                <a:cubicBezTo>
                  <a:pt x="3209" y="770"/>
                  <a:pt x="2932" y="413"/>
                  <a:pt x="2655" y="57"/>
                </a:cubicBezTo>
                <a:cubicBezTo>
                  <a:pt x="2599" y="29"/>
                  <a:pt x="2543" y="1"/>
                  <a:pt x="24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5" name="Google Shape;155;g9081e9211e_0_1031"/>
          <p:cNvGrpSpPr/>
          <p:nvPr/>
        </p:nvGrpSpPr>
        <p:grpSpPr>
          <a:xfrm>
            <a:off x="914294" y="172580"/>
            <a:ext cx="439758" cy="407085"/>
            <a:chOff x="1412390" y="2258211"/>
            <a:chExt cx="620689" cy="574573"/>
          </a:xfrm>
        </p:grpSpPr>
        <p:sp>
          <p:nvSpPr>
            <p:cNvPr id="156" name="Google Shape;156;g9081e9211e_0_1031"/>
            <p:cNvSpPr/>
            <p:nvPr/>
          </p:nvSpPr>
          <p:spPr>
            <a:xfrm>
              <a:off x="1786301" y="2258211"/>
              <a:ext cx="246778" cy="343858"/>
            </a:xfrm>
            <a:custGeom>
              <a:rect b="b" l="l" r="r" t="t"/>
              <a:pathLst>
                <a:path extrusionOk="0" h="5355" w="3843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g9081e9211e_0_1031"/>
            <p:cNvSpPr/>
            <p:nvPr/>
          </p:nvSpPr>
          <p:spPr>
            <a:xfrm>
              <a:off x="1643877" y="2480321"/>
              <a:ext cx="124706" cy="136066"/>
            </a:xfrm>
            <a:custGeom>
              <a:rect b="b" l="l" r="r" t="t"/>
              <a:pathLst>
                <a:path extrusionOk="0" h="2119" w="1942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g9081e9211e_0_1031"/>
            <p:cNvSpPr/>
            <p:nvPr/>
          </p:nvSpPr>
          <p:spPr>
            <a:xfrm>
              <a:off x="1412390" y="2529508"/>
              <a:ext cx="295132" cy="303276"/>
            </a:xfrm>
            <a:custGeom>
              <a:rect b="b" l="l" r="r" t="t"/>
              <a:pathLst>
                <a:path extrusionOk="0" h="4723" w="4596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g9081e9211e_0_1031"/>
          <p:cNvSpPr/>
          <p:nvPr/>
        </p:nvSpPr>
        <p:spPr>
          <a:xfrm>
            <a:off x="188333" y="141005"/>
            <a:ext cx="556319" cy="470435"/>
          </a:xfrm>
          <a:custGeom>
            <a:rect b="b" l="l" r="r" t="t"/>
            <a:pathLst>
              <a:path extrusionOk="0" h="61656" w="72936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9081e9211e_0_1031"/>
          <p:cNvSpPr/>
          <p:nvPr/>
        </p:nvSpPr>
        <p:spPr>
          <a:xfrm>
            <a:off x="615712" y="579937"/>
            <a:ext cx="230643" cy="278798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61" name="Google Shape;161;g9081e9211e_0_1031"/>
          <p:cNvSpPr/>
          <p:nvPr/>
        </p:nvSpPr>
        <p:spPr>
          <a:xfrm>
            <a:off x="546331" y="858718"/>
            <a:ext cx="140081" cy="169306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62" name="Google Shape;162;g9081e9211e_0_1031"/>
          <p:cNvSpPr/>
          <p:nvPr/>
        </p:nvSpPr>
        <p:spPr>
          <a:xfrm>
            <a:off x="11678974" y="5532336"/>
            <a:ext cx="376080" cy="363146"/>
          </a:xfrm>
          <a:custGeom>
            <a:rect b="b" l="l" r="r" t="t"/>
            <a:pathLst>
              <a:path extrusionOk="0" h="6542" w="6775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9081e9211e_0_1031"/>
          <p:cNvSpPr/>
          <p:nvPr/>
        </p:nvSpPr>
        <p:spPr>
          <a:xfrm flipH="1">
            <a:off x="10684587" y="6380302"/>
            <a:ext cx="556377" cy="355153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9081e9211e_0_1031"/>
          <p:cNvSpPr/>
          <p:nvPr/>
        </p:nvSpPr>
        <p:spPr>
          <a:xfrm rot="2700000">
            <a:off x="11530287" y="6573010"/>
            <a:ext cx="205518" cy="216847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9081e9211e_0_1031"/>
          <p:cNvSpPr/>
          <p:nvPr/>
        </p:nvSpPr>
        <p:spPr>
          <a:xfrm rot="2700000">
            <a:off x="11804740" y="6424335"/>
            <a:ext cx="124530" cy="114884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9081e9211e_0_1031"/>
          <p:cNvSpPr/>
          <p:nvPr/>
        </p:nvSpPr>
        <p:spPr>
          <a:xfrm>
            <a:off x="11183279" y="5911596"/>
            <a:ext cx="729638" cy="604376"/>
          </a:xfrm>
          <a:custGeom>
            <a:rect b="b" l="l" r="r" t="t"/>
            <a:pathLst>
              <a:path extrusionOk="0" h="13283" w="16036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081e9211e_0_1050"/>
          <p:cNvSpPr txBox="1"/>
          <p:nvPr>
            <p:ph type="title"/>
          </p:nvPr>
        </p:nvSpPr>
        <p:spPr>
          <a:xfrm>
            <a:off x="6184900" y="887000"/>
            <a:ext cx="3885900" cy="3501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69" name="Google Shape;169;g9081e9211e_0_1050"/>
          <p:cNvSpPr txBox="1"/>
          <p:nvPr>
            <p:ph idx="1" type="body"/>
          </p:nvPr>
        </p:nvSpPr>
        <p:spPr>
          <a:xfrm>
            <a:off x="6184900" y="4388600"/>
            <a:ext cx="3885900" cy="1582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70" name="Google Shape;170;g9081e9211e_0_1050"/>
          <p:cNvSpPr/>
          <p:nvPr/>
        </p:nvSpPr>
        <p:spPr>
          <a:xfrm rot="2003456">
            <a:off x="10795684" y="370295"/>
            <a:ext cx="238757" cy="251918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9081e9211e_0_1050"/>
          <p:cNvSpPr/>
          <p:nvPr/>
        </p:nvSpPr>
        <p:spPr>
          <a:xfrm rot="2003456">
            <a:off x="11416894" y="95010"/>
            <a:ext cx="144671" cy="133465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9081e9211e_0_1050"/>
          <p:cNvSpPr/>
          <p:nvPr/>
        </p:nvSpPr>
        <p:spPr>
          <a:xfrm rot="2003456">
            <a:off x="10976358" y="89969"/>
            <a:ext cx="379252" cy="375499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173" name="Google Shape;173;g9081e9211e_0_1050"/>
          <p:cNvGrpSpPr/>
          <p:nvPr/>
        </p:nvGrpSpPr>
        <p:grpSpPr>
          <a:xfrm>
            <a:off x="11810654" y="719412"/>
            <a:ext cx="243760" cy="269607"/>
            <a:chOff x="5414907" y="2017485"/>
            <a:chExt cx="220338" cy="243702"/>
          </a:xfrm>
        </p:grpSpPr>
        <p:sp>
          <p:nvSpPr>
            <p:cNvPr id="174" name="Google Shape;174;g9081e9211e_0_1050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g9081e9211e_0_1050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g9081e9211e_0_1050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" name="Google Shape;177;g9081e9211e_0_1050"/>
          <p:cNvSpPr/>
          <p:nvPr/>
        </p:nvSpPr>
        <p:spPr>
          <a:xfrm>
            <a:off x="11378024" y="813586"/>
            <a:ext cx="376080" cy="363146"/>
          </a:xfrm>
          <a:custGeom>
            <a:rect b="b" l="l" r="r" t="t"/>
            <a:pathLst>
              <a:path extrusionOk="0" h="6542" w="6775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9081e9211e_0_1050"/>
          <p:cNvSpPr/>
          <p:nvPr/>
        </p:nvSpPr>
        <p:spPr>
          <a:xfrm rot="-4756049">
            <a:off x="11608101" y="5822600"/>
            <a:ext cx="556387" cy="355160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9081e9211e_0_1050"/>
          <p:cNvSpPr/>
          <p:nvPr/>
        </p:nvSpPr>
        <p:spPr>
          <a:xfrm>
            <a:off x="11027581" y="6459701"/>
            <a:ext cx="401947" cy="302620"/>
          </a:xfrm>
          <a:custGeom>
            <a:rect b="b" l="l" r="r" t="t"/>
            <a:pathLst>
              <a:path extrusionOk="0" h="6651" w="8834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9081e9211e_0_1050"/>
          <p:cNvSpPr/>
          <p:nvPr/>
        </p:nvSpPr>
        <p:spPr>
          <a:xfrm rot="2003456">
            <a:off x="11568025" y="5892353"/>
            <a:ext cx="238757" cy="251918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9081e9211e_0_1050"/>
          <p:cNvSpPr/>
          <p:nvPr/>
        </p:nvSpPr>
        <p:spPr>
          <a:xfrm rot="2003456">
            <a:off x="11477202" y="5535169"/>
            <a:ext cx="144671" cy="133465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2" name="Google Shape;182;g9081e9211e_0_1050"/>
          <p:cNvGrpSpPr/>
          <p:nvPr/>
        </p:nvGrpSpPr>
        <p:grpSpPr>
          <a:xfrm rot="-425141">
            <a:off x="11058841" y="239267"/>
            <a:ext cx="1014577" cy="513511"/>
            <a:chOff x="6348021" y="1029754"/>
            <a:chExt cx="2339285" cy="1183990"/>
          </a:xfrm>
        </p:grpSpPr>
        <p:sp>
          <p:nvSpPr>
            <p:cNvPr id="183" name="Google Shape;183;g9081e9211e_0_1050"/>
            <p:cNvSpPr/>
            <p:nvPr/>
          </p:nvSpPr>
          <p:spPr>
            <a:xfrm>
              <a:off x="8350757" y="1080312"/>
              <a:ext cx="336535" cy="522691"/>
            </a:xfrm>
            <a:custGeom>
              <a:rect b="b" l="l" r="r" t="t"/>
              <a:pathLst>
                <a:path extrusionOk="0" h="4001" w="2576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g9081e9211e_0_1050"/>
            <p:cNvSpPr/>
            <p:nvPr/>
          </p:nvSpPr>
          <p:spPr>
            <a:xfrm>
              <a:off x="6498128" y="2079046"/>
              <a:ext cx="77732" cy="31092"/>
            </a:xfrm>
            <a:custGeom>
              <a:rect b="b" l="l" r="r" t="t"/>
              <a:pathLst>
                <a:path extrusionOk="0" h="238" w="595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g9081e9211e_0_1050"/>
            <p:cNvSpPr/>
            <p:nvPr/>
          </p:nvSpPr>
          <p:spPr>
            <a:xfrm>
              <a:off x="6441169" y="2001708"/>
              <a:ext cx="134692" cy="30831"/>
            </a:xfrm>
            <a:custGeom>
              <a:rect b="b" l="l" r="r" t="t"/>
              <a:pathLst>
                <a:path extrusionOk="0" h="236" w="1031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g9081e9211e_0_1050"/>
            <p:cNvSpPr/>
            <p:nvPr/>
          </p:nvSpPr>
          <p:spPr>
            <a:xfrm>
              <a:off x="7967846" y="1080312"/>
              <a:ext cx="559019" cy="667701"/>
            </a:xfrm>
            <a:custGeom>
              <a:rect b="b" l="l" r="r" t="t"/>
              <a:pathLst>
                <a:path extrusionOk="0" h="5111" w="4279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g9081e9211e_0_1050"/>
            <p:cNvSpPr/>
            <p:nvPr/>
          </p:nvSpPr>
          <p:spPr>
            <a:xfrm>
              <a:off x="6348021" y="1029754"/>
              <a:ext cx="2339285" cy="1183990"/>
            </a:xfrm>
            <a:custGeom>
              <a:rect b="b" l="l" r="r" t="t"/>
              <a:pathLst>
                <a:path extrusionOk="0" h="9063" w="17906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g9081e9211e_0_1050"/>
            <p:cNvSpPr/>
            <p:nvPr/>
          </p:nvSpPr>
          <p:spPr>
            <a:xfrm>
              <a:off x="8211101" y="1383394"/>
              <a:ext cx="62186" cy="54085"/>
            </a:xfrm>
            <a:custGeom>
              <a:rect b="b" l="l" r="r" t="t"/>
              <a:pathLst>
                <a:path extrusionOk="0" h="414" w="476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g9081e9211e_0_1050"/>
            <p:cNvSpPr/>
            <p:nvPr/>
          </p:nvSpPr>
          <p:spPr>
            <a:xfrm>
              <a:off x="8180008" y="1210951"/>
              <a:ext cx="88053" cy="78515"/>
            </a:xfrm>
            <a:custGeom>
              <a:rect b="b" l="l" r="r" t="t"/>
              <a:pathLst>
                <a:path extrusionOk="0" h="601" w="674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g9081e9211e_0_1050"/>
            <p:cNvSpPr/>
            <p:nvPr/>
          </p:nvSpPr>
          <p:spPr>
            <a:xfrm>
              <a:off x="8060994" y="1304619"/>
              <a:ext cx="67412" cy="65581"/>
            </a:xfrm>
            <a:custGeom>
              <a:rect b="b" l="l" r="r" t="t"/>
              <a:pathLst>
                <a:path extrusionOk="0" h="502" w="516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g9081e9211e_0_1050"/>
          <p:cNvGrpSpPr/>
          <p:nvPr/>
        </p:nvGrpSpPr>
        <p:grpSpPr>
          <a:xfrm rot="-4026909">
            <a:off x="11131178" y="5675919"/>
            <a:ext cx="728264" cy="1157218"/>
            <a:chOff x="6712570" y="2317359"/>
            <a:chExt cx="1863208" cy="2960654"/>
          </a:xfrm>
        </p:grpSpPr>
        <p:sp>
          <p:nvSpPr>
            <p:cNvPr id="192" name="Google Shape;192;g9081e9211e_0_1050"/>
            <p:cNvSpPr/>
            <p:nvPr/>
          </p:nvSpPr>
          <p:spPr>
            <a:xfrm>
              <a:off x="7420292" y="3361133"/>
              <a:ext cx="356355" cy="144514"/>
            </a:xfrm>
            <a:custGeom>
              <a:rect b="b" l="l" r="r" t="t"/>
              <a:pathLst>
                <a:path extrusionOk="0" h="1189" w="2932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g9081e9211e_0_1050"/>
            <p:cNvSpPr/>
            <p:nvPr/>
          </p:nvSpPr>
          <p:spPr>
            <a:xfrm>
              <a:off x="8036496" y="2376913"/>
              <a:ext cx="476801" cy="965169"/>
            </a:xfrm>
            <a:custGeom>
              <a:rect b="b" l="l" r="r" t="t"/>
              <a:pathLst>
                <a:path extrusionOk="0" h="7941" w="3923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g9081e9211e_0_1050"/>
            <p:cNvSpPr/>
            <p:nvPr/>
          </p:nvSpPr>
          <p:spPr>
            <a:xfrm>
              <a:off x="7997968" y="3463347"/>
              <a:ext cx="264957" cy="213672"/>
            </a:xfrm>
            <a:custGeom>
              <a:rect b="b" l="l" r="r" t="t"/>
              <a:pathLst>
                <a:path extrusionOk="0" h="1758" w="218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g9081e9211e_0_1050"/>
            <p:cNvSpPr/>
            <p:nvPr/>
          </p:nvSpPr>
          <p:spPr>
            <a:xfrm>
              <a:off x="6712570" y="2317359"/>
              <a:ext cx="1863208" cy="2960654"/>
            </a:xfrm>
            <a:custGeom>
              <a:rect b="b" l="l" r="r" t="t"/>
              <a:pathLst>
                <a:path extrusionOk="0" h="24359" w="1533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96" name="Google Shape;196;g9081e9211e_0_1050"/>
            <p:cNvSpPr/>
            <p:nvPr/>
          </p:nvSpPr>
          <p:spPr>
            <a:xfrm>
              <a:off x="8142356" y="2513765"/>
              <a:ext cx="149373" cy="428559"/>
            </a:xfrm>
            <a:custGeom>
              <a:rect b="b" l="l" r="r" t="t"/>
              <a:pathLst>
                <a:path extrusionOk="0" h="3526" w="1229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081e9211e_0_1080"/>
          <p:cNvSpPr txBox="1"/>
          <p:nvPr>
            <p:ph type="title"/>
          </p:nvPr>
        </p:nvSpPr>
        <p:spPr>
          <a:xfrm>
            <a:off x="1118729" y="1044497"/>
            <a:ext cx="3538500" cy="2939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081e9211e_0_108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201" name="Google Shape;201;g9081e9211e_0_108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2" name="Google Shape;202;g9081e9211e_0_108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9081e9211e_0_1086"/>
          <p:cNvSpPr txBox="1"/>
          <p:nvPr>
            <p:ph idx="1" type="subTitle"/>
          </p:nvPr>
        </p:nvSpPr>
        <p:spPr>
          <a:xfrm>
            <a:off x="3110600" y="2423715"/>
            <a:ext cx="5970900" cy="135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205" name="Google Shape;205;g9081e9211e_0_1086"/>
          <p:cNvSpPr txBox="1"/>
          <p:nvPr>
            <p:ph type="title"/>
          </p:nvPr>
        </p:nvSpPr>
        <p:spPr>
          <a:xfrm>
            <a:off x="3110600" y="4535424"/>
            <a:ext cx="5970900" cy="804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081e9211e_0_1089"/>
          <p:cNvSpPr txBox="1"/>
          <p:nvPr>
            <p:ph hasCustomPrompt="1" type="title"/>
          </p:nvPr>
        </p:nvSpPr>
        <p:spPr>
          <a:xfrm>
            <a:off x="2043267" y="2703100"/>
            <a:ext cx="8105100" cy="1389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08" name="Google Shape;208;g9081e9211e_0_1089"/>
          <p:cNvSpPr txBox="1"/>
          <p:nvPr>
            <p:ph idx="1" type="body"/>
          </p:nvPr>
        </p:nvSpPr>
        <p:spPr>
          <a:xfrm>
            <a:off x="2043267" y="4202967"/>
            <a:ext cx="8105100" cy="843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09" name="Google Shape;209;g9081e9211e_0_1089"/>
          <p:cNvSpPr/>
          <p:nvPr/>
        </p:nvSpPr>
        <p:spPr>
          <a:xfrm rot="9263261">
            <a:off x="273632" y="306742"/>
            <a:ext cx="700229" cy="446978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g9081e9211e_0_1089"/>
          <p:cNvGrpSpPr/>
          <p:nvPr/>
        </p:nvGrpSpPr>
        <p:grpSpPr>
          <a:xfrm>
            <a:off x="1388011" y="1326218"/>
            <a:ext cx="432321" cy="446001"/>
            <a:chOff x="6109266" y="2958701"/>
            <a:chExt cx="158099" cy="163114"/>
          </a:xfrm>
        </p:grpSpPr>
        <p:sp>
          <p:nvSpPr>
            <p:cNvPr id="211" name="Google Shape;211;g9081e9211e_0_1089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g9081e9211e_0_1089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g9081e9211e_0_1089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g9081e9211e_0_1089"/>
          <p:cNvSpPr/>
          <p:nvPr/>
        </p:nvSpPr>
        <p:spPr>
          <a:xfrm>
            <a:off x="340452" y="1499041"/>
            <a:ext cx="410894" cy="406828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5" name="Google Shape;215;g9081e9211e_0_1089"/>
          <p:cNvSpPr/>
          <p:nvPr/>
        </p:nvSpPr>
        <p:spPr>
          <a:xfrm rot="2700000">
            <a:off x="746639" y="1755285"/>
            <a:ext cx="288504" cy="285649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16" name="Google Shape;216;g9081e9211e_0_1089"/>
          <p:cNvSpPr/>
          <p:nvPr/>
        </p:nvSpPr>
        <p:spPr>
          <a:xfrm>
            <a:off x="1641464" y="423714"/>
            <a:ext cx="524039" cy="506936"/>
          </a:xfrm>
          <a:custGeom>
            <a:rect b="b" l="l" r="r" t="t"/>
            <a:pathLst>
              <a:path extrusionOk="0" h="72705" w="75158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7" name="Google Shape;217;g9081e9211e_0_1089"/>
          <p:cNvGrpSpPr/>
          <p:nvPr/>
        </p:nvGrpSpPr>
        <p:grpSpPr>
          <a:xfrm>
            <a:off x="759429" y="407440"/>
            <a:ext cx="504976" cy="1099282"/>
            <a:chOff x="3802335" y="3241869"/>
            <a:chExt cx="384392" cy="837867"/>
          </a:xfrm>
        </p:grpSpPr>
        <p:sp>
          <p:nvSpPr>
            <p:cNvPr id="218" name="Google Shape;218;g9081e9211e_0_1089"/>
            <p:cNvSpPr/>
            <p:nvPr/>
          </p:nvSpPr>
          <p:spPr>
            <a:xfrm>
              <a:off x="3917281" y="3774878"/>
              <a:ext cx="200448" cy="246475"/>
            </a:xfrm>
            <a:custGeom>
              <a:rect b="b" l="l" r="r" t="t"/>
              <a:pathLst>
                <a:path extrusionOk="0" h="2972" w="2417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g9081e9211e_0_1089"/>
            <p:cNvSpPr/>
            <p:nvPr/>
          </p:nvSpPr>
          <p:spPr>
            <a:xfrm>
              <a:off x="3953439" y="3548223"/>
              <a:ext cx="187345" cy="266213"/>
            </a:xfrm>
            <a:custGeom>
              <a:rect b="b" l="l" r="r" t="t"/>
              <a:pathLst>
                <a:path extrusionOk="0" h="3210" w="2259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g9081e9211e_0_1089"/>
            <p:cNvSpPr/>
            <p:nvPr/>
          </p:nvSpPr>
          <p:spPr>
            <a:xfrm>
              <a:off x="3933701" y="3344540"/>
              <a:ext cx="138083" cy="259662"/>
            </a:xfrm>
            <a:custGeom>
              <a:rect b="b" l="l" r="r" t="t"/>
              <a:pathLst>
                <a:path extrusionOk="0" h="3131" w="1665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g9081e9211e_0_1089"/>
            <p:cNvSpPr/>
            <p:nvPr/>
          </p:nvSpPr>
          <p:spPr>
            <a:xfrm>
              <a:off x="4025674" y="3351091"/>
              <a:ext cx="105241" cy="236689"/>
            </a:xfrm>
            <a:custGeom>
              <a:rect b="b" l="l" r="r" t="t"/>
              <a:pathLst>
                <a:path extrusionOk="0" h="2854" w="1269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g9081e9211e_0_1089"/>
            <p:cNvSpPr/>
            <p:nvPr/>
          </p:nvSpPr>
          <p:spPr>
            <a:xfrm>
              <a:off x="3854832" y="3571278"/>
              <a:ext cx="108559" cy="233289"/>
            </a:xfrm>
            <a:custGeom>
              <a:rect b="b" l="l" r="r" t="t"/>
              <a:pathLst>
                <a:path extrusionOk="0" h="2813" w="1309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g9081e9211e_0_1089"/>
            <p:cNvSpPr/>
            <p:nvPr/>
          </p:nvSpPr>
          <p:spPr>
            <a:xfrm>
              <a:off x="3828625" y="3755223"/>
              <a:ext cx="78869" cy="256344"/>
            </a:xfrm>
            <a:custGeom>
              <a:rect b="b" l="l" r="r" t="t"/>
              <a:pathLst>
                <a:path extrusionOk="0" h="3091" w="951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224" name="Google Shape;224;g9081e9211e_0_1089"/>
            <p:cNvSpPr/>
            <p:nvPr/>
          </p:nvSpPr>
          <p:spPr>
            <a:xfrm>
              <a:off x="3802335" y="3241869"/>
              <a:ext cx="384392" cy="837867"/>
            </a:xfrm>
            <a:custGeom>
              <a:rect b="b" l="l" r="r" t="t"/>
              <a:pathLst>
                <a:path extrusionOk="0" h="10103" w="4635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g9081e9211e_0_1089"/>
          <p:cNvSpPr/>
          <p:nvPr/>
        </p:nvSpPr>
        <p:spPr>
          <a:xfrm rot="-9900172">
            <a:off x="10723711" y="5248741"/>
            <a:ext cx="386795" cy="382955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26" name="Google Shape;226;g9081e9211e_0_1089"/>
          <p:cNvSpPr/>
          <p:nvPr/>
        </p:nvSpPr>
        <p:spPr>
          <a:xfrm rot="-9900172">
            <a:off x="10518097" y="5553705"/>
            <a:ext cx="147548" cy="136115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g9081e9211e_0_1089"/>
          <p:cNvGrpSpPr/>
          <p:nvPr/>
        </p:nvGrpSpPr>
        <p:grpSpPr>
          <a:xfrm rot="1638159">
            <a:off x="10427111" y="5483225"/>
            <a:ext cx="1444596" cy="956945"/>
            <a:chOff x="7328322" y="3673510"/>
            <a:chExt cx="1126909" cy="745122"/>
          </a:xfrm>
        </p:grpSpPr>
        <p:sp>
          <p:nvSpPr>
            <p:cNvPr id="228" name="Google Shape;228;g9081e9211e_0_1089"/>
            <p:cNvSpPr/>
            <p:nvPr/>
          </p:nvSpPr>
          <p:spPr>
            <a:xfrm>
              <a:off x="7394461" y="3703818"/>
              <a:ext cx="1030265" cy="689385"/>
            </a:xfrm>
            <a:custGeom>
              <a:rect b="b" l="l" r="r" t="t"/>
              <a:pathLst>
                <a:path extrusionOk="0" h="10736" w="16044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g9081e9211e_0_1089"/>
            <p:cNvSpPr/>
            <p:nvPr/>
          </p:nvSpPr>
          <p:spPr>
            <a:xfrm>
              <a:off x="7328322" y="3673510"/>
              <a:ext cx="1126909" cy="745122"/>
            </a:xfrm>
            <a:custGeom>
              <a:rect b="b" l="l" r="r" t="t"/>
              <a:pathLst>
                <a:path extrusionOk="0" h="11604" w="17549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g9081e9211e_0_1089"/>
            <p:cNvSpPr/>
            <p:nvPr/>
          </p:nvSpPr>
          <p:spPr>
            <a:xfrm>
              <a:off x="7646239" y="3868202"/>
              <a:ext cx="641123" cy="425793"/>
            </a:xfrm>
            <a:custGeom>
              <a:rect b="b" l="l" r="r" t="t"/>
              <a:pathLst>
                <a:path extrusionOk="0" h="6631" w="9984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g9081e9211e_0_1089"/>
          <p:cNvSpPr/>
          <p:nvPr/>
        </p:nvSpPr>
        <p:spPr>
          <a:xfrm rot="-9186239">
            <a:off x="11404578" y="4957375"/>
            <a:ext cx="854545" cy="633849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232" name="Google Shape;232;g9081e9211e_0_1089"/>
          <p:cNvSpPr/>
          <p:nvPr/>
        </p:nvSpPr>
        <p:spPr>
          <a:xfrm>
            <a:off x="9341532" y="6138661"/>
            <a:ext cx="609927" cy="515907"/>
          </a:xfrm>
          <a:custGeom>
            <a:rect b="b" l="l" r="r" t="t"/>
            <a:pathLst>
              <a:path extrusionOk="0" h="61656" w="72936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3" name="Google Shape;233;g9081e9211e_0_1089"/>
          <p:cNvGrpSpPr/>
          <p:nvPr/>
        </p:nvGrpSpPr>
        <p:grpSpPr>
          <a:xfrm rot="-6299940">
            <a:off x="10142025" y="6367153"/>
            <a:ext cx="386813" cy="399067"/>
            <a:chOff x="6109266" y="2958701"/>
            <a:chExt cx="158099" cy="163114"/>
          </a:xfrm>
        </p:grpSpPr>
        <p:sp>
          <p:nvSpPr>
            <p:cNvPr id="234" name="Google Shape;234;g9081e9211e_0_1089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g9081e9211e_0_1089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g9081e9211e_0_1089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2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 text">
  <p:cSld name="CUSTOM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9081e9211e_0_1121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40" name="Google Shape;240;g9081e9211e_0_1121"/>
          <p:cNvSpPr txBox="1"/>
          <p:nvPr>
            <p:ph idx="1" type="subTitle"/>
          </p:nvPr>
        </p:nvSpPr>
        <p:spPr>
          <a:xfrm>
            <a:off x="1341500" y="2644133"/>
            <a:ext cx="26364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241" name="Google Shape;241;g9081e9211e_0_1121"/>
          <p:cNvSpPr txBox="1"/>
          <p:nvPr>
            <p:ph idx="2" type="subTitle"/>
          </p:nvPr>
        </p:nvSpPr>
        <p:spPr>
          <a:xfrm>
            <a:off x="1341500" y="2949847"/>
            <a:ext cx="26364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  <p:sp>
        <p:nvSpPr>
          <p:cNvPr id="242" name="Google Shape;242;g9081e9211e_0_1121"/>
          <p:cNvSpPr txBox="1"/>
          <p:nvPr>
            <p:ph idx="3" type="subTitle"/>
          </p:nvPr>
        </p:nvSpPr>
        <p:spPr>
          <a:xfrm>
            <a:off x="1341500" y="4621857"/>
            <a:ext cx="26364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243" name="Google Shape;243;g9081e9211e_0_1121"/>
          <p:cNvSpPr txBox="1"/>
          <p:nvPr>
            <p:ph idx="4" type="subTitle"/>
          </p:nvPr>
        </p:nvSpPr>
        <p:spPr>
          <a:xfrm>
            <a:off x="1341500" y="4927570"/>
            <a:ext cx="26364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  <p:sp>
        <p:nvSpPr>
          <p:cNvPr id="244" name="Google Shape;244;g9081e9211e_0_1121"/>
          <p:cNvSpPr txBox="1"/>
          <p:nvPr>
            <p:ph idx="5" type="subTitle"/>
          </p:nvPr>
        </p:nvSpPr>
        <p:spPr>
          <a:xfrm>
            <a:off x="4777783" y="2644133"/>
            <a:ext cx="26364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245" name="Google Shape;245;g9081e9211e_0_1121"/>
          <p:cNvSpPr txBox="1"/>
          <p:nvPr>
            <p:ph idx="6" type="subTitle"/>
          </p:nvPr>
        </p:nvSpPr>
        <p:spPr>
          <a:xfrm>
            <a:off x="4777783" y="2949847"/>
            <a:ext cx="26364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  <p:sp>
        <p:nvSpPr>
          <p:cNvPr id="246" name="Google Shape;246;g9081e9211e_0_1121"/>
          <p:cNvSpPr txBox="1"/>
          <p:nvPr>
            <p:ph idx="7" type="subTitle"/>
          </p:nvPr>
        </p:nvSpPr>
        <p:spPr>
          <a:xfrm>
            <a:off x="4777817" y="4621857"/>
            <a:ext cx="26364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247" name="Google Shape;247;g9081e9211e_0_1121"/>
          <p:cNvSpPr txBox="1"/>
          <p:nvPr>
            <p:ph idx="8" type="subTitle"/>
          </p:nvPr>
        </p:nvSpPr>
        <p:spPr>
          <a:xfrm>
            <a:off x="4777783" y="4927570"/>
            <a:ext cx="26364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  <p:sp>
        <p:nvSpPr>
          <p:cNvPr id="248" name="Google Shape;248;g9081e9211e_0_1121"/>
          <p:cNvSpPr txBox="1"/>
          <p:nvPr>
            <p:ph idx="9" type="subTitle"/>
          </p:nvPr>
        </p:nvSpPr>
        <p:spPr>
          <a:xfrm>
            <a:off x="8214133" y="2644133"/>
            <a:ext cx="26364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249" name="Google Shape;249;g9081e9211e_0_1121"/>
          <p:cNvSpPr txBox="1"/>
          <p:nvPr>
            <p:ph idx="13" type="subTitle"/>
          </p:nvPr>
        </p:nvSpPr>
        <p:spPr>
          <a:xfrm>
            <a:off x="8214133" y="2949847"/>
            <a:ext cx="26364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  <p:sp>
        <p:nvSpPr>
          <p:cNvPr id="250" name="Google Shape;250;g9081e9211e_0_1121"/>
          <p:cNvSpPr txBox="1"/>
          <p:nvPr>
            <p:ph idx="14" type="subTitle"/>
          </p:nvPr>
        </p:nvSpPr>
        <p:spPr>
          <a:xfrm>
            <a:off x="8214133" y="4621857"/>
            <a:ext cx="26364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251" name="Google Shape;251;g9081e9211e_0_1121"/>
          <p:cNvSpPr txBox="1"/>
          <p:nvPr>
            <p:ph idx="15" type="subTitle"/>
          </p:nvPr>
        </p:nvSpPr>
        <p:spPr>
          <a:xfrm>
            <a:off x="8214133" y="4927570"/>
            <a:ext cx="26364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  <p:grpSp>
        <p:nvGrpSpPr>
          <p:cNvPr id="252" name="Google Shape;252;g9081e9211e_0_1121"/>
          <p:cNvGrpSpPr/>
          <p:nvPr/>
        </p:nvGrpSpPr>
        <p:grpSpPr>
          <a:xfrm>
            <a:off x="449150" y="5779594"/>
            <a:ext cx="365259" cy="909666"/>
            <a:chOff x="5851630" y="1701918"/>
            <a:chExt cx="1333548" cy="3321162"/>
          </a:xfrm>
        </p:grpSpPr>
        <p:sp>
          <p:nvSpPr>
            <p:cNvPr id="253" name="Google Shape;253;g9081e9211e_0_1121"/>
            <p:cNvSpPr/>
            <p:nvPr/>
          </p:nvSpPr>
          <p:spPr>
            <a:xfrm>
              <a:off x="6238009" y="1777170"/>
              <a:ext cx="236041" cy="134018"/>
            </a:xfrm>
            <a:custGeom>
              <a:rect b="b" l="l" r="r" t="t"/>
              <a:pathLst>
                <a:path extrusionOk="0" h="645" w="1136">
                  <a:moveTo>
                    <a:pt x="284" y="0"/>
                  </a:moveTo>
                  <a:cubicBezTo>
                    <a:pt x="87" y="0"/>
                    <a:pt x="0" y="181"/>
                    <a:pt x="145" y="362"/>
                  </a:cubicBezTo>
                  <a:cubicBezTo>
                    <a:pt x="224" y="481"/>
                    <a:pt x="343" y="600"/>
                    <a:pt x="502" y="639"/>
                  </a:cubicBezTo>
                  <a:cubicBezTo>
                    <a:pt x="525" y="643"/>
                    <a:pt x="548" y="644"/>
                    <a:pt x="571" y="644"/>
                  </a:cubicBezTo>
                  <a:cubicBezTo>
                    <a:pt x="812" y="644"/>
                    <a:pt x="990" y="454"/>
                    <a:pt x="1135" y="164"/>
                  </a:cubicBezTo>
                  <a:cubicBezTo>
                    <a:pt x="858" y="85"/>
                    <a:pt x="581" y="45"/>
                    <a:pt x="343" y="6"/>
                  </a:cubicBezTo>
                  <a:cubicBezTo>
                    <a:pt x="322" y="2"/>
                    <a:pt x="303" y="0"/>
                    <a:pt x="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54" name="Google Shape;254;g9081e9211e_0_1121"/>
            <p:cNvGrpSpPr/>
            <p:nvPr/>
          </p:nvGrpSpPr>
          <p:grpSpPr>
            <a:xfrm>
              <a:off x="5851630" y="1701918"/>
              <a:ext cx="1333548" cy="3321162"/>
              <a:chOff x="4865992" y="1741093"/>
              <a:chExt cx="1333548" cy="3321162"/>
            </a:xfrm>
          </p:grpSpPr>
          <p:sp>
            <p:nvSpPr>
              <p:cNvPr id="255" name="Google Shape;255;g9081e9211e_0_1121"/>
              <p:cNvSpPr/>
              <p:nvPr/>
            </p:nvSpPr>
            <p:spPr>
              <a:xfrm>
                <a:off x="5672610" y="2020560"/>
                <a:ext cx="131942" cy="123629"/>
              </a:xfrm>
              <a:custGeom>
                <a:rect b="b" l="l" r="r" t="t"/>
                <a:pathLst>
                  <a:path extrusionOk="0" h="595" w="635">
                    <a:moveTo>
                      <a:pt x="317" y="0"/>
                    </a:moveTo>
                    <a:cubicBezTo>
                      <a:pt x="238" y="0"/>
                      <a:pt x="159" y="198"/>
                      <a:pt x="0" y="317"/>
                    </a:cubicBezTo>
                    <a:cubicBezTo>
                      <a:pt x="159" y="436"/>
                      <a:pt x="278" y="594"/>
                      <a:pt x="317" y="594"/>
                    </a:cubicBezTo>
                    <a:cubicBezTo>
                      <a:pt x="436" y="476"/>
                      <a:pt x="555" y="396"/>
                      <a:pt x="634" y="278"/>
                    </a:cubicBezTo>
                    <a:cubicBezTo>
                      <a:pt x="555" y="198"/>
                      <a:pt x="436" y="4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g9081e9211e_0_1121"/>
              <p:cNvSpPr/>
              <p:nvPr/>
            </p:nvSpPr>
            <p:spPr>
              <a:xfrm>
                <a:off x="5096425" y="2157072"/>
                <a:ext cx="345958" cy="283412"/>
              </a:xfrm>
              <a:custGeom>
                <a:rect b="b" l="l" r="r" t="t"/>
                <a:pathLst>
                  <a:path extrusionOk="0" h="1364" w="1665">
                    <a:moveTo>
                      <a:pt x="970" y="0"/>
                    </a:moveTo>
                    <a:cubicBezTo>
                      <a:pt x="867" y="0"/>
                      <a:pt x="764" y="31"/>
                      <a:pt x="674" y="96"/>
                    </a:cubicBezTo>
                    <a:cubicBezTo>
                      <a:pt x="436" y="254"/>
                      <a:pt x="238" y="413"/>
                      <a:pt x="80" y="650"/>
                    </a:cubicBezTo>
                    <a:cubicBezTo>
                      <a:pt x="1" y="690"/>
                      <a:pt x="1" y="769"/>
                      <a:pt x="1" y="849"/>
                    </a:cubicBezTo>
                    <a:cubicBezTo>
                      <a:pt x="40" y="1165"/>
                      <a:pt x="238" y="1324"/>
                      <a:pt x="634" y="1364"/>
                    </a:cubicBezTo>
                    <a:cubicBezTo>
                      <a:pt x="832" y="1324"/>
                      <a:pt x="991" y="1284"/>
                      <a:pt x="1189" y="1205"/>
                    </a:cubicBezTo>
                    <a:cubicBezTo>
                      <a:pt x="1506" y="1086"/>
                      <a:pt x="1664" y="690"/>
                      <a:pt x="1506" y="373"/>
                    </a:cubicBezTo>
                    <a:cubicBezTo>
                      <a:pt x="1399" y="133"/>
                      <a:pt x="1184" y="0"/>
                      <a:pt x="9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g9081e9211e_0_1121"/>
              <p:cNvSpPr/>
              <p:nvPr/>
            </p:nvSpPr>
            <p:spPr>
              <a:xfrm>
                <a:off x="5170604" y="3070897"/>
                <a:ext cx="938346" cy="1906174"/>
              </a:xfrm>
              <a:custGeom>
                <a:rect b="b" l="l" r="r" t="t"/>
                <a:pathLst>
                  <a:path extrusionOk="0" h="9174" w="4516">
                    <a:moveTo>
                      <a:pt x="731" y="0"/>
                    </a:moveTo>
                    <a:cubicBezTo>
                      <a:pt x="606" y="0"/>
                      <a:pt x="481" y="20"/>
                      <a:pt x="357" y="55"/>
                    </a:cubicBezTo>
                    <a:cubicBezTo>
                      <a:pt x="40" y="135"/>
                      <a:pt x="0" y="174"/>
                      <a:pt x="198" y="491"/>
                    </a:cubicBezTo>
                    <a:cubicBezTo>
                      <a:pt x="317" y="451"/>
                      <a:pt x="475" y="412"/>
                      <a:pt x="594" y="372"/>
                    </a:cubicBezTo>
                    <a:cubicBezTo>
                      <a:pt x="753" y="333"/>
                      <a:pt x="911" y="293"/>
                      <a:pt x="1109" y="293"/>
                    </a:cubicBezTo>
                    <a:cubicBezTo>
                      <a:pt x="951" y="729"/>
                      <a:pt x="555" y="808"/>
                      <a:pt x="277" y="927"/>
                    </a:cubicBezTo>
                    <a:cubicBezTo>
                      <a:pt x="357" y="1362"/>
                      <a:pt x="436" y="1798"/>
                      <a:pt x="515" y="2234"/>
                    </a:cubicBezTo>
                    <a:cubicBezTo>
                      <a:pt x="792" y="2115"/>
                      <a:pt x="1070" y="1996"/>
                      <a:pt x="1307" y="1957"/>
                    </a:cubicBezTo>
                    <a:cubicBezTo>
                      <a:pt x="1401" y="1933"/>
                      <a:pt x="1522" y="1868"/>
                      <a:pt x="1622" y="1868"/>
                    </a:cubicBezTo>
                    <a:cubicBezTo>
                      <a:pt x="1691" y="1868"/>
                      <a:pt x="1750" y="1899"/>
                      <a:pt x="1783" y="1996"/>
                    </a:cubicBezTo>
                    <a:cubicBezTo>
                      <a:pt x="1822" y="2076"/>
                      <a:pt x="1585" y="2274"/>
                      <a:pt x="1426" y="2353"/>
                    </a:cubicBezTo>
                    <a:cubicBezTo>
                      <a:pt x="1149" y="2472"/>
                      <a:pt x="872" y="2590"/>
                      <a:pt x="594" y="2670"/>
                    </a:cubicBezTo>
                    <a:cubicBezTo>
                      <a:pt x="634" y="3066"/>
                      <a:pt x="713" y="3502"/>
                      <a:pt x="792" y="3937"/>
                    </a:cubicBezTo>
                    <a:cubicBezTo>
                      <a:pt x="1273" y="3841"/>
                      <a:pt x="1702" y="3667"/>
                      <a:pt x="2163" y="3667"/>
                    </a:cubicBezTo>
                    <a:cubicBezTo>
                      <a:pt x="2272" y="3667"/>
                      <a:pt x="2382" y="3677"/>
                      <a:pt x="2496" y="3700"/>
                    </a:cubicBezTo>
                    <a:cubicBezTo>
                      <a:pt x="2100" y="4294"/>
                      <a:pt x="1387" y="4096"/>
                      <a:pt x="832" y="4413"/>
                    </a:cubicBezTo>
                    <a:cubicBezTo>
                      <a:pt x="911" y="4928"/>
                      <a:pt x="990" y="5482"/>
                      <a:pt x="1030" y="5997"/>
                    </a:cubicBezTo>
                    <a:cubicBezTo>
                      <a:pt x="1284" y="5882"/>
                      <a:pt x="1565" y="5820"/>
                      <a:pt x="1849" y="5820"/>
                    </a:cubicBezTo>
                    <a:cubicBezTo>
                      <a:pt x="2052" y="5820"/>
                      <a:pt x="2258" y="5852"/>
                      <a:pt x="2456" y="5918"/>
                    </a:cubicBezTo>
                    <a:cubicBezTo>
                      <a:pt x="2100" y="6167"/>
                      <a:pt x="1681" y="6320"/>
                      <a:pt x="1226" y="6320"/>
                    </a:cubicBezTo>
                    <a:cubicBezTo>
                      <a:pt x="1174" y="6320"/>
                      <a:pt x="1122" y="6318"/>
                      <a:pt x="1070" y="6314"/>
                    </a:cubicBezTo>
                    <a:lnTo>
                      <a:pt x="1070" y="6314"/>
                    </a:lnTo>
                    <a:cubicBezTo>
                      <a:pt x="1149" y="6671"/>
                      <a:pt x="1268" y="7067"/>
                      <a:pt x="1347" y="7423"/>
                    </a:cubicBezTo>
                    <a:cubicBezTo>
                      <a:pt x="1703" y="7265"/>
                      <a:pt x="1981" y="7186"/>
                      <a:pt x="2258" y="7067"/>
                    </a:cubicBezTo>
                    <a:cubicBezTo>
                      <a:pt x="2352" y="7043"/>
                      <a:pt x="2487" y="6978"/>
                      <a:pt x="2590" y="6978"/>
                    </a:cubicBezTo>
                    <a:cubicBezTo>
                      <a:pt x="2661" y="6978"/>
                      <a:pt x="2717" y="7009"/>
                      <a:pt x="2733" y="7106"/>
                    </a:cubicBezTo>
                    <a:cubicBezTo>
                      <a:pt x="2813" y="7344"/>
                      <a:pt x="2535" y="7423"/>
                      <a:pt x="2377" y="7463"/>
                    </a:cubicBezTo>
                    <a:cubicBezTo>
                      <a:pt x="2100" y="7582"/>
                      <a:pt x="1822" y="7700"/>
                      <a:pt x="1505" y="7780"/>
                    </a:cubicBezTo>
                    <a:cubicBezTo>
                      <a:pt x="1624" y="8057"/>
                      <a:pt x="1703" y="8295"/>
                      <a:pt x="1822" y="8493"/>
                    </a:cubicBezTo>
                    <a:cubicBezTo>
                      <a:pt x="2005" y="8859"/>
                      <a:pt x="2552" y="9174"/>
                      <a:pt x="3050" y="9174"/>
                    </a:cubicBezTo>
                    <a:cubicBezTo>
                      <a:pt x="3306" y="9174"/>
                      <a:pt x="3549" y="9091"/>
                      <a:pt x="3724" y="8889"/>
                    </a:cubicBezTo>
                    <a:cubicBezTo>
                      <a:pt x="3803" y="8849"/>
                      <a:pt x="3882" y="8770"/>
                      <a:pt x="4001" y="8730"/>
                    </a:cubicBezTo>
                    <a:cubicBezTo>
                      <a:pt x="4199" y="8651"/>
                      <a:pt x="4357" y="8453"/>
                      <a:pt x="4397" y="8255"/>
                    </a:cubicBezTo>
                    <a:cubicBezTo>
                      <a:pt x="4516" y="7700"/>
                      <a:pt x="4516" y="7146"/>
                      <a:pt x="4476" y="6591"/>
                    </a:cubicBezTo>
                    <a:cubicBezTo>
                      <a:pt x="4397" y="4730"/>
                      <a:pt x="3842" y="2947"/>
                      <a:pt x="3486" y="1125"/>
                    </a:cubicBezTo>
                    <a:cubicBezTo>
                      <a:pt x="2416" y="1125"/>
                      <a:pt x="2179" y="1046"/>
                      <a:pt x="1585" y="372"/>
                    </a:cubicBezTo>
                    <a:cubicBezTo>
                      <a:pt x="1466" y="253"/>
                      <a:pt x="1347" y="135"/>
                      <a:pt x="1188" y="95"/>
                    </a:cubicBezTo>
                    <a:cubicBezTo>
                      <a:pt x="1036" y="29"/>
                      <a:pt x="883" y="0"/>
                      <a:pt x="7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g9081e9211e_0_1121"/>
              <p:cNvSpPr/>
              <p:nvPr/>
            </p:nvSpPr>
            <p:spPr>
              <a:xfrm>
                <a:off x="4865992" y="2508016"/>
                <a:ext cx="1333548" cy="2554240"/>
              </a:xfrm>
              <a:custGeom>
                <a:rect b="b" l="l" r="r" t="t"/>
                <a:pathLst>
                  <a:path extrusionOk="0" h="12293" w="6418">
                    <a:moveTo>
                      <a:pt x="4888" y="413"/>
                    </a:moveTo>
                    <a:cubicBezTo>
                      <a:pt x="5078" y="413"/>
                      <a:pt x="5276" y="465"/>
                      <a:pt x="5427" y="586"/>
                    </a:cubicBezTo>
                    <a:cubicBezTo>
                      <a:pt x="5229" y="863"/>
                      <a:pt x="4952" y="1101"/>
                      <a:pt x="4635" y="1140"/>
                    </a:cubicBezTo>
                    <a:cubicBezTo>
                      <a:pt x="4516" y="1140"/>
                      <a:pt x="4437" y="1180"/>
                      <a:pt x="4358" y="1259"/>
                    </a:cubicBezTo>
                    <a:cubicBezTo>
                      <a:pt x="4318" y="1299"/>
                      <a:pt x="4318" y="1378"/>
                      <a:pt x="4318" y="1457"/>
                    </a:cubicBezTo>
                    <a:cubicBezTo>
                      <a:pt x="4556" y="1576"/>
                      <a:pt x="4556" y="1814"/>
                      <a:pt x="4595" y="2012"/>
                    </a:cubicBezTo>
                    <a:cubicBezTo>
                      <a:pt x="4714" y="2447"/>
                      <a:pt x="4794" y="2923"/>
                      <a:pt x="4873" y="3358"/>
                    </a:cubicBezTo>
                    <a:cubicBezTo>
                      <a:pt x="4743" y="3417"/>
                      <a:pt x="4607" y="3445"/>
                      <a:pt x="4469" y="3445"/>
                    </a:cubicBezTo>
                    <a:cubicBezTo>
                      <a:pt x="4145" y="3445"/>
                      <a:pt x="3816" y="3292"/>
                      <a:pt x="3566" y="3042"/>
                    </a:cubicBezTo>
                    <a:cubicBezTo>
                      <a:pt x="3254" y="2601"/>
                      <a:pt x="2756" y="2364"/>
                      <a:pt x="2238" y="2364"/>
                    </a:cubicBezTo>
                    <a:cubicBezTo>
                      <a:pt x="1965" y="2364"/>
                      <a:pt x="1686" y="2429"/>
                      <a:pt x="1426" y="2566"/>
                    </a:cubicBezTo>
                    <a:cubicBezTo>
                      <a:pt x="1506" y="2051"/>
                      <a:pt x="1189" y="1972"/>
                      <a:pt x="872" y="1853"/>
                    </a:cubicBezTo>
                    <a:cubicBezTo>
                      <a:pt x="753" y="1774"/>
                      <a:pt x="555" y="1695"/>
                      <a:pt x="555" y="1616"/>
                    </a:cubicBezTo>
                    <a:cubicBezTo>
                      <a:pt x="515" y="1497"/>
                      <a:pt x="753" y="1101"/>
                      <a:pt x="991" y="1061"/>
                    </a:cubicBezTo>
                    <a:lnTo>
                      <a:pt x="991" y="1101"/>
                    </a:lnTo>
                    <a:cubicBezTo>
                      <a:pt x="1347" y="1021"/>
                      <a:pt x="1664" y="1021"/>
                      <a:pt x="1981" y="942"/>
                    </a:cubicBezTo>
                    <a:cubicBezTo>
                      <a:pt x="2892" y="784"/>
                      <a:pt x="3803" y="625"/>
                      <a:pt x="4714" y="427"/>
                    </a:cubicBezTo>
                    <a:cubicBezTo>
                      <a:pt x="4770" y="418"/>
                      <a:pt x="4829" y="413"/>
                      <a:pt x="4888" y="413"/>
                    </a:cubicBezTo>
                    <a:close/>
                    <a:moveTo>
                      <a:pt x="2218" y="2689"/>
                    </a:moveTo>
                    <a:cubicBezTo>
                      <a:pt x="2370" y="2689"/>
                      <a:pt x="2524" y="2721"/>
                      <a:pt x="2654" y="2764"/>
                    </a:cubicBezTo>
                    <a:cubicBezTo>
                      <a:pt x="2813" y="2844"/>
                      <a:pt x="2971" y="2962"/>
                      <a:pt x="3051" y="3081"/>
                    </a:cubicBezTo>
                    <a:cubicBezTo>
                      <a:pt x="3645" y="3755"/>
                      <a:pt x="3882" y="3834"/>
                      <a:pt x="4952" y="3834"/>
                    </a:cubicBezTo>
                    <a:cubicBezTo>
                      <a:pt x="5308" y="5656"/>
                      <a:pt x="5863" y="7439"/>
                      <a:pt x="5942" y="9300"/>
                    </a:cubicBezTo>
                    <a:cubicBezTo>
                      <a:pt x="6021" y="9855"/>
                      <a:pt x="5982" y="10409"/>
                      <a:pt x="5863" y="10964"/>
                    </a:cubicBezTo>
                    <a:cubicBezTo>
                      <a:pt x="5823" y="11162"/>
                      <a:pt x="5665" y="11360"/>
                      <a:pt x="5467" y="11439"/>
                    </a:cubicBezTo>
                    <a:cubicBezTo>
                      <a:pt x="5388" y="11479"/>
                      <a:pt x="5269" y="11519"/>
                      <a:pt x="5229" y="11598"/>
                    </a:cubicBezTo>
                    <a:cubicBezTo>
                      <a:pt x="5054" y="11800"/>
                      <a:pt x="4811" y="11883"/>
                      <a:pt x="4554" y="11883"/>
                    </a:cubicBezTo>
                    <a:cubicBezTo>
                      <a:pt x="4053" y="11883"/>
                      <a:pt x="3498" y="11568"/>
                      <a:pt x="3288" y="11202"/>
                    </a:cubicBezTo>
                    <a:cubicBezTo>
                      <a:pt x="3169" y="11004"/>
                      <a:pt x="3090" y="10766"/>
                      <a:pt x="2971" y="10489"/>
                    </a:cubicBezTo>
                    <a:cubicBezTo>
                      <a:pt x="3288" y="10370"/>
                      <a:pt x="3566" y="10291"/>
                      <a:pt x="3843" y="10172"/>
                    </a:cubicBezTo>
                    <a:cubicBezTo>
                      <a:pt x="4041" y="10132"/>
                      <a:pt x="4318" y="10053"/>
                      <a:pt x="4239" y="9815"/>
                    </a:cubicBezTo>
                    <a:cubicBezTo>
                      <a:pt x="4205" y="9731"/>
                      <a:pt x="4136" y="9704"/>
                      <a:pt x="4054" y="9704"/>
                    </a:cubicBezTo>
                    <a:cubicBezTo>
                      <a:pt x="3945" y="9704"/>
                      <a:pt x="3815" y="9753"/>
                      <a:pt x="3724" y="9776"/>
                    </a:cubicBezTo>
                    <a:cubicBezTo>
                      <a:pt x="3447" y="9855"/>
                      <a:pt x="3169" y="9974"/>
                      <a:pt x="2853" y="10093"/>
                    </a:cubicBezTo>
                    <a:cubicBezTo>
                      <a:pt x="2734" y="9736"/>
                      <a:pt x="2654" y="9380"/>
                      <a:pt x="2536" y="9023"/>
                    </a:cubicBezTo>
                    <a:lnTo>
                      <a:pt x="2536" y="9023"/>
                    </a:lnTo>
                    <a:cubicBezTo>
                      <a:pt x="2588" y="9027"/>
                      <a:pt x="2641" y="9029"/>
                      <a:pt x="2693" y="9029"/>
                    </a:cubicBezTo>
                    <a:cubicBezTo>
                      <a:pt x="3154" y="9029"/>
                      <a:pt x="3606" y="8876"/>
                      <a:pt x="3962" y="8627"/>
                    </a:cubicBezTo>
                    <a:cubicBezTo>
                      <a:pt x="3748" y="8556"/>
                      <a:pt x="3526" y="8516"/>
                      <a:pt x="3304" y="8516"/>
                    </a:cubicBezTo>
                    <a:cubicBezTo>
                      <a:pt x="3031" y="8516"/>
                      <a:pt x="2758" y="8575"/>
                      <a:pt x="2496" y="8706"/>
                    </a:cubicBezTo>
                    <a:cubicBezTo>
                      <a:pt x="2456" y="8191"/>
                      <a:pt x="2377" y="7637"/>
                      <a:pt x="2338" y="7122"/>
                    </a:cubicBezTo>
                    <a:cubicBezTo>
                      <a:pt x="2853" y="6805"/>
                      <a:pt x="3605" y="7003"/>
                      <a:pt x="3962" y="6369"/>
                    </a:cubicBezTo>
                    <a:cubicBezTo>
                      <a:pt x="3880" y="6358"/>
                      <a:pt x="3799" y="6353"/>
                      <a:pt x="3720" y="6353"/>
                    </a:cubicBezTo>
                    <a:cubicBezTo>
                      <a:pt x="3224" y="6353"/>
                      <a:pt x="2770" y="6544"/>
                      <a:pt x="2258" y="6646"/>
                    </a:cubicBezTo>
                    <a:cubicBezTo>
                      <a:pt x="2219" y="6171"/>
                      <a:pt x="2139" y="5775"/>
                      <a:pt x="2060" y="5379"/>
                    </a:cubicBezTo>
                    <a:cubicBezTo>
                      <a:pt x="2338" y="5260"/>
                      <a:pt x="2654" y="5181"/>
                      <a:pt x="2932" y="5062"/>
                    </a:cubicBezTo>
                    <a:cubicBezTo>
                      <a:pt x="3051" y="4983"/>
                      <a:pt x="3288" y="4785"/>
                      <a:pt x="3249" y="4705"/>
                    </a:cubicBezTo>
                    <a:cubicBezTo>
                      <a:pt x="3212" y="4595"/>
                      <a:pt x="3149" y="4561"/>
                      <a:pt x="3076" y="4561"/>
                    </a:cubicBezTo>
                    <a:cubicBezTo>
                      <a:pt x="2993" y="4561"/>
                      <a:pt x="2897" y="4605"/>
                      <a:pt x="2813" y="4626"/>
                    </a:cubicBezTo>
                    <a:cubicBezTo>
                      <a:pt x="2536" y="4705"/>
                      <a:pt x="2258" y="4824"/>
                      <a:pt x="1981" y="4903"/>
                    </a:cubicBezTo>
                    <a:cubicBezTo>
                      <a:pt x="1902" y="4507"/>
                      <a:pt x="1823" y="4071"/>
                      <a:pt x="1743" y="3636"/>
                    </a:cubicBezTo>
                    <a:cubicBezTo>
                      <a:pt x="2021" y="3477"/>
                      <a:pt x="2417" y="3438"/>
                      <a:pt x="2575" y="3002"/>
                    </a:cubicBezTo>
                    <a:cubicBezTo>
                      <a:pt x="2417" y="3002"/>
                      <a:pt x="2258" y="3042"/>
                      <a:pt x="2060" y="3081"/>
                    </a:cubicBezTo>
                    <a:cubicBezTo>
                      <a:pt x="1941" y="3121"/>
                      <a:pt x="1783" y="3160"/>
                      <a:pt x="1664" y="3200"/>
                    </a:cubicBezTo>
                    <a:cubicBezTo>
                      <a:pt x="1506" y="2883"/>
                      <a:pt x="1506" y="2844"/>
                      <a:pt x="1862" y="2764"/>
                    </a:cubicBezTo>
                    <a:cubicBezTo>
                      <a:pt x="1969" y="2711"/>
                      <a:pt x="2093" y="2689"/>
                      <a:pt x="2218" y="2689"/>
                    </a:cubicBezTo>
                    <a:close/>
                    <a:moveTo>
                      <a:pt x="4798" y="1"/>
                    </a:moveTo>
                    <a:cubicBezTo>
                      <a:pt x="4703" y="1"/>
                      <a:pt x="4608" y="11"/>
                      <a:pt x="4516" y="31"/>
                    </a:cubicBezTo>
                    <a:cubicBezTo>
                      <a:pt x="3526" y="189"/>
                      <a:pt x="2575" y="348"/>
                      <a:pt x="1625" y="506"/>
                    </a:cubicBezTo>
                    <a:cubicBezTo>
                      <a:pt x="1110" y="586"/>
                      <a:pt x="595" y="506"/>
                      <a:pt x="278" y="1101"/>
                    </a:cubicBezTo>
                    <a:cubicBezTo>
                      <a:pt x="159" y="1378"/>
                      <a:pt x="0" y="1616"/>
                      <a:pt x="198" y="1893"/>
                    </a:cubicBezTo>
                    <a:cubicBezTo>
                      <a:pt x="336" y="2065"/>
                      <a:pt x="565" y="2178"/>
                      <a:pt x="804" y="2178"/>
                    </a:cubicBezTo>
                    <a:cubicBezTo>
                      <a:pt x="840" y="2178"/>
                      <a:pt x="876" y="2175"/>
                      <a:pt x="912" y="2170"/>
                    </a:cubicBezTo>
                    <a:lnTo>
                      <a:pt x="1030" y="2170"/>
                    </a:lnTo>
                    <a:cubicBezTo>
                      <a:pt x="1110" y="2606"/>
                      <a:pt x="1149" y="3002"/>
                      <a:pt x="1228" y="3438"/>
                    </a:cubicBezTo>
                    <a:cubicBezTo>
                      <a:pt x="1466" y="4864"/>
                      <a:pt x="1743" y="6290"/>
                      <a:pt x="1941" y="7755"/>
                    </a:cubicBezTo>
                    <a:cubicBezTo>
                      <a:pt x="2060" y="8944"/>
                      <a:pt x="2338" y="10132"/>
                      <a:pt x="2813" y="11281"/>
                    </a:cubicBezTo>
                    <a:cubicBezTo>
                      <a:pt x="3127" y="11910"/>
                      <a:pt x="3781" y="12292"/>
                      <a:pt x="4474" y="12292"/>
                    </a:cubicBezTo>
                    <a:cubicBezTo>
                      <a:pt x="4567" y="12292"/>
                      <a:pt x="4660" y="12285"/>
                      <a:pt x="4754" y="12271"/>
                    </a:cubicBezTo>
                    <a:cubicBezTo>
                      <a:pt x="5110" y="12113"/>
                      <a:pt x="5427" y="11954"/>
                      <a:pt x="5705" y="11756"/>
                    </a:cubicBezTo>
                    <a:cubicBezTo>
                      <a:pt x="5982" y="11637"/>
                      <a:pt x="6180" y="11400"/>
                      <a:pt x="6259" y="11083"/>
                    </a:cubicBezTo>
                    <a:cubicBezTo>
                      <a:pt x="6338" y="10726"/>
                      <a:pt x="6378" y="10370"/>
                      <a:pt x="6418" y="10013"/>
                    </a:cubicBezTo>
                    <a:cubicBezTo>
                      <a:pt x="6378" y="9261"/>
                      <a:pt x="6338" y="8548"/>
                      <a:pt x="6220" y="7835"/>
                    </a:cubicBezTo>
                    <a:cubicBezTo>
                      <a:pt x="5863" y="5696"/>
                      <a:pt x="5348" y="3596"/>
                      <a:pt x="4912" y="1457"/>
                    </a:cubicBezTo>
                    <a:cubicBezTo>
                      <a:pt x="5229" y="1378"/>
                      <a:pt x="5507" y="1140"/>
                      <a:pt x="5665" y="863"/>
                    </a:cubicBezTo>
                    <a:cubicBezTo>
                      <a:pt x="5863" y="665"/>
                      <a:pt x="5784" y="348"/>
                      <a:pt x="5546" y="229"/>
                    </a:cubicBezTo>
                    <a:cubicBezTo>
                      <a:pt x="5340" y="82"/>
                      <a:pt x="5069" y="1"/>
                      <a:pt x="47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g9081e9211e_0_1121"/>
              <p:cNvSpPr/>
              <p:nvPr/>
            </p:nvSpPr>
            <p:spPr>
              <a:xfrm>
                <a:off x="5606743" y="1935993"/>
                <a:ext cx="352399" cy="307514"/>
              </a:xfrm>
              <a:custGeom>
                <a:rect b="b" l="l" r="r" t="t"/>
                <a:pathLst>
                  <a:path extrusionOk="0" h="1480" w="1696">
                    <a:moveTo>
                      <a:pt x="634" y="407"/>
                    </a:moveTo>
                    <a:cubicBezTo>
                      <a:pt x="714" y="447"/>
                      <a:pt x="872" y="605"/>
                      <a:pt x="951" y="685"/>
                    </a:cubicBezTo>
                    <a:cubicBezTo>
                      <a:pt x="872" y="803"/>
                      <a:pt x="753" y="883"/>
                      <a:pt x="634" y="1001"/>
                    </a:cubicBezTo>
                    <a:cubicBezTo>
                      <a:pt x="595" y="1001"/>
                      <a:pt x="476" y="843"/>
                      <a:pt x="317" y="724"/>
                    </a:cubicBezTo>
                    <a:cubicBezTo>
                      <a:pt x="476" y="605"/>
                      <a:pt x="595" y="407"/>
                      <a:pt x="634" y="407"/>
                    </a:cubicBezTo>
                    <a:close/>
                    <a:moveTo>
                      <a:pt x="771" y="1"/>
                    </a:moveTo>
                    <a:cubicBezTo>
                      <a:pt x="727" y="1"/>
                      <a:pt x="682" y="4"/>
                      <a:pt x="634" y="11"/>
                    </a:cubicBezTo>
                    <a:cubicBezTo>
                      <a:pt x="278" y="90"/>
                      <a:pt x="1" y="407"/>
                      <a:pt x="40" y="764"/>
                    </a:cubicBezTo>
                    <a:cubicBezTo>
                      <a:pt x="1" y="1120"/>
                      <a:pt x="278" y="1437"/>
                      <a:pt x="674" y="1477"/>
                    </a:cubicBezTo>
                    <a:cubicBezTo>
                      <a:pt x="698" y="1479"/>
                      <a:pt x="722" y="1479"/>
                      <a:pt x="745" y="1479"/>
                    </a:cubicBezTo>
                    <a:cubicBezTo>
                      <a:pt x="1696" y="1479"/>
                      <a:pt x="1683" y="1"/>
                      <a:pt x="7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g9081e9211e_0_1121"/>
              <p:cNvSpPr/>
              <p:nvPr/>
            </p:nvSpPr>
            <p:spPr>
              <a:xfrm>
                <a:off x="5187019" y="1741093"/>
                <a:ext cx="419928" cy="312501"/>
              </a:xfrm>
              <a:custGeom>
                <a:rect b="b" l="l" r="r" t="t"/>
                <a:pathLst>
                  <a:path extrusionOk="0" h="1504" w="2021">
                    <a:moveTo>
                      <a:pt x="614" y="389"/>
                    </a:moveTo>
                    <a:cubicBezTo>
                      <a:pt x="633" y="389"/>
                      <a:pt x="653" y="391"/>
                      <a:pt x="674" y="395"/>
                    </a:cubicBezTo>
                    <a:cubicBezTo>
                      <a:pt x="872" y="434"/>
                      <a:pt x="1149" y="474"/>
                      <a:pt x="1466" y="553"/>
                    </a:cubicBezTo>
                    <a:cubicBezTo>
                      <a:pt x="1285" y="843"/>
                      <a:pt x="1104" y="1033"/>
                      <a:pt x="862" y="1033"/>
                    </a:cubicBezTo>
                    <a:cubicBezTo>
                      <a:pt x="839" y="1033"/>
                      <a:pt x="816" y="1032"/>
                      <a:pt x="793" y="1028"/>
                    </a:cubicBezTo>
                    <a:lnTo>
                      <a:pt x="832" y="1028"/>
                    </a:lnTo>
                    <a:cubicBezTo>
                      <a:pt x="674" y="989"/>
                      <a:pt x="515" y="870"/>
                      <a:pt x="436" y="751"/>
                    </a:cubicBezTo>
                    <a:cubicBezTo>
                      <a:pt x="328" y="570"/>
                      <a:pt x="417" y="389"/>
                      <a:pt x="614" y="389"/>
                    </a:cubicBezTo>
                    <a:close/>
                    <a:moveTo>
                      <a:pt x="984" y="1"/>
                    </a:moveTo>
                    <a:cubicBezTo>
                      <a:pt x="717" y="1"/>
                      <a:pt x="459" y="82"/>
                      <a:pt x="238" y="236"/>
                    </a:cubicBezTo>
                    <a:cubicBezTo>
                      <a:pt x="119" y="315"/>
                      <a:pt x="80" y="434"/>
                      <a:pt x="40" y="553"/>
                    </a:cubicBezTo>
                    <a:cubicBezTo>
                      <a:pt x="0" y="1068"/>
                      <a:pt x="396" y="1464"/>
                      <a:pt x="872" y="1504"/>
                    </a:cubicBezTo>
                    <a:cubicBezTo>
                      <a:pt x="1268" y="1464"/>
                      <a:pt x="1624" y="1266"/>
                      <a:pt x="1822" y="949"/>
                    </a:cubicBezTo>
                    <a:cubicBezTo>
                      <a:pt x="2021" y="672"/>
                      <a:pt x="1941" y="276"/>
                      <a:pt x="1624" y="157"/>
                    </a:cubicBezTo>
                    <a:cubicBezTo>
                      <a:pt x="1414" y="52"/>
                      <a:pt x="1196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g9081e9211e_0_1121"/>
              <p:cNvSpPr/>
              <p:nvPr/>
            </p:nvSpPr>
            <p:spPr>
              <a:xfrm>
                <a:off x="5014766" y="2069181"/>
                <a:ext cx="526313" cy="470414"/>
              </a:xfrm>
              <a:custGeom>
                <a:rect b="b" l="l" r="r" t="t"/>
                <a:pathLst>
                  <a:path extrusionOk="0" h="2264" w="2533">
                    <a:moveTo>
                      <a:pt x="1373" y="423"/>
                    </a:moveTo>
                    <a:cubicBezTo>
                      <a:pt x="1599" y="423"/>
                      <a:pt x="1832" y="556"/>
                      <a:pt x="1938" y="796"/>
                    </a:cubicBezTo>
                    <a:cubicBezTo>
                      <a:pt x="2057" y="1113"/>
                      <a:pt x="1899" y="1509"/>
                      <a:pt x="1582" y="1628"/>
                    </a:cubicBezTo>
                    <a:cubicBezTo>
                      <a:pt x="1423" y="1707"/>
                      <a:pt x="1225" y="1747"/>
                      <a:pt x="1027" y="1787"/>
                    </a:cubicBezTo>
                    <a:cubicBezTo>
                      <a:pt x="671" y="1747"/>
                      <a:pt x="473" y="1588"/>
                      <a:pt x="433" y="1272"/>
                    </a:cubicBezTo>
                    <a:cubicBezTo>
                      <a:pt x="394" y="1192"/>
                      <a:pt x="433" y="1113"/>
                      <a:pt x="473" y="1073"/>
                    </a:cubicBezTo>
                    <a:cubicBezTo>
                      <a:pt x="631" y="875"/>
                      <a:pt x="829" y="677"/>
                      <a:pt x="1067" y="519"/>
                    </a:cubicBezTo>
                    <a:cubicBezTo>
                      <a:pt x="1157" y="454"/>
                      <a:pt x="1264" y="423"/>
                      <a:pt x="1373" y="423"/>
                    </a:cubicBezTo>
                    <a:close/>
                    <a:moveTo>
                      <a:pt x="1383" y="1"/>
                    </a:moveTo>
                    <a:cubicBezTo>
                      <a:pt x="1357" y="1"/>
                      <a:pt x="1331" y="2"/>
                      <a:pt x="1305" y="4"/>
                    </a:cubicBezTo>
                    <a:cubicBezTo>
                      <a:pt x="750" y="162"/>
                      <a:pt x="314" y="559"/>
                      <a:pt x="77" y="1073"/>
                    </a:cubicBezTo>
                    <a:lnTo>
                      <a:pt x="77" y="1192"/>
                    </a:lnTo>
                    <a:cubicBezTo>
                      <a:pt x="0" y="1765"/>
                      <a:pt x="476" y="2264"/>
                      <a:pt x="1042" y="2264"/>
                    </a:cubicBezTo>
                    <a:cubicBezTo>
                      <a:pt x="1064" y="2264"/>
                      <a:pt x="1085" y="2263"/>
                      <a:pt x="1107" y="2262"/>
                    </a:cubicBezTo>
                    <a:cubicBezTo>
                      <a:pt x="1344" y="2222"/>
                      <a:pt x="1542" y="2143"/>
                      <a:pt x="1780" y="2103"/>
                    </a:cubicBezTo>
                    <a:cubicBezTo>
                      <a:pt x="2255" y="1866"/>
                      <a:pt x="2533" y="1351"/>
                      <a:pt x="2453" y="796"/>
                    </a:cubicBezTo>
                    <a:cubicBezTo>
                      <a:pt x="2303" y="345"/>
                      <a:pt x="1867" y="1"/>
                      <a:pt x="13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62" name="Google Shape;262;g9081e9211e_0_1121"/>
          <p:cNvGrpSpPr/>
          <p:nvPr/>
        </p:nvGrpSpPr>
        <p:grpSpPr>
          <a:xfrm>
            <a:off x="11325460" y="261063"/>
            <a:ext cx="495754" cy="632959"/>
            <a:chOff x="7470798" y="1116578"/>
            <a:chExt cx="1373660" cy="1751893"/>
          </a:xfrm>
        </p:grpSpPr>
        <p:sp>
          <p:nvSpPr>
            <p:cNvPr id="263" name="Google Shape;263;g9081e9211e_0_1121"/>
            <p:cNvSpPr/>
            <p:nvPr/>
          </p:nvSpPr>
          <p:spPr>
            <a:xfrm>
              <a:off x="7528032" y="1174144"/>
              <a:ext cx="1276748" cy="1357595"/>
            </a:xfrm>
            <a:custGeom>
              <a:rect b="b" l="l" r="r" t="t"/>
              <a:pathLst>
                <a:path extrusionOk="0" h="12216" w="11488">
                  <a:moveTo>
                    <a:pt x="8690" y="2253"/>
                  </a:moveTo>
                  <a:cubicBezTo>
                    <a:pt x="8739" y="2253"/>
                    <a:pt x="8788" y="2261"/>
                    <a:pt x="8834" y="2273"/>
                  </a:cubicBezTo>
                  <a:lnTo>
                    <a:pt x="8794" y="2273"/>
                  </a:lnTo>
                  <a:cubicBezTo>
                    <a:pt x="9468" y="2392"/>
                    <a:pt x="10220" y="3659"/>
                    <a:pt x="10022" y="4293"/>
                  </a:cubicBezTo>
                  <a:cubicBezTo>
                    <a:pt x="10022" y="4372"/>
                    <a:pt x="9983" y="4412"/>
                    <a:pt x="9943" y="4452"/>
                  </a:cubicBezTo>
                  <a:cubicBezTo>
                    <a:pt x="9428" y="3739"/>
                    <a:pt x="9270" y="2827"/>
                    <a:pt x="8398" y="2471"/>
                  </a:cubicBezTo>
                  <a:cubicBezTo>
                    <a:pt x="8454" y="2302"/>
                    <a:pt x="8571" y="2253"/>
                    <a:pt x="8690" y="2253"/>
                  </a:cubicBezTo>
                  <a:close/>
                  <a:moveTo>
                    <a:pt x="1783" y="2511"/>
                  </a:moveTo>
                  <a:cubicBezTo>
                    <a:pt x="1823" y="2511"/>
                    <a:pt x="1902" y="2550"/>
                    <a:pt x="1981" y="2629"/>
                  </a:cubicBezTo>
                  <a:cubicBezTo>
                    <a:pt x="1981" y="2669"/>
                    <a:pt x="1981" y="2709"/>
                    <a:pt x="1981" y="2748"/>
                  </a:cubicBezTo>
                  <a:cubicBezTo>
                    <a:pt x="1585" y="3105"/>
                    <a:pt x="1545" y="3580"/>
                    <a:pt x="1347" y="3976"/>
                  </a:cubicBezTo>
                  <a:lnTo>
                    <a:pt x="1110" y="4491"/>
                  </a:lnTo>
                  <a:lnTo>
                    <a:pt x="991" y="4491"/>
                  </a:lnTo>
                  <a:cubicBezTo>
                    <a:pt x="951" y="4174"/>
                    <a:pt x="951" y="3818"/>
                    <a:pt x="1070" y="3501"/>
                  </a:cubicBezTo>
                  <a:lnTo>
                    <a:pt x="1070" y="3540"/>
                  </a:lnTo>
                  <a:cubicBezTo>
                    <a:pt x="1149" y="3263"/>
                    <a:pt x="1268" y="2986"/>
                    <a:pt x="1426" y="2788"/>
                  </a:cubicBezTo>
                  <a:cubicBezTo>
                    <a:pt x="1506" y="2669"/>
                    <a:pt x="1664" y="2550"/>
                    <a:pt x="1783" y="2511"/>
                  </a:cubicBezTo>
                  <a:close/>
                  <a:moveTo>
                    <a:pt x="2456" y="3897"/>
                  </a:moveTo>
                  <a:cubicBezTo>
                    <a:pt x="2496" y="4016"/>
                    <a:pt x="2496" y="4135"/>
                    <a:pt x="2536" y="4214"/>
                  </a:cubicBezTo>
                  <a:cubicBezTo>
                    <a:pt x="2496" y="4333"/>
                    <a:pt x="2496" y="4452"/>
                    <a:pt x="2456" y="4531"/>
                  </a:cubicBezTo>
                  <a:lnTo>
                    <a:pt x="2219" y="5600"/>
                  </a:lnTo>
                  <a:cubicBezTo>
                    <a:pt x="1981" y="5481"/>
                    <a:pt x="1862" y="5244"/>
                    <a:pt x="1902" y="5006"/>
                  </a:cubicBezTo>
                  <a:cubicBezTo>
                    <a:pt x="1941" y="4689"/>
                    <a:pt x="2060" y="4372"/>
                    <a:pt x="2179" y="4055"/>
                  </a:cubicBezTo>
                  <a:cubicBezTo>
                    <a:pt x="2179" y="3976"/>
                    <a:pt x="2337" y="3976"/>
                    <a:pt x="2417" y="3897"/>
                  </a:cubicBezTo>
                  <a:close/>
                  <a:moveTo>
                    <a:pt x="8398" y="4055"/>
                  </a:moveTo>
                  <a:cubicBezTo>
                    <a:pt x="8477" y="4095"/>
                    <a:pt x="8596" y="4095"/>
                    <a:pt x="8675" y="4174"/>
                  </a:cubicBezTo>
                  <a:cubicBezTo>
                    <a:pt x="8953" y="4531"/>
                    <a:pt x="9032" y="5006"/>
                    <a:pt x="8953" y="5442"/>
                  </a:cubicBezTo>
                  <a:cubicBezTo>
                    <a:pt x="8913" y="5759"/>
                    <a:pt x="8755" y="6036"/>
                    <a:pt x="8517" y="6234"/>
                  </a:cubicBezTo>
                  <a:lnTo>
                    <a:pt x="8438" y="6234"/>
                  </a:lnTo>
                  <a:lnTo>
                    <a:pt x="8438" y="5759"/>
                  </a:lnTo>
                  <a:cubicBezTo>
                    <a:pt x="8477" y="5323"/>
                    <a:pt x="8438" y="4887"/>
                    <a:pt x="8319" y="4491"/>
                  </a:cubicBezTo>
                  <a:cubicBezTo>
                    <a:pt x="8319" y="4452"/>
                    <a:pt x="8279" y="4372"/>
                    <a:pt x="8279" y="4333"/>
                  </a:cubicBezTo>
                  <a:cubicBezTo>
                    <a:pt x="8359" y="4214"/>
                    <a:pt x="8359" y="4135"/>
                    <a:pt x="8398" y="4055"/>
                  </a:cubicBezTo>
                  <a:close/>
                  <a:moveTo>
                    <a:pt x="1110" y="5006"/>
                  </a:moveTo>
                  <a:cubicBezTo>
                    <a:pt x="1149" y="5085"/>
                    <a:pt x="1228" y="5204"/>
                    <a:pt x="1228" y="5283"/>
                  </a:cubicBezTo>
                  <a:cubicBezTo>
                    <a:pt x="1149" y="5719"/>
                    <a:pt x="1228" y="6195"/>
                    <a:pt x="1347" y="6630"/>
                  </a:cubicBezTo>
                  <a:cubicBezTo>
                    <a:pt x="1347" y="6709"/>
                    <a:pt x="1347" y="6749"/>
                    <a:pt x="1387" y="6828"/>
                  </a:cubicBezTo>
                  <a:lnTo>
                    <a:pt x="1308" y="6908"/>
                  </a:lnTo>
                  <a:cubicBezTo>
                    <a:pt x="1228" y="6828"/>
                    <a:pt x="1070" y="6789"/>
                    <a:pt x="1030" y="6670"/>
                  </a:cubicBezTo>
                  <a:cubicBezTo>
                    <a:pt x="713" y="6234"/>
                    <a:pt x="674" y="5680"/>
                    <a:pt x="832" y="5204"/>
                  </a:cubicBezTo>
                  <a:lnTo>
                    <a:pt x="872" y="5204"/>
                  </a:lnTo>
                  <a:cubicBezTo>
                    <a:pt x="911" y="5125"/>
                    <a:pt x="1030" y="5085"/>
                    <a:pt x="1110" y="5006"/>
                  </a:cubicBezTo>
                  <a:close/>
                  <a:moveTo>
                    <a:pt x="9666" y="5135"/>
                  </a:moveTo>
                  <a:cubicBezTo>
                    <a:pt x="9705" y="5135"/>
                    <a:pt x="9745" y="5145"/>
                    <a:pt x="9785" y="5165"/>
                  </a:cubicBezTo>
                  <a:cubicBezTo>
                    <a:pt x="9903" y="5244"/>
                    <a:pt x="10022" y="5363"/>
                    <a:pt x="10101" y="5521"/>
                  </a:cubicBezTo>
                  <a:cubicBezTo>
                    <a:pt x="10260" y="5838"/>
                    <a:pt x="10300" y="6195"/>
                    <a:pt x="10260" y="6551"/>
                  </a:cubicBezTo>
                  <a:cubicBezTo>
                    <a:pt x="10220" y="6630"/>
                    <a:pt x="10220" y="6670"/>
                    <a:pt x="10181" y="6749"/>
                  </a:cubicBezTo>
                  <a:cubicBezTo>
                    <a:pt x="10101" y="6789"/>
                    <a:pt x="10022" y="6868"/>
                    <a:pt x="9943" y="6947"/>
                  </a:cubicBezTo>
                  <a:cubicBezTo>
                    <a:pt x="9864" y="6828"/>
                    <a:pt x="9824" y="6749"/>
                    <a:pt x="9824" y="6670"/>
                  </a:cubicBezTo>
                  <a:cubicBezTo>
                    <a:pt x="9824" y="6234"/>
                    <a:pt x="9745" y="5798"/>
                    <a:pt x="9547" y="5402"/>
                  </a:cubicBezTo>
                  <a:cubicBezTo>
                    <a:pt x="9507" y="5323"/>
                    <a:pt x="9507" y="5244"/>
                    <a:pt x="9547" y="5165"/>
                  </a:cubicBezTo>
                  <a:cubicBezTo>
                    <a:pt x="9587" y="5145"/>
                    <a:pt x="9626" y="5135"/>
                    <a:pt x="9666" y="5135"/>
                  </a:cubicBezTo>
                  <a:close/>
                  <a:moveTo>
                    <a:pt x="6000" y="0"/>
                  </a:moveTo>
                  <a:cubicBezTo>
                    <a:pt x="4214" y="0"/>
                    <a:pt x="2472" y="783"/>
                    <a:pt x="1268" y="2194"/>
                  </a:cubicBezTo>
                  <a:cubicBezTo>
                    <a:pt x="476" y="2986"/>
                    <a:pt x="40" y="4055"/>
                    <a:pt x="0" y="5204"/>
                  </a:cubicBezTo>
                  <a:cubicBezTo>
                    <a:pt x="0" y="6155"/>
                    <a:pt x="278" y="7066"/>
                    <a:pt x="753" y="7858"/>
                  </a:cubicBezTo>
                  <a:cubicBezTo>
                    <a:pt x="1110" y="8611"/>
                    <a:pt x="1743" y="9205"/>
                    <a:pt x="2536" y="9562"/>
                  </a:cubicBezTo>
                  <a:cubicBezTo>
                    <a:pt x="2654" y="9601"/>
                    <a:pt x="2734" y="9641"/>
                    <a:pt x="2813" y="9720"/>
                  </a:cubicBezTo>
                  <a:cubicBezTo>
                    <a:pt x="2971" y="9799"/>
                    <a:pt x="3051" y="9997"/>
                    <a:pt x="2932" y="10156"/>
                  </a:cubicBezTo>
                  <a:cubicBezTo>
                    <a:pt x="2813" y="10631"/>
                    <a:pt x="2694" y="11106"/>
                    <a:pt x="2575" y="11582"/>
                  </a:cubicBezTo>
                  <a:lnTo>
                    <a:pt x="3962" y="11780"/>
                  </a:lnTo>
                  <a:cubicBezTo>
                    <a:pt x="3962" y="11582"/>
                    <a:pt x="3882" y="11423"/>
                    <a:pt x="3882" y="11265"/>
                  </a:cubicBezTo>
                  <a:cubicBezTo>
                    <a:pt x="3803" y="10393"/>
                    <a:pt x="3764" y="9522"/>
                    <a:pt x="3684" y="8650"/>
                  </a:cubicBezTo>
                  <a:cubicBezTo>
                    <a:pt x="3724" y="8492"/>
                    <a:pt x="3605" y="8334"/>
                    <a:pt x="3447" y="8294"/>
                  </a:cubicBezTo>
                  <a:cubicBezTo>
                    <a:pt x="2971" y="8056"/>
                    <a:pt x="2654" y="7581"/>
                    <a:pt x="2575" y="7066"/>
                  </a:cubicBezTo>
                  <a:cubicBezTo>
                    <a:pt x="2575" y="6987"/>
                    <a:pt x="2654" y="6908"/>
                    <a:pt x="2694" y="6828"/>
                  </a:cubicBezTo>
                  <a:cubicBezTo>
                    <a:pt x="2734" y="6868"/>
                    <a:pt x="2813" y="6947"/>
                    <a:pt x="2852" y="7026"/>
                  </a:cubicBezTo>
                  <a:cubicBezTo>
                    <a:pt x="3051" y="7264"/>
                    <a:pt x="3169" y="7502"/>
                    <a:pt x="3367" y="7779"/>
                  </a:cubicBezTo>
                  <a:cubicBezTo>
                    <a:pt x="3447" y="7858"/>
                    <a:pt x="3565" y="7898"/>
                    <a:pt x="3684" y="7977"/>
                  </a:cubicBezTo>
                  <a:lnTo>
                    <a:pt x="3684" y="7541"/>
                  </a:lnTo>
                  <a:cubicBezTo>
                    <a:pt x="3764" y="7106"/>
                    <a:pt x="3803" y="6630"/>
                    <a:pt x="3882" y="6234"/>
                  </a:cubicBezTo>
                  <a:cubicBezTo>
                    <a:pt x="3882" y="6155"/>
                    <a:pt x="3962" y="6076"/>
                    <a:pt x="4041" y="6036"/>
                  </a:cubicBezTo>
                  <a:cubicBezTo>
                    <a:pt x="4080" y="6115"/>
                    <a:pt x="4160" y="6155"/>
                    <a:pt x="4160" y="6234"/>
                  </a:cubicBezTo>
                  <a:cubicBezTo>
                    <a:pt x="4160" y="6551"/>
                    <a:pt x="4160" y="6908"/>
                    <a:pt x="4160" y="7224"/>
                  </a:cubicBezTo>
                  <a:cubicBezTo>
                    <a:pt x="4199" y="7541"/>
                    <a:pt x="4160" y="7739"/>
                    <a:pt x="4160" y="8096"/>
                  </a:cubicBezTo>
                  <a:cubicBezTo>
                    <a:pt x="4437" y="7937"/>
                    <a:pt x="4635" y="7819"/>
                    <a:pt x="4873" y="7700"/>
                  </a:cubicBezTo>
                  <a:cubicBezTo>
                    <a:pt x="4912" y="7660"/>
                    <a:pt x="4952" y="7581"/>
                    <a:pt x="4912" y="7502"/>
                  </a:cubicBezTo>
                  <a:cubicBezTo>
                    <a:pt x="4833" y="6908"/>
                    <a:pt x="4873" y="6313"/>
                    <a:pt x="5031" y="5719"/>
                  </a:cubicBezTo>
                  <a:cubicBezTo>
                    <a:pt x="5071" y="5521"/>
                    <a:pt x="5150" y="5323"/>
                    <a:pt x="5308" y="5125"/>
                  </a:cubicBezTo>
                  <a:cubicBezTo>
                    <a:pt x="5388" y="5006"/>
                    <a:pt x="5546" y="4927"/>
                    <a:pt x="5744" y="4887"/>
                  </a:cubicBezTo>
                  <a:cubicBezTo>
                    <a:pt x="5863" y="4887"/>
                    <a:pt x="5982" y="5125"/>
                    <a:pt x="6061" y="5283"/>
                  </a:cubicBezTo>
                  <a:cubicBezTo>
                    <a:pt x="6101" y="5402"/>
                    <a:pt x="6140" y="5521"/>
                    <a:pt x="6140" y="5640"/>
                  </a:cubicBezTo>
                  <a:cubicBezTo>
                    <a:pt x="6259" y="6393"/>
                    <a:pt x="5982" y="7145"/>
                    <a:pt x="5467" y="7700"/>
                  </a:cubicBezTo>
                  <a:cubicBezTo>
                    <a:pt x="5625" y="8056"/>
                    <a:pt x="5942" y="8294"/>
                    <a:pt x="6299" y="8373"/>
                  </a:cubicBezTo>
                  <a:cubicBezTo>
                    <a:pt x="6378" y="8215"/>
                    <a:pt x="6457" y="8056"/>
                    <a:pt x="6497" y="7937"/>
                  </a:cubicBezTo>
                  <a:cubicBezTo>
                    <a:pt x="6616" y="7621"/>
                    <a:pt x="6734" y="7304"/>
                    <a:pt x="6893" y="6987"/>
                  </a:cubicBezTo>
                  <a:cubicBezTo>
                    <a:pt x="6933" y="6908"/>
                    <a:pt x="7051" y="6828"/>
                    <a:pt x="7170" y="6749"/>
                  </a:cubicBezTo>
                  <a:cubicBezTo>
                    <a:pt x="7210" y="6868"/>
                    <a:pt x="7249" y="6987"/>
                    <a:pt x="7249" y="7106"/>
                  </a:cubicBezTo>
                  <a:cubicBezTo>
                    <a:pt x="7249" y="7343"/>
                    <a:pt x="7170" y="7541"/>
                    <a:pt x="7091" y="7739"/>
                  </a:cubicBezTo>
                  <a:cubicBezTo>
                    <a:pt x="7012" y="7937"/>
                    <a:pt x="6933" y="8175"/>
                    <a:pt x="6853" y="8373"/>
                  </a:cubicBezTo>
                  <a:lnTo>
                    <a:pt x="6893" y="8452"/>
                  </a:lnTo>
                  <a:cubicBezTo>
                    <a:pt x="7368" y="8215"/>
                    <a:pt x="7804" y="8017"/>
                    <a:pt x="8279" y="7779"/>
                  </a:cubicBezTo>
                  <a:lnTo>
                    <a:pt x="8279" y="7779"/>
                  </a:lnTo>
                  <a:cubicBezTo>
                    <a:pt x="8359" y="7977"/>
                    <a:pt x="8319" y="8175"/>
                    <a:pt x="8121" y="8294"/>
                  </a:cubicBezTo>
                  <a:cubicBezTo>
                    <a:pt x="7764" y="8611"/>
                    <a:pt x="7329" y="8769"/>
                    <a:pt x="6853" y="8809"/>
                  </a:cubicBezTo>
                  <a:cubicBezTo>
                    <a:pt x="6695" y="8849"/>
                    <a:pt x="6576" y="8928"/>
                    <a:pt x="6536" y="9086"/>
                  </a:cubicBezTo>
                  <a:cubicBezTo>
                    <a:pt x="6378" y="9482"/>
                    <a:pt x="6180" y="9878"/>
                    <a:pt x="6021" y="10314"/>
                  </a:cubicBezTo>
                  <a:cubicBezTo>
                    <a:pt x="5863" y="10710"/>
                    <a:pt x="5665" y="11265"/>
                    <a:pt x="5427" y="11740"/>
                  </a:cubicBezTo>
                  <a:cubicBezTo>
                    <a:pt x="5388" y="11819"/>
                    <a:pt x="5229" y="11859"/>
                    <a:pt x="5110" y="11938"/>
                  </a:cubicBezTo>
                  <a:cubicBezTo>
                    <a:pt x="5071" y="11819"/>
                    <a:pt x="5031" y="11701"/>
                    <a:pt x="5031" y="11582"/>
                  </a:cubicBezTo>
                  <a:cubicBezTo>
                    <a:pt x="5150" y="11225"/>
                    <a:pt x="5308" y="10869"/>
                    <a:pt x="5427" y="10552"/>
                  </a:cubicBezTo>
                  <a:lnTo>
                    <a:pt x="6101" y="8809"/>
                  </a:lnTo>
                  <a:lnTo>
                    <a:pt x="5110" y="8056"/>
                  </a:lnTo>
                  <a:lnTo>
                    <a:pt x="4120" y="8492"/>
                  </a:lnTo>
                  <a:cubicBezTo>
                    <a:pt x="4199" y="9601"/>
                    <a:pt x="4239" y="10710"/>
                    <a:pt x="4318" y="11819"/>
                  </a:cubicBezTo>
                  <a:lnTo>
                    <a:pt x="5031" y="11978"/>
                  </a:lnTo>
                  <a:lnTo>
                    <a:pt x="6219" y="12216"/>
                  </a:lnTo>
                  <a:cubicBezTo>
                    <a:pt x="6299" y="11740"/>
                    <a:pt x="6418" y="11344"/>
                    <a:pt x="6497" y="10908"/>
                  </a:cubicBezTo>
                  <a:cubicBezTo>
                    <a:pt x="6536" y="10671"/>
                    <a:pt x="6774" y="10473"/>
                    <a:pt x="7012" y="10473"/>
                  </a:cubicBezTo>
                  <a:cubicBezTo>
                    <a:pt x="7062" y="10478"/>
                    <a:pt x="7113" y="10480"/>
                    <a:pt x="7164" y="10480"/>
                  </a:cubicBezTo>
                  <a:cubicBezTo>
                    <a:pt x="7517" y="10480"/>
                    <a:pt x="7884" y="10363"/>
                    <a:pt x="8160" y="10156"/>
                  </a:cubicBezTo>
                  <a:cubicBezTo>
                    <a:pt x="8359" y="10037"/>
                    <a:pt x="8557" y="9997"/>
                    <a:pt x="8755" y="9878"/>
                  </a:cubicBezTo>
                  <a:cubicBezTo>
                    <a:pt x="9507" y="9522"/>
                    <a:pt x="10141" y="8888"/>
                    <a:pt x="10498" y="8136"/>
                  </a:cubicBezTo>
                  <a:cubicBezTo>
                    <a:pt x="11488" y="6155"/>
                    <a:pt x="11250" y="3818"/>
                    <a:pt x="9943" y="2035"/>
                  </a:cubicBezTo>
                  <a:cubicBezTo>
                    <a:pt x="9270" y="926"/>
                    <a:pt x="8121" y="213"/>
                    <a:pt x="6814" y="55"/>
                  </a:cubicBezTo>
                  <a:cubicBezTo>
                    <a:pt x="6543" y="18"/>
                    <a:pt x="6271" y="0"/>
                    <a:pt x="60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g9081e9211e_0_1121"/>
            <p:cNvSpPr/>
            <p:nvPr/>
          </p:nvSpPr>
          <p:spPr>
            <a:xfrm>
              <a:off x="7470798" y="1116578"/>
              <a:ext cx="1373660" cy="1751893"/>
            </a:xfrm>
            <a:custGeom>
              <a:rect b="b" l="l" r="r" t="t"/>
              <a:pathLst>
                <a:path extrusionOk="0" h="15764" w="12360">
                  <a:moveTo>
                    <a:pt x="6140" y="5801"/>
                  </a:moveTo>
                  <a:lnTo>
                    <a:pt x="6140" y="5801"/>
                  </a:lnTo>
                  <a:cubicBezTo>
                    <a:pt x="6378" y="6475"/>
                    <a:pt x="6220" y="7188"/>
                    <a:pt x="5823" y="7742"/>
                  </a:cubicBezTo>
                  <a:cubicBezTo>
                    <a:pt x="5744" y="7069"/>
                    <a:pt x="5863" y="6396"/>
                    <a:pt x="6140" y="5801"/>
                  </a:cubicBezTo>
                  <a:close/>
                  <a:moveTo>
                    <a:pt x="6542" y="520"/>
                  </a:moveTo>
                  <a:cubicBezTo>
                    <a:pt x="6803" y="520"/>
                    <a:pt x="7066" y="537"/>
                    <a:pt x="7329" y="573"/>
                  </a:cubicBezTo>
                  <a:cubicBezTo>
                    <a:pt x="8636" y="731"/>
                    <a:pt x="9785" y="1444"/>
                    <a:pt x="10458" y="2553"/>
                  </a:cubicBezTo>
                  <a:cubicBezTo>
                    <a:pt x="11805" y="4296"/>
                    <a:pt x="12043" y="6673"/>
                    <a:pt x="11092" y="8654"/>
                  </a:cubicBezTo>
                  <a:cubicBezTo>
                    <a:pt x="10696" y="9446"/>
                    <a:pt x="10102" y="10040"/>
                    <a:pt x="9349" y="10436"/>
                  </a:cubicBezTo>
                  <a:cubicBezTo>
                    <a:pt x="9151" y="10515"/>
                    <a:pt x="8953" y="10595"/>
                    <a:pt x="8755" y="10713"/>
                  </a:cubicBezTo>
                  <a:cubicBezTo>
                    <a:pt x="8398" y="10911"/>
                    <a:pt x="8002" y="11030"/>
                    <a:pt x="7566" y="11030"/>
                  </a:cubicBezTo>
                  <a:cubicBezTo>
                    <a:pt x="7546" y="11027"/>
                    <a:pt x="7526" y="11025"/>
                    <a:pt x="7506" y="11025"/>
                  </a:cubicBezTo>
                  <a:cubicBezTo>
                    <a:pt x="7296" y="11025"/>
                    <a:pt x="7127" y="11209"/>
                    <a:pt x="7091" y="11426"/>
                  </a:cubicBezTo>
                  <a:cubicBezTo>
                    <a:pt x="6972" y="11862"/>
                    <a:pt x="6893" y="12298"/>
                    <a:pt x="6814" y="12734"/>
                  </a:cubicBezTo>
                  <a:lnTo>
                    <a:pt x="5625" y="12496"/>
                  </a:lnTo>
                  <a:lnTo>
                    <a:pt x="4873" y="12377"/>
                  </a:lnTo>
                  <a:cubicBezTo>
                    <a:pt x="4833" y="11228"/>
                    <a:pt x="4754" y="10119"/>
                    <a:pt x="4714" y="9010"/>
                  </a:cubicBezTo>
                  <a:lnTo>
                    <a:pt x="5705" y="8574"/>
                  </a:lnTo>
                  <a:lnTo>
                    <a:pt x="6695" y="9367"/>
                  </a:lnTo>
                  <a:lnTo>
                    <a:pt x="6021" y="11070"/>
                  </a:lnTo>
                  <a:cubicBezTo>
                    <a:pt x="5863" y="11426"/>
                    <a:pt x="5744" y="11743"/>
                    <a:pt x="5625" y="12100"/>
                  </a:cubicBezTo>
                  <a:cubicBezTo>
                    <a:pt x="5625" y="12219"/>
                    <a:pt x="5625" y="12337"/>
                    <a:pt x="5665" y="12456"/>
                  </a:cubicBezTo>
                  <a:cubicBezTo>
                    <a:pt x="5784" y="12417"/>
                    <a:pt x="5942" y="12337"/>
                    <a:pt x="6021" y="12258"/>
                  </a:cubicBezTo>
                  <a:cubicBezTo>
                    <a:pt x="6220" y="11783"/>
                    <a:pt x="6418" y="11308"/>
                    <a:pt x="6616" y="10832"/>
                  </a:cubicBezTo>
                  <a:cubicBezTo>
                    <a:pt x="6814" y="10357"/>
                    <a:pt x="6933" y="10000"/>
                    <a:pt x="7091" y="9604"/>
                  </a:cubicBezTo>
                  <a:cubicBezTo>
                    <a:pt x="7131" y="9446"/>
                    <a:pt x="7289" y="9367"/>
                    <a:pt x="7448" y="9367"/>
                  </a:cubicBezTo>
                  <a:cubicBezTo>
                    <a:pt x="7883" y="9327"/>
                    <a:pt x="8359" y="9129"/>
                    <a:pt x="8715" y="8812"/>
                  </a:cubicBezTo>
                  <a:cubicBezTo>
                    <a:pt x="8874" y="8733"/>
                    <a:pt x="8953" y="8495"/>
                    <a:pt x="8874" y="8337"/>
                  </a:cubicBezTo>
                  <a:lnTo>
                    <a:pt x="8874" y="8337"/>
                  </a:lnTo>
                  <a:cubicBezTo>
                    <a:pt x="8398" y="8535"/>
                    <a:pt x="7923" y="8772"/>
                    <a:pt x="7487" y="8970"/>
                  </a:cubicBezTo>
                  <a:lnTo>
                    <a:pt x="7408" y="8891"/>
                  </a:lnTo>
                  <a:cubicBezTo>
                    <a:pt x="7527" y="8693"/>
                    <a:pt x="7606" y="8455"/>
                    <a:pt x="7685" y="8257"/>
                  </a:cubicBezTo>
                  <a:cubicBezTo>
                    <a:pt x="7764" y="8059"/>
                    <a:pt x="7804" y="7861"/>
                    <a:pt x="7844" y="7624"/>
                  </a:cubicBezTo>
                  <a:cubicBezTo>
                    <a:pt x="7844" y="7505"/>
                    <a:pt x="7804" y="7386"/>
                    <a:pt x="7725" y="7267"/>
                  </a:cubicBezTo>
                  <a:cubicBezTo>
                    <a:pt x="7646" y="7346"/>
                    <a:pt x="7527" y="7426"/>
                    <a:pt x="7487" y="7544"/>
                  </a:cubicBezTo>
                  <a:cubicBezTo>
                    <a:pt x="7329" y="7822"/>
                    <a:pt x="7210" y="8139"/>
                    <a:pt x="7051" y="8455"/>
                  </a:cubicBezTo>
                  <a:cubicBezTo>
                    <a:pt x="7012" y="8614"/>
                    <a:pt x="6972" y="8733"/>
                    <a:pt x="6893" y="8891"/>
                  </a:cubicBezTo>
                  <a:cubicBezTo>
                    <a:pt x="6536" y="8812"/>
                    <a:pt x="6220" y="8574"/>
                    <a:pt x="6021" y="8257"/>
                  </a:cubicBezTo>
                  <a:cubicBezTo>
                    <a:pt x="6576" y="7703"/>
                    <a:pt x="6814" y="6911"/>
                    <a:pt x="6695" y="6158"/>
                  </a:cubicBezTo>
                  <a:cubicBezTo>
                    <a:pt x="6695" y="6039"/>
                    <a:pt x="6695" y="5920"/>
                    <a:pt x="6655" y="5801"/>
                  </a:cubicBezTo>
                  <a:cubicBezTo>
                    <a:pt x="6576" y="5643"/>
                    <a:pt x="6457" y="5445"/>
                    <a:pt x="6338" y="5445"/>
                  </a:cubicBezTo>
                  <a:cubicBezTo>
                    <a:pt x="6140" y="5445"/>
                    <a:pt x="5982" y="5524"/>
                    <a:pt x="5863" y="5683"/>
                  </a:cubicBezTo>
                  <a:cubicBezTo>
                    <a:pt x="5744" y="5841"/>
                    <a:pt x="5665" y="6039"/>
                    <a:pt x="5625" y="6277"/>
                  </a:cubicBezTo>
                  <a:cubicBezTo>
                    <a:pt x="5467" y="6831"/>
                    <a:pt x="5427" y="7426"/>
                    <a:pt x="5507" y="8020"/>
                  </a:cubicBezTo>
                  <a:cubicBezTo>
                    <a:pt x="5507" y="8099"/>
                    <a:pt x="5507" y="8178"/>
                    <a:pt x="5427" y="8218"/>
                  </a:cubicBezTo>
                  <a:cubicBezTo>
                    <a:pt x="5229" y="8376"/>
                    <a:pt x="4992" y="8455"/>
                    <a:pt x="4714" y="8614"/>
                  </a:cubicBezTo>
                  <a:cubicBezTo>
                    <a:pt x="4714" y="8297"/>
                    <a:pt x="4754" y="8020"/>
                    <a:pt x="4754" y="7742"/>
                  </a:cubicBezTo>
                  <a:cubicBezTo>
                    <a:pt x="4754" y="7505"/>
                    <a:pt x="4754" y="7109"/>
                    <a:pt x="4714" y="6752"/>
                  </a:cubicBezTo>
                  <a:cubicBezTo>
                    <a:pt x="4714" y="6713"/>
                    <a:pt x="4635" y="6633"/>
                    <a:pt x="4595" y="6554"/>
                  </a:cubicBezTo>
                  <a:cubicBezTo>
                    <a:pt x="4556" y="6633"/>
                    <a:pt x="4477" y="6673"/>
                    <a:pt x="4437" y="6752"/>
                  </a:cubicBezTo>
                  <a:cubicBezTo>
                    <a:pt x="4358" y="7188"/>
                    <a:pt x="4318" y="7624"/>
                    <a:pt x="4279" y="8059"/>
                  </a:cubicBezTo>
                  <a:lnTo>
                    <a:pt x="4279" y="8495"/>
                  </a:lnTo>
                  <a:cubicBezTo>
                    <a:pt x="4160" y="8416"/>
                    <a:pt x="4001" y="8376"/>
                    <a:pt x="3962" y="8297"/>
                  </a:cubicBezTo>
                  <a:cubicBezTo>
                    <a:pt x="3764" y="8059"/>
                    <a:pt x="3645" y="7822"/>
                    <a:pt x="3447" y="7544"/>
                  </a:cubicBezTo>
                  <a:cubicBezTo>
                    <a:pt x="3407" y="7465"/>
                    <a:pt x="3328" y="7426"/>
                    <a:pt x="3249" y="7346"/>
                  </a:cubicBezTo>
                  <a:cubicBezTo>
                    <a:pt x="3209" y="7426"/>
                    <a:pt x="3130" y="7544"/>
                    <a:pt x="3169" y="7624"/>
                  </a:cubicBezTo>
                  <a:cubicBezTo>
                    <a:pt x="3209" y="8139"/>
                    <a:pt x="3566" y="8574"/>
                    <a:pt x="4041" y="8812"/>
                  </a:cubicBezTo>
                  <a:cubicBezTo>
                    <a:pt x="4199" y="8852"/>
                    <a:pt x="4279" y="9010"/>
                    <a:pt x="4279" y="9208"/>
                  </a:cubicBezTo>
                  <a:cubicBezTo>
                    <a:pt x="4318" y="10080"/>
                    <a:pt x="4397" y="10911"/>
                    <a:pt x="4477" y="11783"/>
                  </a:cubicBezTo>
                  <a:cubicBezTo>
                    <a:pt x="4477" y="11941"/>
                    <a:pt x="4516" y="12100"/>
                    <a:pt x="4556" y="12337"/>
                  </a:cubicBezTo>
                  <a:lnTo>
                    <a:pt x="3169" y="12139"/>
                  </a:lnTo>
                  <a:cubicBezTo>
                    <a:pt x="3288" y="11624"/>
                    <a:pt x="3367" y="11149"/>
                    <a:pt x="3526" y="10674"/>
                  </a:cubicBezTo>
                  <a:cubicBezTo>
                    <a:pt x="3605" y="10515"/>
                    <a:pt x="3566" y="10317"/>
                    <a:pt x="3407" y="10238"/>
                  </a:cubicBezTo>
                  <a:cubicBezTo>
                    <a:pt x="3328" y="10159"/>
                    <a:pt x="3209" y="10119"/>
                    <a:pt x="3130" y="10080"/>
                  </a:cubicBezTo>
                  <a:cubicBezTo>
                    <a:pt x="2338" y="9763"/>
                    <a:pt x="1704" y="9168"/>
                    <a:pt x="1308" y="8376"/>
                  </a:cubicBezTo>
                  <a:cubicBezTo>
                    <a:pt x="832" y="7584"/>
                    <a:pt x="555" y="6673"/>
                    <a:pt x="555" y="5722"/>
                  </a:cubicBezTo>
                  <a:cubicBezTo>
                    <a:pt x="595" y="4613"/>
                    <a:pt x="1070" y="3504"/>
                    <a:pt x="1862" y="2712"/>
                  </a:cubicBezTo>
                  <a:cubicBezTo>
                    <a:pt x="3037" y="1329"/>
                    <a:pt x="4755" y="520"/>
                    <a:pt x="6542" y="520"/>
                  </a:cubicBezTo>
                  <a:close/>
                  <a:moveTo>
                    <a:pt x="2496" y="14041"/>
                  </a:moveTo>
                  <a:lnTo>
                    <a:pt x="6140" y="14754"/>
                  </a:lnTo>
                  <a:cubicBezTo>
                    <a:pt x="5767" y="15127"/>
                    <a:pt x="5308" y="15326"/>
                    <a:pt x="4810" y="15326"/>
                  </a:cubicBezTo>
                  <a:cubicBezTo>
                    <a:pt x="4727" y="15326"/>
                    <a:pt x="4642" y="15320"/>
                    <a:pt x="4556" y="15308"/>
                  </a:cubicBezTo>
                  <a:cubicBezTo>
                    <a:pt x="3922" y="15269"/>
                    <a:pt x="3328" y="15071"/>
                    <a:pt x="2813" y="14714"/>
                  </a:cubicBezTo>
                  <a:cubicBezTo>
                    <a:pt x="2575" y="14595"/>
                    <a:pt x="2456" y="14318"/>
                    <a:pt x="2496" y="14041"/>
                  </a:cubicBezTo>
                  <a:close/>
                  <a:moveTo>
                    <a:pt x="6501" y="1"/>
                  </a:moveTo>
                  <a:cubicBezTo>
                    <a:pt x="4494" y="1"/>
                    <a:pt x="2594" y="933"/>
                    <a:pt x="1308" y="2514"/>
                  </a:cubicBezTo>
                  <a:cubicBezTo>
                    <a:pt x="476" y="3385"/>
                    <a:pt x="40" y="4573"/>
                    <a:pt x="0" y="5801"/>
                  </a:cubicBezTo>
                  <a:cubicBezTo>
                    <a:pt x="40" y="6792"/>
                    <a:pt x="317" y="7742"/>
                    <a:pt x="793" y="8574"/>
                  </a:cubicBezTo>
                  <a:cubicBezTo>
                    <a:pt x="1149" y="9367"/>
                    <a:pt x="1783" y="10000"/>
                    <a:pt x="2615" y="10357"/>
                  </a:cubicBezTo>
                  <a:lnTo>
                    <a:pt x="3051" y="10555"/>
                  </a:lnTo>
                  <a:cubicBezTo>
                    <a:pt x="2892" y="11030"/>
                    <a:pt x="2773" y="11545"/>
                    <a:pt x="2615" y="12021"/>
                  </a:cubicBezTo>
                  <a:cubicBezTo>
                    <a:pt x="2417" y="11981"/>
                    <a:pt x="2219" y="11941"/>
                    <a:pt x="2021" y="11902"/>
                  </a:cubicBezTo>
                  <a:cubicBezTo>
                    <a:pt x="1941" y="11902"/>
                    <a:pt x="1823" y="11981"/>
                    <a:pt x="1783" y="12021"/>
                  </a:cubicBezTo>
                  <a:cubicBezTo>
                    <a:pt x="1704" y="12337"/>
                    <a:pt x="1625" y="12654"/>
                    <a:pt x="1545" y="12971"/>
                  </a:cubicBezTo>
                  <a:cubicBezTo>
                    <a:pt x="1426" y="13684"/>
                    <a:pt x="1426" y="13684"/>
                    <a:pt x="2100" y="13962"/>
                  </a:cubicBezTo>
                  <a:cubicBezTo>
                    <a:pt x="2219" y="14793"/>
                    <a:pt x="2298" y="14952"/>
                    <a:pt x="2892" y="15269"/>
                  </a:cubicBezTo>
                  <a:cubicBezTo>
                    <a:pt x="3486" y="15599"/>
                    <a:pt x="4135" y="15764"/>
                    <a:pt x="4794" y="15764"/>
                  </a:cubicBezTo>
                  <a:cubicBezTo>
                    <a:pt x="4926" y="15764"/>
                    <a:pt x="5058" y="15757"/>
                    <a:pt x="5190" y="15744"/>
                  </a:cubicBezTo>
                  <a:cubicBezTo>
                    <a:pt x="5784" y="15665"/>
                    <a:pt x="6259" y="15348"/>
                    <a:pt x="6536" y="14833"/>
                  </a:cubicBezTo>
                  <a:cubicBezTo>
                    <a:pt x="6695" y="14873"/>
                    <a:pt x="6853" y="14873"/>
                    <a:pt x="7051" y="14873"/>
                  </a:cubicBezTo>
                  <a:cubicBezTo>
                    <a:pt x="7170" y="14873"/>
                    <a:pt x="7329" y="14793"/>
                    <a:pt x="7368" y="14675"/>
                  </a:cubicBezTo>
                  <a:cubicBezTo>
                    <a:pt x="7448" y="14318"/>
                    <a:pt x="7527" y="13962"/>
                    <a:pt x="7566" y="13605"/>
                  </a:cubicBezTo>
                  <a:cubicBezTo>
                    <a:pt x="7566" y="13486"/>
                    <a:pt x="7448" y="13328"/>
                    <a:pt x="7646" y="13209"/>
                  </a:cubicBezTo>
                  <a:cubicBezTo>
                    <a:pt x="7606" y="13011"/>
                    <a:pt x="7448" y="12892"/>
                    <a:pt x="7249" y="12852"/>
                  </a:cubicBezTo>
                  <a:cubicBezTo>
                    <a:pt x="7329" y="12377"/>
                    <a:pt x="7408" y="11941"/>
                    <a:pt x="7487" y="11466"/>
                  </a:cubicBezTo>
                  <a:cubicBezTo>
                    <a:pt x="7543" y="11470"/>
                    <a:pt x="7600" y="11472"/>
                    <a:pt x="7657" y="11472"/>
                  </a:cubicBezTo>
                  <a:cubicBezTo>
                    <a:pt x="8168" y="11472"/>
                    <a:pt x="8724" y="11315"/>
                    <a:pt x="9151" y="11030"/>
                  </a:cubicBezTo>
                  <a:cubicBezTo>
                    <a:pt x="9230" y="10991"/>
                    <a:pt x="9309" y="10951"/>
                    <a:pt x="9349" y="10911"/>
                  </a:cubicBezTo>
                  <a:cubicBezTo>
                    <a:pt x="10616" y="10357"/>
                    <a:pt x="11528" y="9248"/>
                    <a:pt x="11884" y="7940"/>
                  </a:cubicBezTo>
                  <a:cubicBezTo>
                    <a:pt x="12359" y="6237"/>
                    <a:pt x="12122" y="4415"/>
                    <a:pt x="11250" y="2910"/>
                  </a:cubicBezTo>
                  <a:cubicBezTo>
                    <a:pt x="10339" y="1246"/>
                    <a:pt x="8953" y="137"/>
                    <a:pt x="6972" y="18"/>
                  </a:cubicBezTo>
                  <a:cubicBezTo>
                    <a:pt x="6815" y="7"/>
                    <a:pt x="6658" y="1"/>
                    <a:pt x="6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265" name="Google Shape;265;g9081e9211e_0_1121"/>
            <p:cNvSpPr/>
            <p:nvPr/>
          </p:nvSpPr>
          <p:spPr>
            <a:xfrm>
              <a:off x="8588914" y="1744695"/>
              <a:ext cx="92578" cy="201594"/>
            </a:xfrm>
            <a:custGeom>
              <a:rect b="b" l="l" r="r" t="t"/>
              <a:pathLst>
                <a:path extrusionOk="0" h="1814" w="833">
                  <a:moveTo>
                    <a:pt x="145" y="1"/>
                  </a:moveTo>
                  <a:cubicBezTo>
                    <a:pt x="100" y="1"/>
                    <a:pt x="60" y="11"/>
                    <a:pt x="41" y="31"/>
                  </a:cubicBezTo>
                  <a:cubicBezTo>
                    <a:pt x="1" y="110"/>
                    <a:pt x="1" y="189"/>
                    <a:pt x="41" y="268"/>
                  </a:cubicBezTo>
                  <a:cubicBezTo>
                    <a:pt x="239" y="664"/>
                    <a:pt x="318" y="1100"/>
                    <a:pt x="318" y="1536"/>
                  </a:cubicBezTo>
                  <a:cubicBezTo>
                    <a:pt x="318" y="1615"/>
                    <a:pt x="357" y="1694"/>
                    <a:pt x="397" y="1813"/>
                  </a:cubicBezTo>
                  <a:cubicBezTo>
                    <a:pt x="516" y="1734"/>
                    <a:pt x="595" y="1655"/>
                    <a:pt x="674" y="1615"/>
                  </a:cubicBezTo>
                  <a:cubicBezTo>
                    <a:pt x="674" y="1536"/>
                    <a:pt x="714" y="1496"/>
                    <a:pt x="714" y="1417"/>
                  </a:cubicBezTo>
                  <a:cubicBezTo>
                    <a:pt x="833" y="1061"/>
                    <a:pt x="793" y="704"/>
                    <a:pt x="635" y="387"/>
                  </a:cubicBezTo>
                  <a:cubicBezTo>
                    <a:pt x="516" y="229"/>
                    <a:pt x="397" y="110"/>
                    <a:pt x="278" y="31"/>
                  </a:cubicBezTo>
                  <a:cubicBezTo>
                    <a:pt x="239" y="11"/>
                    <a:pt x="189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g9081e9211e_0_1121"/>
            <p:cNvSpPr/>
            <p:nvPr/>
          </p:nvSpPr>
          <p:spPr>
            <a:xfrm>
              <a:off x="8461332" y="1423524"/>
              <a:ext cx="202604" cy="245381"/>
            </a:xfrm>
            <a:custGeom>
              <a:rect b="b" l="l" r="r" t="t"/>
              <a:pathLst>
                <a:path extrusionOk="0" h="2208" w="1823">
                  <a:moveTo>
                    <a:pt x="260" y="1"/>
                  </a:moveTo>
                  <a:cubicBezTo>
                    <a:pt x="152" y="1"/>
                    <a:pt x="51" y="48"/>
                    <a:pt x="0" y="227"/>
                  </a:cubicBezTo>
                  <a:cubicBezTo>
                    <a:pt x="872" y="583"/>
                    <a:pt x="1030" y="1495"/>
                    <a:pt x="1545" y="2208"/>
                  </a:cubicBezTo>
                  <a:cubicBezTo>
                    <a:pt x="1585" y="2168"/>
                    <a:pt x="1624" y="2089"/>
                    <a:pt x="1664" y="2049"/>
                  </a:cubicBezTo>
                  <a:cubicBezTo>
                    <a:pt x="1822" y="1415"/>
                    <a:pt x="1070" y="148"/>
                    <a:pt x="436" y="29"/>
                  </a:cubicBezTo>
                  <a:cubicBezTo>
                    <a:pt x="380" y="15"/>
                    <a:pt x="319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g9081e9211e_0_1121"/>
            <p:cNvSpPr/>
            <p:nvPr/>
          </p:nvSpPr>
          <p:spPr>
            <a:xfrm>
              <a:off x="8456887" y="1620338"/>
              <a:ext cx="79352" cy="246714"/>
            </a:xfrm>
            <a:custGeom>
              <a:rect b="b" l="l" r="r" t="t"/>
              <a:pathLst>
                <a:path extrusionOk="0" h="2220" w="714">
                  <a:moveTo>
                    <a:pt x="40" y="1"/>
                  </a:moveTo>
                  <a:cubicBezTo>
                    <a:pt x="40" y="120"/>
                    <a:pt x="1" y="199"/>
                    <a:pt x="1" y="278"/>
                  </a:cubicBezTo>
                  <a:cubicBezTo>
                    <a:pt x="1" y="318"/>
                    <a:pt x="1" y="357"/>
                    <a:pt x="1" y="397"/>
                  </a:cubicBezTo>
                  <a:cubicBezTo>
                    <a:pt x="159" y="833"/>
                    <a:pt x="199" y="1268"/>
                    <a:pt x="119" y="1704"/>
                  </a:cubicBezTo>
                  <a:lnTo>
                    <a:pt x="119" y="2219"/>
                  </a:lnTo>
                  <a:lnTo>
                    <a:pt x="199" y="2219"/>
                  </a:lnTo>
                  <a:cubicBezTo>
                    <a:pt x="436" y="1981"/>
                    <a:pt x="555" y="1704"/>
                    <a:pt x="634" y="1427"/>
                  </a:cubicBezTo>
                  <a:cubicBezTo>
                    <a:pt x="714" y="952"/>
                    <a:pt x="595" y="516"/>
                    <a:pt x="317" y="120"/>
                  </a:cubicBezTo>
                  <a:cubicBezTo>
                    <a:pt x="278" y="80"/>
                    <a:pt x="15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g9081e9211e_0_1121"/>
            <p:cNvSpPr/>
            <p:nvPr/>
          </p:nvSpPr>
          <p:spPr>
            <a:xfrm>
              <a:off x="7734963" y="1607113"/>
              <a:ext cx="74907" cy="189481"/>
            </a:xfrm>
            <a:custGeom>
              <a:rect b="b" l="l" r="r" t="t"/>
              <a:pathLst>
                <a:path extrusionOk="0" h="1705" w="674">
                  <a:moveTo>
                    <a:pt x="555" y="1"/>
                  </a:moveTo>
                  <a:cubicBezTo>
                    <a:pt x="475" y="80"/>
                    <a:pt x="317" y="80"/>
                    <a:pt x="277" y="159"/>
                  </a:cubicBezTo>
                  <a:cubicBezTo>
                    <a:pt x="159" y="476"/>
                    <a:pt x="79" y="793"/>
                    <a:pt x="40" y="1110"/>
                  </a:cubicBezTo>
                  <a:cubicBezTo>
                    <a:pt x="0" y="1348"/>
                    <a:pt x="119" y="1585"/>
                    <a:pt x="317" y="1704"/>
                  </a:cubicBezTo>
                  <a:lnTo>
                    <a:pt x="555" y="635"/>
                  </a:lnTo>
                  <a:cubicBezTo>
                    <a:pt x="594" y="556"/>
                    <a:pt x="634" y="437"/>
                    <a:pt x="674" y="318"/>
                  </a:cubicBezTo>
                  <a:cubicBezTo>
                    <a:pt x="634" y="239"/>
                    <a:pt x="594" y="120"/>
                    <a:pt x="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g9081e9211e_0_1121"/>
            <p:cNvSpPr/>
            <p:nvPr/>
          </p:nvSpPr>
          <p:spPr>
            <a:xfrm>
              <a:off x="7602825" y="1730470"/>
              <a:ext cx="79352" cy="211374"/>
            </a:xfrm>
            <a:custGeom>
              <a:rect b="b" l="l" r="r" t="t"/>
              <a:pathLst>
                <a:path extrusionOk="0" h="1902" w="714">
                  <a:moveTo>
                    <a:pt x="437" y="0"/>
                  </a:moveTo>
                  <a:cubicBezTo>
                    <a:pt x="357" y="79"/>
                    <a:pt x="238" y="119"/>
                    <a:pt x="199" y="198"/>
                  </a:cubicBezTo>
                  <a:cubicBezTo>
                    <a:pt x="1" y="674"/>
                    <a:pt x="80" y="1228"/>
                    <a:pt x="357" y="1703"/>
                  </a:cubicBezTo>
                  <a:cubicBezTo>
                    <a:pt x="397" y="1783"/>
                    <a:pt x="555" y="1822"/>
                    <a:pt x="674" y="1902"/>
                  </a:cubicBezTo>
                  <a:lnTo>
                    <a:pt x="714" y="1822"/>
                  </a:lnTo>
                  <a:cubicBezTo>
                    <a:pt x="714" y="1743"/>
                    <a:pt x="714" y="1703"/>
                    <a:pt x="674" y="1624"/>
                  </a:cubicBezTo>
                  <a:cubicBezTo>
                    <a:pt x="555" y="1189"/>
                    <a:pt x="476" y="713"/>
                    <a:pt x="555" y="277"/>
                  </a:cubicBezTo>
                  <a:cubicBezTo>
                    <a:pt x="555" y="198"/>
                    <a:pt x="476" y="79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g9081e9211e_0_1121"/>
            <p:cNvSpPr/>
            <p:nvPr/>
          </p:nvSpPr>
          <p:spPr>
            <a:xfrm>
              <a:off x="7629275" y="1453085"/>
              <a:ext cx="118917" cy="220265"/>
            </a:xfrm>
            <a:custGeom>
              <a:rect b="b" l="l" r="r" t="t"/>
              <a:pathLst>
                <a:path extrusionOk="0" h="1982" w="1070">
                  <a:moveTo>
                    <a:pt x="872" y="1"/>
                  </a:moveTo>
                  <a:cubicBezTo>
                    <a:pt x="713" y="80"/>
                    <a:pt x="595" y="159"/>
                    <a:pt x="476" y="278"/>
                  </a:cubicBezTo>
                  <a:cubicBezTo>
                    <a:pt x="357" y="516"/>
                    <a:pt x="238" y="753"/>
                    <a:pt x="159" y="1030"/>
                  </a:cubicBezTo>
                  <a:cubicBezTo>
                    <a:pt x="40" y="1347"/>
                    <a:pt x="0" y="1664"/>
                    <a:pt x="40" y="1981"/>
                  </a:cubicBezTo>
                  <a:lnTo>
                    <a:pt x="159" y="1981"/>
                  </a:lnTo>
                  <a:lnTo>
                    <a:pt x="397" y="1506"/>
                  </a:lnTo>
                  <a:cubicBezTo>
                    <a:pt x="595" y="1070"/>
                    <a:pt x="674" y="595"/>
                    <a:pt x="1030" y="278"/>
                  </a:cubicBezTo>
                  <a:cubicBezTo>
                    <a:pt x="1070" y="199"/>
                    <a:pt x="1070" y="159"/>
                    <a:pt x="1030" y="119"/>
                  </a:cubicBezTo>
                  <a:cubicBezTo>
                    <a:pt x="991" y="80"/>
                    <a:pt x="912" y="1"/>
                    <a:pt x="8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g9081e9211e_0_1121"/>
          <p:cNvSpPr/>
          <p:nvPr/>
        </p:nvSpPr>
        <p:spPr>
          <a:xfrm>
            <a:off x="902196" y="6315909"/>
            <a:ext cx="439884" cy="424690"/>
          </a:xfrm>
          <a:custGeom>
            <a:rect b="b" l="l" r="r" t="t"/>
            <a:pathLst>
              <a:path extrusionOk="0" h="6542" w="6775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g9081e9211e_0_1121"/>
          <p:cNvSpPr/>
          <p:nvPr/>
        </p:nvSpPr>
        <p:spPr>
          <a:xfrm rot="5090214">
            <a:off x="10735265" y="247989"/>
            <a:ext cx="473076" cy="301979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9081e9211e_0_1121"/>
          <p:cNvSpPr/>
          <p:nvPr/>
        </p:nvSpPr>
        <p:spPr>
          <a:xfrm rot="1256327">
            <a:off x="-4601" y="6274392"/>
            <a:ext cx="572571" cy="424655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9081e9211e_0_1121"/>
          <p:cNvSpPr/>
          <p:nvPr/>
        </p:nvSpPr>
        <p:spPr>
          <a:xfrm>
            <a:off x="207116" y="5623267"/>
            <a:ext cx="192220" cy="232353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" name="Google Shape;275;g9081e9211e_0_1121"/>
          <p:cNvGrpSpPr/>
          <p:nvPr/>
        </p:nvGrpSpPr>
        <p:grpSpPr>
          <a:xfrm>
            <a:off x="11725162" y="766282"/>
            <a:ext cx="222211" cy="245724"/>
            <a:chOff x="5414907" y="2017485"/>
            <a:chExt cx="220338" cy="243702"/>
          </a:xfrm>
        </p:grpSpPr>
        <p:sp>
          <p:nvSpPr>
            <p:cNvPr id="276" name="Google Shape;276;g9081e9211e_0_1121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g9081e9211e_0_1121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g9081e9211e_0_1121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g9081e9211e_0_1121"/>
          <p:cNvSpPr/>
          <p:nvPr/>
        </p:nvSpPr>
        <p:spPr>
          <a:xfrm>
            <a:off x="10927927" y="42869"/>
            <a:ext cx="372669" cy="315007"/>
          </a:xfrm>
          <a:custGeom>
            <a:rect b="b" l="l" r="r" t="t"/>
            <a:pathLst>
              <a:path extrusionOk="0" h="6597" w="7805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9081e9211e_0_1121"/>
          <p:cNvSpPr/>
          <p:nvPr/>
        </p:nvSpPr>
        <p:spPr>
          <a:xfrm>
            <a:off x="11869867" y="149820"/>
            <a:ext cx="196109" cy="237054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9081e9211e_0_1121"/>
          <p:cNvSpPr/>
          <p:nvPr/>
        </p:nvSpPr>
        <p:spPr>
          <a:xfrm>
            <a:off x="164015" y="5855615"/>
            <a:ext cx="192220" cy="232353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9081e9211e_0_1121"/>
          <p:cNvSpPr/>
          <p:nvPr/>
        </p:nvSpPr>
        <p:spPr>
          <a:xfrm>
            <a:off x="12033658" y="441161"/>
            <a:ext cx="146331" cy="176862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text">
  <p:cSld name="CUSTOM_4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081e9211e_0_1166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85" name="Google Shape;285;g9081e9211e_0_1166"/>
          <p:cNvSpPr txBox="1"/>
          <p:nvPr>
            <p:ph idx="1" type="subTitle"/>
          </p:nvPr>
        </p:nvSpPr>
        <p:spPr>
          <a:xfrm>
            <a:off x="1952367" y="2641684"/>
            <a:ext cx="36576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286" name="Google Shape;286;g9081e9211e_0_1166"/>
          <p:cNvSpPr txBox="1"/>
          <p:nvPr>
            <p:ph idx="2" type="subTitle"/>
          </p:nvPr>
        </p:nvSpPr>
        <p:spPr>
          <a:xfrm>
            <a:off x="1952367" y="2914575"/>
            <a:ext cx="36576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sz="1900"/>
            </a:lvl9pPr>
          </a:lstStyle>
          <a:p/>
        </p:txBody>
      </p:sp>
      <p:sp>
        <p:nvSpPr>
          <p:cNvPr id="287" name="Google Shape;287;g9081e9211e_0_1166"/>
          <p:cNvSpPr txBox="1"/>
          <p:nvPr>
            <p:ph idx="3" type="subTitle"/>
          </p:nvPr>
        </p:nvSpPr>
        <p:spPr>
          <a:xfrm>
            <a:off x="1952367" y="4985460"/>
            <a:ext cx="36576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288" name="Google Shape;288;g9081e9211e_0_1166"/>
          <p:cNvSpPr txBox="1"/>
          <p:nvPr>
            <p:ph idx="4" type="subTitle"/>
          </p:nvPr>
        </p:nvSpPr>
        <p:spPr>
          <a:xfrm>
            <a:off x="1952367" y="5258352"/>
            <a:ext cx="36576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sz="1900"/>
            </a:lvl9pPr>
          </a:lstStyle>
          <a:p/>
        </p:txBody>
      </p:sp>
      <p:sp>
        <p:nvSpPr>
          <p:cNvPr id="289" name="Google Shape;289;g9081e9211e_0_1166"/>
          <p:cNvSpPr txBox="1"/>
          <p:nvPr>
            <p:ph idx="5" type="subTitle"/>
          </p:nvPr>
        </p:nvSpPr>
        <p:spPr>
          <a:xfrm>
            <a:off x="6582000" y="2641684"/>
            <a:ext cx="36576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290" name="Google Shape;290;g9081e9211e_0_1166"/>
          <p:cNvSpPr txBox="1"/>
          <p:nvPr>
            <p:ph idx="6" type="subTitle"/>
          </p:nvPr>
        </p:nvSpPr>
        <p:spPr>
          <a:xfrm>
            <a:off x="6582000" y="2914575"/>
            <a:ext cx="36576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sz="1900"/>
            </a:lvl9pPr>
          </a:lstStyle>
          <a:p/>
        </p:txBody>
      </p:sp>
      <p:sp>
        <p:nvSpPr>
          <p:cNvPr id="291" name="Google Shape;291;g9081e9211e_0_1166"/>
          <p:cNvSpPr txBox="1"/>
          <p:nvPr>
            <p:ph idx="7" type="subTitle"/>
          </p:nvPr>
        </p:nvSpPr>
        <p:spPr>
          <a:xfrm>
            <a:off x="6582000" y="4985460"/>
            <a:ext cx="36576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292" name="Google Shape;292;g9081e9211e_0_1166"/>
          <p:cNvSpPr txBox="1"/>
          <p:nvPr>
            <p:ph idx="8" type="subTitle"/>
          </p:nvPr>
        </p:nvSpPr>
        <p:spPr>
          <a:xfrm>
            <a:off x="6582000" y="5258352"/>
            <a:ext cx="36576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sz="1900"/>
            </a:lvl9pPr>
          </a:lstStyle>
          <a:p/>
        </p:txBody>
      </p:sp>
      <p:grpSp>
        <p:nvGrpSpPr>
          <p:cNvPr id="293" name="Google Shape;293;g9081e9211e_0_1166"/>
          <p:cNvGrpSpPr/>
          <p:nvPr/>
        </p:nvGrpSpPr>
        <p:grpSpPr>
          <a:xfrm>
            <a:off x="10795767" y="74842"/>
            <a:ext cx="379365" cy="351179"/>
            <a:chOff x="1412390" y="2258211"/>
            <a:chExt cx="620689" cy="574573"/>
          </a:xfrm>
        </p:grpSpPr>
        <p:sp>
          <p:nvSpPr>
            <p:cNvPr id="294" name="Google Shape;294;g9081e9211e_0_1166"/>
            <p:cNvSpPr/>
            <p:nvPr/>
          </p:nvSpPr>
          <p:spPr>
            <a:xfrm>
              <a:off x="1786301" y="2258211"/>
              <a:ext cx="246778" cy="343858"/>
            </a:xfrm>
            <a:custGeom>
              <a:rect b="b" l="l" r="r" t="t"/>
              <a:pathLst>
                <a:path extrusionOk="0" h="5355" w="3843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g9081e9211e_0_1166"/>
            <p:cNvSpPr/>
            <p:nvPr/>
          </p:nvSpPr>
          <p:spPr>
            <a:xfrm>
              <a:off x="1643877" y="2480321"/>
              <a:ext cx="124706" cy="136066"/>
            </a:xfrm>
            <a:custGeom>
              <a:rect b="b" l="l" r="r" t="t"/>
              <a:pathLst>
                <a:path extrusionOk="0" h="2119" w="1942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g9081e9211e_0_1166"/>
            <p:cNvSpPr/>
            <p:nvPr/>
          </p:nvSpPr>
          <p:spPr>
            <a:xfrm>
              <a:off x="1412390" y="2529508"/>
              <a:ext cx="295132" cy="303276"/>
            </a:xfrm>
            <a:custGeom>
              <a:rect b="b" l="l" r="r" t="t"/>
              <a:pathLst>
                <a:path extrusionOk="0" h="4723" w="4596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7" name="Google Shape;297;g9081e9211e_0_1166"/>
          <p:cNvSpPr/>
          <p:nvPr/>
        </p:nvSpPr>
        <p:spPr>
          <a:xfrm>
            <a:off x="11534147" y="603620"/>
            <a:ext cx="533154" cy="401388"/>
          </a:xfrm>
          <a:custGeom>
            <a:rect b="b" l="l" r="r" t="t"/>
            <a:pathLst>
              <a:path extrusionOk="0" h="6651" w="8834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9081e9211e_0_1166"/>
          <p:cNvSpPr/>
          <p:nvPr/>
        </p:nvSpPr>
        <p:spPr>
          <a:xfrm rot="-10647032">
            <a:off x="11697952" y="154384"/>
            <a:ext cx="288024" cy="388852"/>
          </a:xfrm>
          <a:custGeom>
            <a:rect b="b" l="l" r="r" t="t"/>
            <a:pathLst>
              <a:path extrusionOk="0" h="81397" w="60291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9081e9211e_0_1166"/>
          <p:cNvSpPr/>
          <p:nvPr/>
        </p:nvSpPr>
        <p:spPr>
          <a:xfrm>
            <a:off x="11365997" y="157031"/>
            <a:ext cx="177304" cy="187077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9081e9211e_0_1166"/>
          <p:cNvSpPr/>
          <p:nvPr/>
        </p:nvSpPr>
        <p:spPr>
          <a:xfrm>
            <a:off x="11250856" y="378600"/>
            <a:ext cx="107434" cy="99113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9081e9211e_0_1166"/>
          <p:cNvSpPr/>
          <p:nvPr/>
        </p:nvSpPr>
        <p:spPr>
          <a:xfrm flipH="1" rot="2103638">
            <a:off x="11214649" y="659495"/>
            <a:ext cx="480000" cy="306399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9081e9211e_0_1166"/>
          <p:cNvSpPr/>
          <p:nvPr/>
        </p:nvSpPr>
        <p:spPr>
          <a:xfrm>
            <a:off x="353538" y="6236996"/>
            <a:ext cx="615397" cy="468768"/>
          </a:xfrm>
          <a:custGeom>
            <a:rect b="b" l="l" r="r" t="t"/>
            <a:pathLst>
              <a:path extrusionOk="0" h="9931" w="13036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9081e9211e_0_1166"/>
          <p:cNvSpPr/>
          <p:nvPr/>
        </p:nvSpPr>
        <p:spPr>
          <a:xfrm>
            <a:off x="283456" y="6578198"/>
            <a:ext cx="174774" cy="184408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g9081e9211e_0_1166"/>
          <p:cNvSpPr/>
          <p:nvPr/>
        </p:nvSpPr>
        <p:spPr>
          <a:xfrm>
            <a:off x="105667" y="6609577"/>
            <a:ext cx="105901" cy="97699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9081e9211e_0_1166"/>
          <p:cNvSpPr/>
          <p:nvPr/>
        </p:nvSpPr>
        <p:spPr>
          <a:xfrm>
            <a:off x="929250" y="6520996"/>
            <a:ext cx="277619" cy="274872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06" name="Google Shape;306;g9081e9211e_0_1166"/>
          <p:cNvSpPr/>
          <p:nvPr/>
        </p:nvSpPr>
        <p:spPr>
          <a:xfrm>
            <a:off x="186737" y="5951272"/>
            <a:ext cx="353994" cy="342441"/>
          </a:xfrm>
          <a:custGeom>
            <a:rect b="b" l="l" r="r" t="t"/>
            <a:pathLst>
              <a:path extrusionOk="0" h="72705" w="75158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9081e9211e_0_1166"/>
          <p:cNvSpPr/>
          <p:nvPr/>
        </p:nvSpPr>
        <p:spPr>
          <a:xfrm rot="10400187">
            <a:off x="302542" y="5641856"/>
            <a:ext cx="481236" cy="356928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081e9211e_0_1191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0" name="Google Shape;310;g9081e9211e_0_1191"/>
          <p:cNvSpPr txBox="1"/>
          <p:nvPr>
            <p:ph idx="1" type="subTitle"/>
          </p:nvPr>
        </p:nvSpPr>
        <p:spPr>
          <a:xfrm>
            <a:off x="1957067" y="2474094"/>
            <a:ext cx="38847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311" name="Google Shape;311;g9081e9211e_0_1191"/>
          <p:cNvSpPr txBox="1"/>
          <p:nvPr>
            <p:ph idx="2" type="subTitle"/>
          </p:nvPr>
        </p:nvSpPr>
        <p:spPr>
          <a:xfrm>
            <a:off x="1955450" y="2751586"/>
            <a:ext cx="38880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100"/>
            </a:lvl9pPr>
          </a:lstStyle>
          <a:p/>
        </p:txBody>
      </p:sp>
      <p:sp>
        <p:nvSpPr>
          <p:cNvPr id="312" name="Google Shape;312;g9081e9211e_0_1191"/>
          <p:cNvSpPr txBox="1"/>
          <p:nvPr>
            <p:ph idx="3" type="subTitle"/>
          </p:nvPr>
        </p:nvSpPr>
        <p:spPr>
          <a:xfrm>
            <a:off x="6345950" y="2474094"/>
            <a:ext cx="38817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313" name="Google Shape;313;g9081e9211e_0_1191"/>
          <p:cNvSpPr txBox="1"/>
          <p:nvPr>
            <p:ph idx="4" type="subTitle"/>
          </p:nvPr>
        </p:nvSpPr>
        <p:spPr>
          <a:xfrm>
            <a:off x="6342767" y="2751586"/>
            <a:ext cx="38880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100"/>
            </a:lvl9pPr>
          </a:lstStyle>
          <a:p/>
        </p:txBody>
      </p:sp>
      <p:sp>
        <p:nvSpPr>
          <p:cNvPr id="314" name="Google Shape;314;g9081e9211e_0_1191"/>
          <p:cNvSpPr txBox="1"/>
          <p:nvPr>
            <p:ph idx="5" type="subTitle"/>
          </p:nvPr>
        </p:nvSpPr>
        <p:spPr>
          <a:xfrm>
            <a:off x="1958687" y="4897695"/>
            <a:ext cx="38817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315" name="Google Shape;315;g9081e9211e_0_1191"/>
          <p:cNvSpPr txBox="1"/>
          <p:nvPr>
            <p:ph idx="6" type="subTitle"/>
          </p:nvPr>
        </p:nvSpPr>
        <p:spPr>
          <a:xfrm>
            <a:off x="1957072" y="5175184"/>
            <a:ext cx="38847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100"/>
            </a:lvl9pPr>
          </a:lstStyle>
          <a:p/>
        </p:txBody>
      </p:sp>
      <p:sp>
        <p:nvSpPr>
          <p:cNvPr id="316" name="Google Shape;316;g9081e9211e_0_1191"/>
          <p:cNvSpPr txBox="1"/>
          <p:nvPr>
            <p:ph idx="7" type="subTitle"/>
          </p:nvPr>
        </p:nvSpPr>
        <p:spPr>
          <a:xfrm>
            <a:off x="6342767" y="4897689"/>
            <a:ext cx="38880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317" name="Google Shape;317;g9081e9211e_0_1191"/>
          <p:cNvSpPr txBox="1"/>
          <p:nvPr>
            <p:ph idx="8" type="subTitle"/>
          </p:nvPr>
        </p:nvSpPr>
        <p:spPr>
          <a:xfrm>
            <a:off x="6342767" y="5175184"/>
            <a:ext cx="3888000" cy="863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100"/>
            </a:lvl9pPr>
          </a:lstStyle>
          <a:p/>
        </p:txBody>
      </p:sp>
      <p:grpSp>
        <p:nvGrpSpPr>
          <p:cNvPr id="318" name="Google Shape;318;g9081e9211e_0_1191"/>
          <p:cNvGrpSpPr/>
          <p:nvPr/>
        </p:nvGrpSpPr>
        <p:grpSpPr>
          <a:xfrm rot="3198347">
            <a:off x="11249410" y="195169"/>
            <a:ext cx="736417" cy="765404"/>
            <a:chOff x="6038323" y="506808"/>
            <a:chExt cx="2625549" cy="2728894"/>
          </a:xfrm>
        </p:grpSpPr>
        <p:sp>
          <p:nvSpPr>
            <p:cNvPr id="319" name="Google Shape;319;g9081e9211e_0_1191"/>
            <p:cNvSpPr/>
            <p:nvPr/>
          </p:nvSpPr>
          <p:spPr>
            <a:xfrm>
              <a:off x="6860206" y="1334081"/>
              <a:ext cx="1714992" cy="1577986"/>
            </a:xfrm>
            <a:custGeom>
              <a:rect b="b" l="l" r="r" t="t"/>
              <a:pathLst>
                <a:path extrusionOk="0" h="10571" w="11489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g9081e9211e_0_1191"/>
            <p:cNvSpPr/>
            <p:nvPr/>
          </p:nvSpPr>
          <p:spPr>
            <a:xfrm>
              <a:off x="8415304" y="506808"/>
              <a:ext cx="189427" cy="179578"/>
            </a:xfrm>
            <a:custGeom>
              <a:rect b="b" l="l" r="r" t="t"/>
              <a:pathLst>
                <a:path extrusionOk="0" h="1203" w="1269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g9081e9211e_0_1191"/>
            <p:cNvSpPr/>
            <p:nvPr/>
          </p:nvSpPr>
          <p:spPr>
            <a:xfrm>
              <a:off x="8190652" y="555919"/>
              <a:ext cx="248539" cy="171816"/>
            </a:xfrm>
            <a:custGeom>
              <a:rect b="b" l="l" r="r" t="t"/>
              <a:pathLst>
                <a:path extrusionOk="0" h="1151" w="1665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g9081e9211e_0_1191"/>
            <p:cNvSpPr/>
            <p:nvPr/>
          </p:nvSpPr>
          <p:spPr>
            <a:xfrm>
              <a:off x="6393139" y="745496"/>
              <a:ext cx="2270733" cy="2490206"/>
            </a:xfrm>
            <a:custGeom>
              <a:rect b="b" l="l" r="r" t="t"/>
              <a:pathLst>
                <a:path extrusionOk="0" h="16682" w="15212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g9081e9211e_0_1191"/>
            <p:cNvSpPr/>
            <p:nvPr/>
          </p:nvSpPr>
          <p:spPr>
            <a:xfrm>
              <a:off x="8184681" y="931938"/>
              <a:ext cx="195398" cy="209731"/>
            </a:xfrm>
            <a:custGeom>
              <a:rect b="b" l="l" r="r" t="t"/>
              <a:pathLst>
                <a:path extrusionOk="0" h="1405" w="1309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g9081e9211e_0_1191"/>
            <p:cNvSpPr/>
            <p:nvPr/>
          </p:nvSpPr>
          <p:spPr>
            <a:xfrm>
              <a:off x="6996191" y="1394387"/>
              <a:ext cx="1454810" cy="1478270"/>
            </a:xfrm>
            <a:custGeom>
              <a:rect b="b" l="l" r="r" t="t"/>
              <a:pathLst>
                <a:path extrusionOk="0" h="9903" w="9746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g9081e9211e_0_1191"/>
            <p:cNvSpPr/>
            <p:nvPr/>
          </p:nvSpPr>
          <p:spPr>
            <a:xfrm>
              <a:off x="8539497" y="2359589"/>
              <a:ext cx="6120" cy="11942"/>
            </a:xfrm>
            <a:custGeom>
              <a:rect b="b" l="l" r="r" t="t"/>
              <a:pathLst>
                <a:path extrusionOk="0" h="80" w="41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g9081e9211e_0_1191"/>
            <p:cNvSpPr/>
            <p:nvPr/>
          </p:nvSpPr>
          <p:spPr>
            <a:xfrm>
              <a:off x="8125570" y="1861314"/>
              <a:ext cx="153900" cy="108224"/>
            </a:xfrm>
            <a:custGeom>
              <a:rect b="b" l="l" r="r" t="t"/>
              <a:pathLst>
                <a:path extrusionOk="0" h="725" w="1031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g9081e9211e_0_1191"/>
            <p:cNvSpPr/>
            <p:nvPr/>
          </p:nvSpPr>
          <p:spPr>
            <a:xfrm>
              <a:off x="7936445" y="1555453"/>
              <a:ext cx="218833" cy="153903"/>
            </a:xfrm>
            <a:custGeom>
              <a:rect b="b" l="l" r="r" t="t"/>
              <a:pathLst>
                <a:path extrusionOk="0" h="1031" w="1466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g9081e9211e_0_1191"/>
            <p:cNvSpPr/>
            <p:nvPr/>
          </p:nvSpPr>
          <p:spPr>
            <a:xfrm>
              <a:off x="8220208" y="2123140"/>
              <a:ext cx="71054" cy="165695"/>
            </a:xfrm>
            <a:custGeom>
              <a:rect b="b" l="l" r="r" t="t"/>
              <a:pathLst>
                <a:path extrusionOk="0" h="1110" w="476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g9081e9211e_0_1191"/>
            <p:cNvSpPr/>
            <p:nvPr/>
          </p:nvSpPr>
          <p:spPr>
            <a:xfrm>
              <a:off x="8054667" y="2383323"/>
              <a:ext cx="153900" cy="162411"/>
            </a:xfrm>
            <a:custGeom>
              <a:rect b="b" l="l" r="r" t="t"/>
              <a:pathLst>
                <a:path extrusionOk="0" h="1088" w="1031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g9081e9211e_0_1191"/>
            <p:cNvSpPr/>
            <p:nvPr/>
          </p:nvSpPr>
          <p:spPr>
            <a:xfrm>
              <a:off x="7427881" y="1703234"/>
              <a:ext cx="573654" cy="529926"/>
            </a:xfrm>
            <a:custGeom>
              <a:rect b="b" l="l" r="r" t="t"/>
              <a:pathLst>
                <a:path extrusionOk="0" h="3550" w="3843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g9081e9211e_0_1191"/>
            <p:cNvSpPr/>
            <p:nvPr/>
          </p:nvSpPr>
          <p:spPr>
            <a:xfrm>
              <a:off x="7865392" y="2507369"/>
              <a:ext cx="130315" cy="165845"/>
            </a:xfrm>
            <a:custGeom>
              <a:rect b="b" l="l" r="r" t="t"/>
              <a:pathLst>
                <a:path extrusionOk="0" h="1111" w="873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g9081e9211e_0_1191"/>
            <p:cNvSpPr/>
            <p:nvPr/>
          </p:nvSpPr>
          <p:spPr>
            <a:xfrm>
              <a:off x="7175912" y="1827429"/>
              <a:ext cx="92549" cy="133452"/>
            </a:xfrm>
            <a:custGeom>
              <a:rect b="b" l="l" r="r" t="t"/>
              <a:pathLst>
                <a:path extrusionOk="0" h="894" w="62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g9081e9211e_0_1191"/>
            <p:cNvSpPr/>
            <p:nvPr/>
          </p:nvSpPr>
          <p:spPr>
            <a:xfrm>
              <a:off x="7203229" y="2398400"/>
              <a:ext cx="189278" cy="121062"/>
            </a:xfrm>
            <a:custGeom>
              <a:rect b="b" l="l" r="r" t="t"/>
              <a:pathLst>
                <a:path extrusionOk="0" h="811" w="1268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g9081e9211e_0_1191"/>
            <p:cNvSpPr/>
            <p:nvPr/>
          </p:nvSpPr>
          <p:spPr>
            <a:xfrm>
              <a:off x="7108591" y="2028500"/>
              <a:ext cx="88817" cy="331241"/>
            </a:xfrm>
            <a:custGeom>
              <a:rect b="b" l="l" r="r" t="t"/>
              <a:pathLst>
                <a:path extrusionOk="0" h="2219" w="595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g9081e9211e_0_1191"/>
            <p:cNvSpPr/>
            <p:nvPr/>
          </p:nvSpPr>
          <p:spPr>
            <a:xfrm>
              <a:off x="6511361" y="1791902"/>
              <a:ext cx="112551" cy="177637"/>
            </a:xfrm>
            <a:custGeom>
              <a:rect b="b" l="l" r="r" t="t"/>
              <a:pathLst>
                <a:path extrusionOk="0" h="1190" w="754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g9081e9211e_0_1191"/>
            <p:cNvSpPr/>
            <p:nvPr/>
          </p:nvSpPr>
          <p:spPr>
            <a:xfrm>
              <a:off x="6192072" y="1774288"/>
              <a:ext cx="124344" cy="295714"/>
            </a:xfrm>
            <a:custGeom>
              <a:rect b="b" l="l" r="r" t="t"/>
              <a:pathLst>
                <a:path extrusionOk="0" h="1981" w="833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g9081e9211e_0_1191"/>
            <p:cNvSpPr/>
            <p:nvPr/>
          </p:nvSpPr>
          <p:spPr>
            <a:xfrm>
              <a:off x="6038323" y="1827429"/>
              <a:ext cx="153900" cy="337212"/>
            </a:xfrm>
            <a:custGeom>
              <a:rect b="b" l="l" r="r" t="t"/>
              <a:pathLst>
                <a:path extrusionOk="0" h="2259" w="1031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g9081e9211e_0_1191"/>
          <p:cNvSpPr/>
          <p:nvPr/>
        </p:nvSpPr>
        <p:spPr>
          <a:xfrm rot="684208">
            <a:off x="11547982" y="914606"/>
            <a:ext cx="484632" cy="309356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9081e9211e_0_1191"/>
          <p:cNvSpPr/>
          <p:nvPr/>
        </p:nvSpPr>
        <p:spPr>
          <a:xfrm rot="-1772132">
            <a:off x="11607171" y="87839"/>
            <a:ext cx="108475" cy="100073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9081e9211e_0_1191"/>
          <p:cNvSpPr/>
          <p:nvPr/>
        </p:nvSpPr>
        <p:spPr>
          <a:xfrm rot="-1772132">
            <a:off x="11784193" y="127405"/>
            <a:ext cx="284365" cy="281551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41" name="Google Shape;341;g9081e9211e_0_1191"/>
          <p:cNvSpPr/>
          <p:nvPr/>
        </p:nvSpPr>
        <p:spPr>
          <a:xfrm>
            <a:off x="10981915" y="75600"/>
            <a:ext cx="320893" cy="424309"/>
          </a:xfrm>
          <a:custGeom>
            <a:rect b="b" l="l" r="r" t="t"/>
            <a:pathLst>
              <a:path extrusionOk="0" h="14668" w="11093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2" name="Google Shape;342;g9081e9211e_0_1191"/>
          <p:cNvGrpSpPr/>
          <p:nvPr/>
        </p:nvGrpSpPr>
        <p:grpSpPr>
          <a:xfrm rot="-888464">
            <a:off x="441695" y="5949163"/>
            <a:ext cx="323763" cy="759172"/>
            <a:chOff x="6424483" y="702244"/>
            <a:chExt cx="1619299" cy="3796992"/>
          </a:xfrm>
        </p:grpSpPr>
        <p:sp>
          <p:nvSpPr>
            <p:cNvPr id="343" name="Google Shape;343;g9081e9211e_0_1191"/>
            <p:cNvSpPr/>
            <p:nvPr/>
          </p:nvSpPr>
          <p:spPr>
            <a:xfrm>
              <a:off x="6506696" y="1583251"/>
              <a:ext cx="1427394" cy="405979"/>
            </a:xfrm>
            <a:custGeom>
              <a:rect b="b" l="l" r="r" t="t"/>
              <a:pathLst>
                <a:path extrusionOk="0" h="1758" w="6181">
                  <a:moveTo>
                    <a:pt x="1031" y="595"/>
                  </a:moveTo>
                  <a:cubicBezTo>
                    <a:pt x="1110" y="595"/>
                    <a:pt x="1189" y="714"/>
                    <a:pt x="1268" y="833"/>
                  </a:cubicBezTo>
                  <a:cubicBezTo>
                    <a:pt x="1348" y="912"/>
                    <a:pt x="1268" y="952"/>
                    <a:pt x="1308" y="1031"/>
                  </a:cubicBezTo>
                  <a:lnTo>
                    <a:pt x="1189" y="1229"/>
                  </a:lnTo>
                  <a:cubicBezTo>
                    <a:pt x="1110" y="1189"/>
                    <a:pt x="1031" y="1110"/>
                    <a:pt x="991" y="1070"/>
                  </a:cubicBezTo>
                  <a:cubicBezTo>
                    <a:pt x="952" y="991"/>
                    <a:pt x="952" y="952"/>
                    <a:pt x="952" y="872"/>
                  </a:cubicBezTo>
                  <a:cubicBezTo>
                    <a:pt x="952" y="753"/>
                    <a:pt x="872" y="595"/>
                    <a:pt x="1031" y="595"/>
                  </a:cubicBezTo>
                  <a:close/>
                  <a:moveTo>
                    <a:pt x="1665" y="714"/>
                  </a:moveTo>
                  <a:cubicBezTo>
                    <a:pt x="1744" y="793"/>
                    <a:pt x="1823" y="872"/>
                    <a:pt x="1863" y="952"/>
                  </a:cubicBezTo>
                  <a:cubicBezTo>
                    <a:pt x="1902" y="1031"/>
                    <a:pt x="1823" y="1110"/>
                    <a:pt x="1744" y="1268"/>
                  </a:cubicBezTo>
                  <a:cubicBezTo>
                    <a:pt x="1665" y="1150"/>
                    <a:pt x="1585" y="1031"/>
                    <a:pt x="1506" y="912"/>
                  </a:cubicBezTo>
                  <a:cubicBezTo>
                    <a:pt x="1506" y="872"/>
                    <a:pt x="1585" y="793"/>
                    <a:pt x="1665" y="714"/>
                  </a:cubicBezTo>
                  <a:close/>
                  <a:moveTo>
                    <a:pt x="397" y="555"/>
                  </a:moveTo>
                  <a:cubicBezTo>
                    <a:pt x="595" y="674"/>
                    <a:pt x="754" y="1150"/>
                    <a:pt x="635" y="1308"/>
                  </a:cubicBezTo>
                  <a:cubicBezTo>
                    <a:pt x="595" y="1328"/>
                    <a:pt x="555" y="1338"/>
                    <a:pt x="516" y="1338"/>
                  </a:cubicBezTo>
                  <a:cubicBezTo>
                    <a:pt x="476" y="1338"/>
                    <a:pt x="437" y="1328"/>
                    <a:pt x="397" y="1308"/>
                  </a:cubicBezTo>
                  <a:cubicBezTo>
                    <a:pt x="278" y="1070"/>
                    <a:pt x="278" y="793"/>
                    <a:pt x="397" y="555"/>
                  </a:cubicBezTo>
                  <a:close/>
                  <a:moveTo>
                    <a:pt x="5626" y="1"/>
                  </a:moveTo>
                  <a:cubicBezTo>
                    <a:pt x="5190" y="1"/>
                    <a:pt x="4754" y="1"/>
                    <a:pt x="4358" y="40"/>
                  </a:cubicBezTo>
                  <a:cubicBezTo>
                    <a:pt x="3923" y="80"/>
                    <a:pt x="3566" y="159"/>
                    <a:pt x="3170" y="159"/>
                  </a:cubicBezTo>
                  <a:cubicBezTo>
                    <a:pt x="2180" y="238"/>
                    <a:pt x="1189" y="318"/>
                    <a:pt x="239" y="357"/>
                  </a:cubicBezTo>
                  <a:cubicBezTo>
                    <a:pt x="80" y="357"/>
                    <a:pt x="1" y="437"/>
                    <a:pt x="1" y="595"/>
                  </a:cubicBezTo>
                  <a:cubicBezTo>
                    <a:pt x="41" y="912"/>
                    <a:pt x="80" y="1229"/>
                    <a:pt x="120" y="1546"/>
                  </a:cubicBezTo>
                  <a:cubicBezTo>
                    <a:pt x="120" y="1699"/>
                    <a:pt x="167" y="1758"/>
                    <a:pt x="281" y="1758"/>
                  </a:cubicBezTo>
                  <a:cubicBezTo>
                    <a:pt x="314" y="1758"/>
                    <a:pt x="353" y="1753"/>
                    <a:pt x="397" y="1744"/>
                  </a:cubicBezTo>
                  <a:cubicBezTo>
                    <a:pt x="1783" y="1585"/>
                    <a:pt x="3170" y="1466"/>
                    <a:pt x="4556" y="1308"/>
                  </a:cubicBezTo>
                  <a:cubicBezTo>
                    <a:pt x="5071" y="1268"/>
                    <a:pt x="5586" y="1229"/>
                    <a:pt x="6180" y="1189"/>
                  </a:cubicBezTo>
                  <a:cubicBezTo>
                    <a:pt x="6062" y="793"/>
                    <a:pt x="5943" y="476"/>
                    <a:pt x="5784" y="159"/>
                  </a:cubicBezTo>
                  <a:cubicBezTo>
                    <a:pt x="5784" y="80"/>
                    <a:pt x="5705" y="1"/>
                    <a:pt x="56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g9081e9211e_0_1191"/>
            <p:cNvSpPr/>
            <p:nvPr/>
          </p:nvSpPr>
          <p:spPr>
            <a:xfrm>
              <a:off x="6827001" y="897151"/>
              <a:ext cx="686331" cy="649844"/>
            </a:xfrm>
            <a:custGeom>
              <a:rect b="b" l="l" r="r" t="t"/>
              <a:pathLst>
                <a:path extrusionOk="0" h="2814" w="2972">
                  <a:moveTo>
                    <a:pt x="2060" y="1"/>
                  </a:moveTo>
                  <a:cubicBezTo>
                    <a:pt x="1941" y="159"/>
                    <a:pt x="1862" y="318"/>
                    <a:pt x="1783" y="476"/>
                  </a:cubicBezTo>
                  <a:cubicBezTo>
                    <a:pt x="1665" y="712"/>
                    <a:pt x="1533" y="821"/>
                    <a:pt x="1379" y="821"/>
                  </a:cubicBezTo>
                  <a:cubicBezTo>
                    <a:pt x="1274" y="821"/>
                    <a:pt x="1159" y="771"/>
                    <a:pt x="1030" y="674"/>
                  </a:cubicBezTo>
                  <a:cubicBezTo>
                    <a:pt x="793" y="476"/>
                    <a:pt x="595" y="278"/>
                    <a:pt x="317" y="40"/>
                  </a:cubicBezTo>
                  <a:cubicBezTo>
                    <a:pt x="198" y="991"/>
                    <a:pt x="119" y="1863"/>
                    <a:pt x="0" y="2813"/>
                  </a:cubicBezTo>
                  <a:lnTo>
                    <a:pt x="2971" y="2655"/>
                  </a:lnTo>
                  <a:lnTo>
                    <a:pt x="20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g9081e9211e_0_1191"/>
            <p:cNvSpPr/>
            <p:nvPr/>
          </p:nvSpPr>
          <p:spPr>
            <a:xfrm>
              <a:off x="6424483" y="702244"/>
              <a:ext cx="1619299" cy="3796992"/>
            </a:xfrm>
            <a:custGeom>
              <a:rect b="b" l="l" r="r" t="t"/>
              <a:pathLst>
                <a:path extrusionOk="0" h="16442" w="7012">
                  <a:moveTo>
                    <a:pt x="3605" y="409"/>
                  </a:moveTo>
                  <a:lnTo>
                    <a:pt x="3051" y="1281"/>
                  </a:lnTo>
                  <a:lnTo>
                    <a:pt x="2258" y="568"/>
                  </a:lnTo>
                  <a:cubicBezTo>
                    <a:pt x="2298" y="568"/>
                    <a:pt x="2298" y="528"/>
                    <a:pt x="2298" y="528"/>
                  </a:cubicBezTo>
                  <a:lnTo>
                    <a:pt x="3605" y="409"/>
                  </a:lnTo>
                  <a:close/>
                  <a:moveTo>
                    <a:pt x="3803" y="845"/>
                  </a:moveTo>
                  <a:lnTo>
                    <a:pt x="4714" y="3499"/>
                  </a:lnTo>
                  <a:lnTo>
                    <a:pt x="1743" y="3697"/>
                  </a:lnTo>
                  <a:cubicBezTo>
                    <a:pt x="1862" y="2746"/>
                    <a:pt x="1941" y="1835"/>
                    <a:pt x="2060" y="924"/>
                  </a:cubicBezTo>
                  <a:cubicBezTo>
                    <a:pt x="2338" y="1122"/>
                    <a:pt x="2536" y="1320"/>
                    <a:pt x="2773" y="1518"/>
                  </a:cubicBezTo>
                  <a:cubicBezTo>
                    <a:pt x="2902" y="1615"/>
                    <a:pt x="3017" y="1665"/>
                    <a:pt x="3122" y="1665"/>
                  </a:cubicBezTo>
                  <a:cubicBezTo>
                    <a:pt x="3276" y="1665"/>
                    <a:pt x="3408" y="1556"/>
                    <a:pt x="3526" y="1320"/>
                  </a:cubicBezTo>
                  <a:cubicBezTo>
                    <a:pt x="3605" y="1162"/>
                    <a:pt x="3684" y="1003"/>
                    <a:pt x="3803" y="845"/>
                  </a:cubicBezTo>
                  <a:close/>
                  <a:moveTo>
                    <a:pt x="5982" y="3816"/>
                  </a:moveTo>
                  <a:cubicBezTo>
                    <a:pt x="6061" y="3816"/>
                    <a:pt x="6140" y="3895"/>
                    <a:pt x="6140" y="3974"/>
                  </a:cubicBezTo>
                  <a:cubicBezTo>
                    <a:pt x="6299" y="4291"/>
                    <a:pt x="6418" y="4608"/>
                    <a:pt x="6536" y="5004"/>
                  </a:cubicBezTo>
                  <a:cubicBezTo>
                    <a:pt x="5942" y="5044"/>
                    <a:pt x="5427" y="5083"/>
                    <a:pt x="4912" y="5123"/>
                  </a:cubicBezTo>
                  <a:cubicBezTo>
                    <a:pt x="3526" y="5281"/>
                    <a:pt x="2139" y="5400"/>
                    <a:pt x="753" y="5559"/>
                  </a:cubicBezTo>
                  <a:cubicBezTo>
                    <a:pt x="555" y="5559"/>
                    <a:pt x="476" y="5559"/>
                    <a:pt x="476" y="5361"/>
                  </a:cubicBezTo>
                  <a:cubicBezTo>
                    <a:pt x="476" y="5044"/>
                    <a:pt x="397" y="4727"/>
                    <a:pt x="357" y="4410"/>
                  </a:cubicBezTo>
                  <a:cubicBezTo>
                    <a:pt x="357" y="4252"/>
                    <a:pt x="436" y="4212"/>
                    <a:pt x="595" y="4172"/>
                  </a:cubicBezTo>
                  <a:cubicBezTo>
                    <a:pt x="1585" y="4133"/>
                    <a:pt x="2536" y="4053"/>
                    <a:pt x="3526" y="3974"/>
                  </a:cubicBezTo>
                  <a:cubicBezTo>
                    <a:pt x="3922" y="3974"/>
                    <a:pt x="4318" y="3855"/>
                    <a:pt x="4714" y="3855"/>
                  </a:cubicBezTo>
                  <a:cubicBezTo>
                    <a:pt x="5110" y="3816"/>
                    <a:pt x="5546" y="3816"/>
                    <a:pt x="5982" y="3816"/>
                  </a:cubicBezTo>
                  <a:close/>
                  <a:moveTo>
                    <a:pt x="5546" y="5480"/>
                  </a:moveTo>
                  <a:cubicBezTo>
                    <a:pt x="5744" y="5480"/>
                    <a:pt x="5823" y="5519"/>
                    <a:pt x="5863" y="5757"/>
                  </a:cubicBezTo>
                  <a:cubicBezTo>
                    <a:pt x="5863" y="7500"/>
                    <a:pt x="5903" y="9243"/>
                    <a:pt x="5942" y="10986"/>
                  </a:cubicBezTo>
                  <a:lnTo>
                    <a:pt x="5982" y="12847"/>
                  </a:lnTo>
                  <a:cubicBezTo>
                    <a:pt x="5982" y="13521"/>
                    <a:pt x="6021" y="14234"/>
                    <a:pt x="6061" y="14907"/>
                  </a:cubicBezTo>
                  <a:cubicBezTo>
                    <a:pt x="6061" y="15066"/>
                    <a:pt x="6061" y="15224"/>
                    <a:pt x="6101" y="15422"/>
                  </a:cubicBezTo>
                  <a:cubicBezTo>
                    <a:pt x="5362" y="15807"/>
                    <a:pt x="4520" y="16011"/>
                    <a:pt x="3679" y="16011"/>
                  </a:cubicBezTo>
                  <a:cubicBezTo>
                    <a:pt x="3482" y="16011"/>
                    <a:pt x="3286" y="15999"/>
                    <a:pt x="3090" y="15977"/>
                  </a:cubicBezTo>
                  <a:cubicBezTo>
                    <a:pt x="2654" y="15977"/>
                    <a:pt x="2219" y="15858"/>
                    <a:pt x="1902" y="15620"/>
                  </a:cubicBezTo>
                  <a:cubicBezTo>
                    <a:pt x="1823" y="15541"/>
                    <a:pt x="1783" y="15462"/>
                    <a:pt x="1743" y="15343"/>
                  </a:cubicBezTo>
                  <a:cubicBezTo>
                    <a:pt x="1743" y="14511"/>
                    <a:pt x="1704" y="13679"/>
                    <a:pt x="1704" y="12887"/>
                  </a:cubicBezTo>
                  <a:cubicBezTo>
                    <a:pt x="1664" y="10946"/>
                    <a:pt x="1664" y="9084"/>
                    <a:pt x="1585" y="7183"/>
                  </a:cubicBezTo>
                  <a:cubicBezTo>
                    <a:pt x="1585" y="6747"/>
                    <a:pt x="1506" y="6311"/>
                    <a:pt x="1466" y="5836"/>
                  </a:cubicBezTo>
                  <a:cubicBezTo>
                    <a:pt x="1902" y="5796"/>
                    <a:pt x="2298" y="5757"/>
                    <a:pt x="2734" y="5717"/>
                  </a:cubicBezTo>
                  <a:lnTo>
                    <a:pt x="3565" y="5638"/>
                  </a:lnTo>
                  <a:cubicBezTo>
                    <a:pt x="4199" y="5598"/>
                    <a:pt x="4873" y="5559"/>
                    <a:pt x="5546" y="5480"/>
                  </a:cubicBezTo>
                  <a:close/>
                  <a:moveTo>
                    <a:pt x="3746" y="0"/>
                  </a:moveTo>
                  <a:cubicBezTo>
                    <a:pt x="3712" y="0"/>
                    <a:pt x="3678" y="5"/>
                    <a:pt x="3645" y="13"/>
                  </a:cubicBezTo>
                  <a:cubicBezTo>
                    <a:pt x="3090" y="53"/>
                    <a:pt x="2536" y="132"/>
                    <a:pt x="2021" y="211"/>
                  </a:cubicBezTo>
                  <a:cubicBezTo>
                    <a:pt x="1941" y="211"/>
                    <a:pt x="1862" y="290"/>
                    <a:pt x="1823" y="370"/>
                  </a:cubicBezTo>
                  <a:cubicBezTo>
                    <a:pt x="1704" y="884"/>
                    <a:pt x="1585" y="1399"/>
                    <a:pt x="1545" y="1954"/>
                  </a:cubicBezTo>
                  <a:cubicBezTo>
                    <a:pt x="1466" y="2469"/>
                    <a:pt x="1387" y="3142"/>
                    <a:pt x="1308" y="3776"/>
                  </a:cubicBezTo>
                  <a:lnTo>
                    <a:pt x="317" y="3855"/>
                  </a:lnTo>
                  <a:cubicBezTo>
                    <a:pt x="119" y="3855"/>
                    <a:pt x="0" y="3974"/>
                    <a:pt x="0" y="4172"/>
                  </a:cubicBezTo>
                  <a:cubicBezTo>
                    <a:pt x="40" y="4687"/>
                    <a:pt x="80" y="5123"/>
                    <a:pt x="159" y="5559"/>
                  </a:cubicBezTo>
                  <a:cubicBezTo>
                    <a:pt x="198" y="5876"/>
                    <a:pt x="357" y="5994"/>
                    <a:pt x="634" y="5994"/>
                  </a:cubicBezTo>
                  <a:cubicBezTo>
                    <a:pt x="793" y="5994"/>
                    <a:pt x="951" y="5955"/>
                    <a:pt x="1149" y="5915"/>
                  </a:cubicBezTo>
                  <a:cubicBezTo>
                    <a:pt x="1149" y="6232"/>
                    <a:pt x="1189" y="6470"/>
                    <a:pt x="1189" y="6747"/>
                  </a:cubicBezTo>
                  <a:cubicBezTo>
                    <a:pt x="1228" y="9480"/>
                    <a:pt x="1308" y="12174"/>
                    <a:pt x="1347" y="14947"/>
                  </a:cubicBezTo>
                  <a:cubicBezTo>
                    <a:pt x="1308" y="15581"/>
                    <a:pt x="1743" y="16175"/>
                    <a:pt x="2417" y="16294"/>
                  </a:cubicBezTo>
                  <a:cubicBezTo>
                    <a:pt x="2840" y="16393"/>
                    <a:pt x="3269" y="16441"/>
                    <a:pt x="3695" y="16441"/>
                  </a:cubicBezTo>
                  <a:cubicBezTo>
                    <a:pt x="4465" y="16441"/>
                    <a:pt x="5228" y="16283"/>
                    <a:pt x="5942" y="15977"/>
                  </a:cubicBezTo>
                  <a:cubicBezTo>
                    <a:pt x="6140" y="15898"/>
                    <a:pt x="6299" y="15818"/>
                    <a:pt x="6259" y="15581"/>
                  </a:cubicBezTo>
                  <a:cubicBezTo>
                    <a:pt x="6259" y="15541"/>
                    <a:pt x="6299" y="15501"/>
                    <a:pt x="6299" y="15501"/>
                  </a:cubicBezTo>
                  <a:cubicBezTo>
                    <a:pt x="6497" y="15422"/>
                    <a:pt x="6497" y="15224"/>
                    <a:pt x="6497" y="15066"/>
                  </a:cubicBezTo>
                  <a:cubicBezTo>
                    <a:pt x="6497" y="14590"/>
                    <a:pt x="6457" y="14155"/>
                    <a:pt x="6457" y="13719"/>
                  </a:cubicBezTo>
                  <a:cubicBezTo>
                    <a:pt x="6457" y="11976"/>
                    <a:pt x="6457" y="10233"/>
                    <a:pt x="6378" y="8490"/>
                  </a:cubicBezTo>
                  <a:cubicBezTo>
                    <a:pt x="6378" y="7500"/>
                    <a:pt x="6299" y="6470"/>
                    <a:pt x="6259" y="5440"/>
                  </a:cubicBezTo>
                  <a:lnTo>
                    <a:pt x="6457" y="5400"/>
                  </a:lnTo>
                  <a:cubicBezTo>
                    <a:pt x="6893" y="5361"/>
                    <a:pt x="7012" y="5202"/>
                    <a:pt x="6853" y="4727"/>
                  </a:cubicBezTo>
                  <a:cubicBezTo>
                    <a:pt x="6774" y="4410"/>
                    <a:pt x="6616" y="4053"/>
                    <a:pt x="6457" y="3737"/>
                  </a:cubicBezTo>
                  <a:cubicBezTo>
                    <a:pt x="6418" y="3539"/>
                    <a:pt x="6220" y="3420"/>
                    <a:pt x="6061" y="3420"/>
                  </a:cubicBezTo>
                  <a:lnTo>
                    <a:pt x="5308" y="3420"/>
                  </a:lnTo>
                  <a:cubicBezTo>
                    <a:pt x="5150" y="3420"/>
                    <a:pt x="5071" y="3380"/>
                    <a:pt x="5031" y="3222"/>
                  </a:cubicBezTo>
                  <a:cubicBezTo>
                    <a:pt x="4675" y="2271"/>
                    <a:pt x="4318" y="1320"/>
                    <a:pt x="3962" y="370"/>
                  </a:cubicBezTo>
                  <a:cubicBezTo>
                    <a:pt x="3962" y="330"/>
                    <a:pt x="3962" y="290"/>
                    <a:pt x="3962" y="290"/>
                  </a:cubicBezTo>
                  <a:cubicBezTo>
                    <a:pt x="3993" y="70"/>
                    <a:pt x="3875" y="0"/>
                    <a:pt x="37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346" name="Google Shape;346;g9081e9211e_0_1191"/>
            <p:cNvSpPr/>
            <p:nvPr/>
          </p:nvSpPr>
          <p:spPr>
            <a:xfrm>
              <a:off x="7000664" y="2049965"/>
              <a:ext cx="677325" cy="2130121"/>
            </a:xfrm>
            <a:custGeom>
              <a:rect b="b" l="l" r="r" t="t"/>
              <a:pathLst>
                <a:path extrusionOk="0" h="9224" w="2933">
                  <a:moveTo>
                    <a:pt x="1070" y="0"/>
                  </a:moveTo>
                  <a:cubicBezTo>
                    <a:pt x="833" y="0"/>
                    <a:pt x="635" y="79"/>
                    <a:pt x="437" y="198"/>
                  </a:cubicBezTo>
                  <a:cubicBezTo>
                    <a:pt x="159" y="436"/>
                    <a:pt x="1" y="792"/>
                    <a:pt x="1" y="1149"/>
                  </a:cubicBezTo>
                  <a:lnTo>
                    <a:pt x="1" y="4595"/>
                  </a:lnTo>
                  <a:cubicBezTo>
                    <a:pt x="41" y="5308"/>
                    <a:pt x="80" y="6496"/>
                    <a:pt x="159" y="7724"/>
                  </a:cubicBezTo>
                  <a:cubicBezTo>
                    <a:pt x="225" y="8702"/>
                    <a:pt x="665" y="9224"/>
                    <a:pt x="1459" y="9224"/>
                  </a:cubicBezTo>
                  <a:cubicBezTo>
                    <a:pt x="1630" y="9224"/>
                    <a:pt x="1817" y="9200"/>
                    <a:pt x="2021" y="9151"/>
                  </a:cubicBezTo>
                  <a:cubicBezTo>
                    <a:pt x="2298" y="9111"/>
                    <a:pt x="2536" y="8913"/>
                    <a:pt x="2576" y="8596"/>
                  </a:cubicBezTo>
                  <a:cubicBezTo>
                    <a:pt x="2813" y="7804"/>
                    <a:pt x="2932" y="7011"/>
                    <a:pt x="2932" y="6180"/>
                  </a:cubicBezTo>
                  <a:cubicBezTo>
                    <a:pt x="2932" y="5863"/>
                    <a:pt x="2932" y="5506"/>
                    <a:pt x="2932" y="5150"/>
                  </a:cubicBezTo>
                  <a:cubicBezTo>
                    <a:pt x="2893" y="3803"/>
                    <a:pt x="2695" y="2456"/>
                    <a:pt x="2576" y="1109"/>
                  </a:cubicBezTo>
                  <a:cubicBezTo>
                    <a:pt x="2576" y="594"/>
                    <a:pt x="2259" y="198"/>
                    <a:pt x="1784" y="79"/>
                  </a:cubicBezTo>
                  <a:cubicBezTo>
                    <a:pt x="1546" y="0"/>
                    <a:pt x="1308" y="0"/>
                    <a:pt x="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g9081e9211e_0_1191"/>
            <p:cNvSpPr/>
            <p:nvPr/>
          </p:nvSpPr>
          <p:spPr>
            <a:xfrm>
              <a:off x="6854482" y="1747905"/>
              <a:ext cx="91680" cy="128398"/>
            </a:xfrm>
            <a:custGeom>
              <a:rect b="b" l="l" r="r" t="t"/>
              <a:pathLst>
                <a:path extrusionOk="0" h="556" w="397">
                  <a:moveTo>
                    <a:pt x="159" y="1"/>
                  </a:moveTo>
                  <a:cubicBezTo>
                    <a:pt x="79" y="80"/>
                    <a:pt x="0" y="159"/>
                    <a:pt x="0" y="199"/>
                  </a:cubicBezTo>
                  <a:cubicBezTo>
                    <a:pt x="79" y="318"/>
                    <a:pt x="159" y="437"/>
                    <a:pt x="238" y="555"/>
                  </a:cubicBezTo>
                  <a:cubicBezTo>
                    <a:pt x="317" y="397"/>
                    <a:pt x="396" y="278"/>
                    <a:pt x="357" y="239"/>
                  </a:cubicBezTo>
                  <a:cubicBezTo>
                    <a:pt x="317" y="159"/>
                    <a:pt x="238" y="80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g9081e9211e_0_1191"/>
            <p:cNvSpPr/>
            <p:nvPr/>
          </p:nvSpPr>
          <p:spPr>
            <a:xfrm>
              <a:off x="6708070" y="1720655"/>
              <a:ext cx="100918" cy="146411"/>
            </a:xfrm>
            <a:custGeom>
              <a:rect b="b" l="l" r="r" t="t"/>
              <a:pathLst>
                <a:path extrusionOk="0" h="634" w="437">
                  <a:moveTo>
                    <a:pt x="159" y="0"/>
                  </a:moveTo>
                  <a:cubicBezTo>
                    <a:pt x="0" y="0"/>
                    <a:pt x="40" y="198"/>
                    <a:pt x="80" y="317"/>
                  </a:cubicBezTo>
                  <a:cubicBezTo>
                    <a:pt x="80" y="357"/>
                    <a:pt x="80" y="396"/>
                    <a:pt x="119" y="475"/>
                  </a:cubicBezTo>
                  <a:cubicBezTo>
                    <a:pt x="159" y="515"/>
                    <a:pt x="238" y="594"/>
                    <a:pt x="317" y="634"/>
                  </a:cubicBezTo>
                  <a:lnTo>
                    <a:pt x="436" y="436"/>
                  </a:lnTo>
                  <a:cubicBezTo>
                    <a:pt x="436" y="357"/>
                    <a:pt x="436" y="277"/>
                    <a:pt x="396" y="238"/>
                  </a:cubicBezTo>
                  <a:cubicBezTo>
                    <a:pt x="357" y="198"/>
                    <a:pt x="238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g9081e9211e_0_1191"/>
            <p:cNvSpPr/>
            <p:nvPr/>
          </p:nvSpPr>
          <p:spPr>
            <a:xfrm>
              <a:off x="6570895" y="1711418"/>
              <a:ext cx="109924" cy="180820"/>
            </a:xfrm>
            <a:custGeom>
              <a:rect b="b" l="l" r="r" t="t"/>
              <a:pathLst>
                <a:path extrusionOk="0" h="783" w="476">
                  <a:moveTo>
                    <a:pt x="119" y="0"/>
                  </a:moveTo>
                  <a:cubicBezTo>
                    <a:pt x="0" y="238"/>
                    <a:pt x="0" y="515"/>
                    <a:pt x="119" y="753"/>
                  </a:cubicBezTo>
                  <a:cubicBezTo>
                    <a:pt x="159" y="773"/>
                    <a:pt x="198" y="783"/>
                    <a:pt x="238" y="783"/>
                  </a:cubicBezTo>
                  <a:cubicBezTo>
                    <a:pt x="277" y="783"/>
                    <a:pt x="317" y="773"/>
                    <a:pt x="357" y="753"/>
                  </a:cubicBezTo>
                  <a:cubicBezTo>
                    <a:pt x="476" y="595"/>
                    <a:pt x="317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" name="Google Shape;350;g9081e9211e_0_1191"/>
          <p:cNvSpPr/>
          <p:nvPr/>
        </p:nvSpPr>
        <p:spPr>
          <a:xfrm>
            <a:off x="901901" y="6447294"/>
            <a:ext cx="340596" cy="328883"/>
          </a:xfrm>
          <a:custGeom>
            <a:rect b="b" l="l" r="r" t="t"/>
            <a:pathLst>
              <a:path extrusionOk="0" h="6542" w="6775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9081e9211e_0_1191"/>
          <p:cNvSpPr/>
          <p:nvPr/>
        </p:nvSpPr>
        <p:spPr>
          <a:xfrm rot="4027583">
            <a:off x="2586" y="5636876"/>
            <a:ext cx="512503" cy="380125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9081e9211e_0_1191"/>
          <p:cNvSpPr/>
          <p:nvPr/>
        </p:nvSpPr>
        <p:spPr>
          <a:xfrm>
            <a:off x="167468" y="6349633"/>
            <a:ext cx="208888" cy="252501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9081e9211e_0_1191"/>
          <p:cNvSpPr/>
          <p:nvPr/>
        </p:nvSpPr>
        <p:spPr>
          <a:xfrm>
            <a:off x="420755" y="5600846"/>
            <a:ext cx="365956" cy="309359"/>
          </a:xfrm>
          <a:custGeom>
            <a:rect b="b" l="l" r="r" t="t"/>
            <a:pathLst>
              <a:path extrusionOk="0" h="61656" w="72936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9081e9211e_0_1191"/>
          <p:cNvSpPr/>
          <p:nvPr/>
        </p:nvSpPr>
        <p:spPr>
          <a:xfrm>
            <a:off x="376363" y="6602121"/>
            <a:ext cx="186134" cy="196395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9081e9211e_0_1191"/>
          <p:cNvSpPr txBox="1"/>
          <p:nvPr>
            <p:ph hasCustomPrompt="1" idx="9" type="title"/>
          </p:nvPr>
        </p:nvSpPr>
        <p:spPr>
          <a:xfrm>
            <a:off x="3302700" y="1356945"/>
            <a:ext cx="1199100" cy="112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6" name="Google Shape;356;g9081e9211e_0_1191"/>
          <p:cNvSpPr txBox="1"/>
          <p:nvPr>
            <p:ph hasCustomPrompt="1" idx="13" type="title"/>
          </p:nvPr>
        </p:nvSpPr>
        <p:spPr>
          <a:xfrm>
            <a:off x="7690000" y="1357045"/>
            <a:ext cx="1199100" cy="112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7" name="Google Shape;357;g9081e9211e_0_1191"/>
          <p:cNvSpPr txBox="1"/>
          <p:nvPr>
            <p:ph hasCustomPrompt="1" idx="14" type="title"/>
          </p:nvPr>
        </p:nvSpPr>
        <p:spPr>
          <a:xfrm>
            <a:off x="3302717" y="3774511"/>
            <a:ext cx="1199100" cy="112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8" name="Google Shape;358;g9081e9211e_0_1191"/>
          <p:cNvSpPr txBox="1"/>
          <p:nvPr>
            <p:ph hasCustomPrompt="1" idx="15" type="title"/>
          </p:nvPr>
        </p:nvSpPr>
        <p:spPr>
          <a:xfrm>
            <a:off x="7690017" y="3774511"/>
            <a:ext cx="1199100" cy="1123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text">
  <p:cSld name="CUSTOM_1_1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9081e9211e_0_1242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61" name="Google Shape;361;g9081e9211e_0_1242"/>
          <p:cNvSpPr txBox="1"/>
          <p:nvPr>
            <p:ph idx="1" type="subTitle"/>
          </p:nvPr>
        </p:nvSpPr>
        <p:spPr>
          <a:xfrm>
            <a:off x="1482368" y="3246400"/>
            <a:ext cx="22929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362" name="Google Shape;362;g9081e9211e_0_1242"/>
          <p:cNvSpPr txBox="1"/>
          <p:nvPr>
            <p:ph idx="2" type="subTitle"/>
          </p:nvPr>
        </p:nvSpPr>
        <p:spPr>
          <a:xfrm>
            <a:off x="1482367" y="3764400"/>
            <a:ext cx="2292900" cy="132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  <p:sp>
        <p:nvSpPr>
          <p:cNvPr id="363" name="Google Shape;363;g9081e9211e_0_1242"/>
          <p:cNvSpPr txBox="1"/>
          <p:nvPr>
            <p:ph idx="3" type="subTitle"/>
          </p:nvPr>
        </p:nvSpPr>
        <p:spPr>
          <a:xfrm>
            <a:off x="4950094" y="3246400"/>
            <a:ext cx="22908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364" name="Google Shape;364;g9081e9211e_0_1242"/>
          <p:cNvSpPr txBox="1"/>
          <p:nvPr>
            <p:ph idx="4" type="subTitle"/>
          </p:nvPr>
        </p:nvSpPr>
        <p:spPr>
          <a:xfrm>
            <a:off x="4950091" y="3764400"/>
            <a:ext cx="2290800" cy="132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  <p:sp>
        <p:nvSpPr>
          <p:cNvPr id="365" name="Google Shape;365;g9081e9211e_0_1242"/>
          <p:cNvSpPr txBox="1"/>
          <p:nvPr>
            <p:ph idx="5" type="subTitle"/>
          </p:nvPr>
        </p:nvSpPr>
        <p:spPr>
          <a:xfrm>
            <a:off x="8416841" y="3246400"/>
            <a:ext cx="22908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366" name="Google Shape;366;g9081e9211e_0_1242"/>
          <p:cNvSpPr txBox="1"/>
          <p:nvPr>
            <p:ph idx="6" type="subTitle"/>
          </p:nvPr>
        </p:nvSpPr>
        <p:spPr>
          <a:xfrm>
            <a:off x="8416835" y="3764400"/>
            <a:ext cx="2290800" cy="132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  <p:grpSp>
        <p:nvGrpSpPr>
          <p:cNvPr id="367" name="Google Shape;367;g9081e9211e_0_1242"/>
          <p:cNvGrpSpPr/>
          <p:nvPr/>
        </p:nvGrpSpPr>
        <p:grpSpPr>
          <a:xfrm>
            <a:off x="854227" y="84813"/>
            <a:ext cx="439758" cy="407085"/>
            <a:chOff x="1412390" y="2258211"/>
            <a:chExt cx="620689" cy="574573"/>
          </a:xfrm>
        </p:grpSpPr>
        <p:sp>
          <p:nvSpPr>
            <p:cNvPr id="368" name="Google Shape;368;g9081e9211e_0_1242"/>
            <p:cNvSpPr/>
            <p:nvPr/>
          </p:nvSpPr>
          <p:spPr>
            <a:xfrm>
              <a:off x="1786301" y="2258211"/>
              <a:ext cx="246778" cy="343858"/>
            </a:xfrm>
            <a:custGeom>
              <a:rect b="b" l="l" r="r" t="t"/>
              <a:pathLst>
                <a:path extrusionOk="0" h="5355" w="3843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g9081e9211e_0_1242"/>
            <p:cNvSpPr/>
            <p:nvPr/>
          </p:nvSpPr>
          <p:spPr>
            <a:xfrm>
              <a:off x="1643877" y="2480321"/>
              <a:ext cx="124706" cy="136066"/>
            </a:xfrm>
            <a:custGeom>
              <a:rect b="b" l="l" r="r" t="t"/>
              <a:pathLst>
                <a:path extrusionOk="0" h="2119" w="1942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g9081e9211e_0_1242"/>
            <p:cNvSpPr/>
            <p:nvPr/>
          </p:nvSpPr>
          <p:spPr>
            <a:xfrm>
              <a:off x="1412390" y="2529508"/>
              <a:ext cx="295132" cy="303276"/>
            </a:xfrm>
            <a:custGeom>
              <a:rect b="b" l="l" r="r" t="t"/>
              <a:pathLst>
                <a:path extrusionOk="0" h="4723" w="4596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g9081e9211e_0_1242"/>
          <p:cNvSpPr/>
          <p:nvPr/>
        </p:nvSpPr>
        <p:spPr>
          <a:xfrm>
            <a:off x="104626" y="186515"/>
            <a:ext cx="698338" cy="518007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9081e9211e_0_1242"/>
          <p:cNvSpPr/>
          <p:nvPr/>
        </p:nvSpPr>
        <p:spPr>
          <a:xfrm rot="-7381693">
            <a:off x="928300" y="609567"/>
            <a:ext cx="291748" cy="395352"/>
          </a:xfrm>
          <a:custGeom>
            <a:rect b="b" l="l" r="r" t="t"/>
            <a:pathLst>
              <a:path extrusionOk="0" h="8689" w="6412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3" name="Google Shape;373;g9081e9211e_0_1242"/>
          <p:cNvGrpSpPr/>
          <p:nvPr/>
        </p:nvGrpSpPr>
        <p:grpSpPr>
          <a:xfrm>
            <a:off x="353508" y="720324"/>
            <a:ext cx="340752" cy="376885"/>
            <a:chOff x="5414907" y="2017485"/>
            <a:chExt cx="220338" cy="243702"/>
          </a:xfrm>
        </p:grpSpPr>
        <p:sp>
          <p:nvSpPr>
            <p:cNvPr id="374" name="Google Shape;374;g9081e9211e_0_1242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g9081e9211e_0_1242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g9081e9211e_0_1242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" name="Google Shape;377;g9081e9211e_0_1242"/>
          <p:cNvSpPr/>
          <p:nvPr/>
        </p:nvSpPr>
        <p:spPr>
          <a:xfrm>
            <a:off x="11001368" y="5769571"/>
            <a:ext cx="591237" cy="570904"/>
          </a:xfrm>
          <a:custGeom>
            <a:rect b="b" l="l" r="r" t="t"/>
            <a:pathLst>
              <a:path extrusionOk="0" h="6542" w="6775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g9081e9211e_0_1242"/>
          <p:cNvSpPr/>
          <p:nvPr/>
        </p:nvSpPr>
        <p:spPr>
          <a:xfrm flipH="1" rot="10800000">
            <a:off x="11310037" y="5539802"/>
            <a:ext cx="556377" cy="355153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9081e9211e_0_1242"/>
          <p:cNvSpPr/>
          <p:nvPr/>
        </p:nvSpPr>
        <p:spPr>
          <a:xfrm>
            <a:off x="11248828" y="6458721"/>
            <a:ext cx="230643" cy="278798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9081e9211e_0_1242"/>
          <p:cNvSpPr/>
          <p:nvPr/>
        </p:nvSpPr>
        <p:spPr>
          <a:xfrm>
            <a:off x="11659751" y="6272082"/>
            <a:ext cx="439812" cy="371741"/>
          </a:xfrm>
          <a:custGeom>
            <a:rect b="b" l="l" r="r" t="t"/>
            <a:pathLst>
              <a:path extrusionOk="0" h="6597" w="7805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9081e9211e_0_1242"/>
          <p:cNvSpPr/>
          <p:nvPr/>
        </p:nvSpPr>
        <p:spPr>
          <a:xfrm>
            <a:off x="11068527" y="6515284"/>
            <a:ext cx="137042" cy="165654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text + numbers">
  <p:cSld name="CUSTOM_1_1_1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081e9211e_0_1265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4" name="Google Shape;384;g9081e9211e_0_1265"/>
          <p:cNvSpPr txBox="1"/>
          <p:nvPr>
            <p:ph idx="1" type="subTitle"/>
          </p:nvPr>
        </p:nvSpPr>
        <p:spPr>
          <a:xfrm>
            <a:off x="1482368" y="4051767"/>
            <a:ext cx="22929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385" name="Google Shape;385;g9081e9211e_0_1265"/>
          <p:cNvSpPr txBox="1"/>
          <p:nvPr>
            <p:ph idx="2" type="subTitle"/>
          </p:nvPr>
        </p:nvSpPr>
        <p:spPr>
          <a:xfrm>
            <a:off x="1482367" y="4569767"/>
            <a:ext cx="2292900" cy="132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  <p:sp>
        <p:nvSpPr>
          <p:cNvPr id="386" name="Google Shape;386;g9081e9211e_0_1265"/>
          <p:cNvSpPr txBox="1"/>
          <p:nvPr>
            <p:ph idx="3" type="subTitle"/>
          </p:nvPr>
        </p:nvSpPr>
        <p:spPr>
          <a:xfrm>
            <a:off x="4950094" y="4051767"/>
            <a:ext cx="22908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387" name="Google Shape;387;g9081e9211e_0_1265"/>
          <p:cNvSpPr txBox="1"/>
          <p:nvPr>
            <p:ph idx="4" type="subTitle"/>
          </p:nvPr>
        </p:nvSpPr>
        <p:spPr>
          <a:xfrm>
            <a:off x="4950091" y="4569767"/>
            <a:ext cx="2290800" cy="132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  <p:sp>
        <p:nvSpPr>
          <p:cNvPr id="388" name="Google Shape;388;g9081e9211e_0_1265"/>
          <p:cNvSpPr txBox="1"/>
          <p:nvPr>
            <p:ph idx="5" type="subTitle"/>
          </p:nvPr>
        </p:nvSpPr>
        <p:spPr>
          <a:xfrm>
            <a:off x="8416841" y="4051767"/>
            <a:ext cx="2290800" cy="5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b="1" sz="2700">
                <a:latin typeface="Kalam"/>
                <a:ea typeface="Kalam"/>
                <a:cs typeface="Kalam"/>
                <a:sym typeface="Kalam"/>
              </a:defRPr>
            </a:lvl9pPr>
          </a:lstStyle>
          <a:p/>
        </p:txBody>
      </p:sp>
      <p:sp>
        <p:nvSpPr>
          <p:cNvPr id="389" name="Google Shape;389;g9081e9211e_0_1265"/>
          <p:cNvSpPr txBox="1"/>
          <p:nvPr>
            <p:ph idx="6" type="subTitle"/>
          </p:nvPr>
        </p:nvSpPr>
        <p:spPr>
          <a:xfrm>
            <a:off x="8416835" y="4569767"/>
            <a:ext cx="2290800" cy="132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  <p:grpSp>
        <p:nvGrpSpPr>
          <p:cNvPr id="390" name="Google Shape;390;g9081e9211e_0_1265"/>
          <p:cNvGrpSpPr/>
          <p:nvPr/>
        </p:nvGrpSpPr>
        <p:grpSpPr>
          <a:xfrm>
            <a:off x="854227" y="84813"/>
            <a:ext cx="439758" cy="407085"/>
            <a:chOff x="1412390" y="2258211"/>
            <a:chExt cx="620689" cy="574573"/>
          </a:xfrm>
        </p:grpSpPr>
        <p:sp>
          <p:nvSpPr>
            <p:cNvPr id="391" name="Google Shape;391;g9081e9211e_0_1265"/>
            <p:cNvSpPr/>
            <p:nvPr/>
          </p:nvSpPr>
          <p:spPr>
            <a:xfrm>
              <a:off x="1786301" y="2258211"/>
              <a:ext cx="246778" cy="343858"/>
            </a:xfrm>
            <a:custGeom>
              <a:rect b="b" l="l" r="r" t="t"/>
              <a:pathLst>
                <a:path extrusionOk="0" h="5355" w="3843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g9081e9211e_0_1265"/>
            <p:cNvSpPr/>
            <p:nvPr/>
          </p:nvSpPr>
          <p:spPr>
            <a:xfrm>
              <a:off x="1643877" y="2480321"/>
              <a:ext cx="124706" cy="136066"/>
            </a:xfrm>
            <a:custGeom>
              <a:rect b="b" l="l" r="r" t="t"/>
              <a:pathLst>
                <a:path extrusionOk="0" h="2119" w="1942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g9081e9211e_0_1265"/>
            <p:cNvSpPr/>
            <p:nvPr/>
          </p:nvSpPr>
          <p:spPr>
            <a:xfrm>
              <a:off x="1412390" y="2529508"/>
              <a:ext cx="295132" cy="303276"/>
            </a:xfrm>
            <a:custGeom>
              <a:rect b="b" l="l" r="r" t="t"/>
              <a:pathLst>
                <a:path extrusionOk="0" h="4723" w="4596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4" name="Google Shape;394;g9081e9211e_0_1265"/>
          <p:cNvSpPr/>
          <p:nvPr/>
        </p:nvSpPr>
        <p:spPr>
          <a:xfrm>
            <a:off x="104626" y="186515"/>
            <a:ext cx="698338" cy="518007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g9081e9211e_0_1265"/>
          <p:cNvSpPr/>
          <p:nvPr/>
        </p:nvSpPr>
        <p:spPr>
          <a:xfrm rot="-7381693">
            <a:off x="928300" y="609567"/>
            <a:ext cx="291748" cy="395352"/>
          </a:xfrm>
          <a:custGeom>
            <a:rect b="b" l="l" r="r" t="t"/>
            <a:pathLst>
              <a:path extrusionOk="0" h="8689" w="6412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6" name="Google Shape;396;g9081e9211e_0_1265"/>
          <p:cNvGrpSpPr/>
          <p:nvPr/>
        </p:nvGrpSpPr>
        <p:grpSpPr>
          <a:xfrm>
            <a:off x="353508" y="720324"/>
            <a:ext cx="340752" cy="376885"/>
            <a:chOff x="5414907" y="2017485"/>
            <a:chExt cx="220338" cy="243702"/>
          </a:xfrm>
        </p:grpSpPr>
        <p:sp>
          <p:nvSpPr>
            <p:cNvPr id="397" name="Google Shape;397;g9081e9211e_0_1265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g9081e9211e_0_1265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g9081e9211e_0_1265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" name="Google Shape;400;g9081e9211e_0_1265"/>
          <p:cNvSpPr/>
          <p:nvPr/>
        </p:nvSpPr>
        <p:spPr>
          <a:xfrm>
            <a:off x="11001368" y="5769571"/>
            <a:ext cx="591237" cy="570904"/>
          </a:xfrm>
          <a:custGeom>
            <a:rect b="b" l="l" r="r" t="t"/>
            <a:pathLst>
              <a:path extrusionOk="0" h="6542" w="6775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9081e9211e_0_1265"/>
          <p:cNvSpPr/>
          <p:nvPr/>
        </p:nvSpPr>
        <p:spPr>
          <a:xfrm flipH="1" rot="10800000">
            <a:off x="11310037" y="5539802"/>
            <a:ext cx="556377" cy="355153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9081e9211e_0_1265"/>
          <p:cNvSpPr/>
          <p:nvPr/>
        </p:nvSpPr>
        <p:spPr>
          <a:xfrm>
            <a:off x="11248828" y="6458721"/>
            <a:ext cx="230643" cy="278798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g9081e9211e_0_1265"/>
          <p:cNvSpPr/>
          <p:nvPr/>
        </p:nvSpPr>
        <p:spPr>
          <a:xfrm>
            <a:off x="11659751" y="6272082"/>
            <a:ext cx="439812" cy="371741"/>
          </a:xfrm>
          <a:custGeom>
            <a:rect b="b" l="l" r="r" t="t"/>
            <a:pathLst>
              <a:path extrusionOk="0" h="6597" w="7805">
                <a:moveTo>
                  <a:pt x="6285" y="481"/>
                </a:moveTo>
                <a:cubicBezTo>
                  <a:pt x="6833" y="481"/>
                  <a:pt x="7178" y="1051"/>
                  <a:pt x="6972" y="2105"/>
                </a:cubicBezTo>
                <a:cubicBezTo>
                  <a:pt x="6854" y="2660"/>
                  <a:pt x="6695" y="3214"/>
                  <a:pt x="6497" y="3769"/>
                </a:cubicBezTo>
                <a:cubicBezTo>
                  <a:pt x="6141" y="4561"/>
                  <a:pt x="5705" y="5353"/>
                  <a:pt x="5190" y="6106"/>
                </a:cubicBezTo>
                <a:cubicBezTo>
                  <a:pt x="4001" y="5670"/>
                  <a:pt x="2615" y="5551"/>
                  <a:pt x="1625" y="4759"/>
                </a:cubicBezTo>
                <a:cubicBezTo>
                  <a:pt x="793" y="4046"/>
                  <a:pt x="634" y="2779"/>
                  <a:pt x="1704" y="2145"/>
                </a:cubicBezTo>
                <a:cubicBezTo>
                  <a:pt x="1982" y="1976"/>
                  <a:pt x="2274" y="1902"/>
                  <a:pt x="2565" y="1902"/>
                </a:cubicBezTo>
                <a:cubicBezTo>
                  <a:pt x="3227" y="1902"/>
                  <a:pt x="3878" y="2283"/>
                  <a:pt x="4318" y="2779"/>
                </a:cubicBezTo>
                <a:cubicBezTo>
                  <a:pt x="4370" y="2830"/>
                  <a:pt x="4433" y="2852"/>
                  <a:pt x="4493" y="2852"/>
                </a:cubicBezTo>
                <a:cubicBezTo>
                  <a:pt x="4665" y="2852"/>
                  <a:pt x="4821" y="2677"/>
                  <a:pt x="4675" y="2501"/>
                </a:cubicBezTo>
                <a:cubicBezTo>
                  <a:pt x="4754" y="2462"/>
                  <a:pt x="4794" y="2382"/>
                  <a:pt x="4794" y="2303"/>
                </a:cubicBezTo>
                <a:cubicBezTo>
                  <a:pt x="4794" y="1828"/>
                  <a:pt x="4952" y="1353"/>
                  <a:pt x="5269" y="996"/>
                </a:cubicBezTo>
                <a:cubicBezTo>
                  <a:pt x="5631" y="648"/>
                  <a:pt x="5988" y="481"/>
                  <a:pt x="6285" y="481"/>
                </a:cubicBezTo>
                <a:close/>
                <a:moveTo>
                  <a:pt x="6180" y="0"/>
                </a:moveTo>
                <a:cubicBezTo>
                  <a:pt x="5272" y="0"/>
                  <a:pt x="4436" y="1245"/>
                  <a:pt x="4318" y="2184"/>
                </a:cubicBezTo>
                <a:cubicBezTo>
                  <a:pt x="3781" y="1765"/>
                  <a:pt x="3088" y="1516"/>
                  <a:pt x="2434" y="1516"/>
                </a:cubicBezTo>
                <a:cubicBezTo>
                  <a:pt x="1544" y="1516"/>
                  <a:pt x="727" y="1977"/>
                  <a:pt x="476" y="3095"/>
                </a:cubicBezTo>
                <a:cubicBezTo>
                  <a:pt x="1" y="5551"/>
                  <a:pt x="3526" y="5948"/>
                  <a:pt x="5071" y="6542"/>
                </a:cubicBezTo>
                <a:lnTo>
                  <a:pt x="5150" y="6542"/>
                </a:lnTo>
                <a:cubicBezTo>
                  <a:pt x="5186" y="6577"/>
                  <a:pt x="5237" y="6597"/>
                  <a:pt x="5287" y="6597"/>
                </a:cubicBezTo>
                <a:cubicBezTo>
                  <a:pt x="5348" y="6597"/>
                  <a:pt x="5406" y="6568"/>
                  <a:pt x="5427" y="6502"/>
                </a:cubicBezTo>
                <a:cubicBezTo>
                  <a:pt x="6141" y="5551"/>
                  <a:pt x="6695" y="4482"/>
                  <a:pt x="7091" y="3373"/>
                </a:cubicBezTo>
                <a:cubicBezTo>
                  <a:pt x="7408" y="2501"/>
                  <a:pt x="7804" y="1313"/>
                  <a:pt x="7131" y="521"/>
                </a:cubicBezTo>
                <a:cubicBezTo>
                  <a:pt x="6823" y="152"/>
                  <a:pt x="6497" y="0"/>
                  <a:pt x="61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g9081e9211e_0_1265"/>
          <p:cNvSpPr/>
          <p:nvPr/>
        </p:nvSpPr>
        <p:spPr>
          <a:xfrm>
            <a:off x="11068527" y="6515284"/>
            <a:ext cx="137042" cy="165654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9081e9211e_0_1265"/>
          <p:cNvSpPr txBox="1"/>
          <p:nvPr>
            <p:ph hasCustomPrompt="1" idx="7" type="title"/>
          </p:nvPr>
        </p:nvSpPr>
        <p:spPr>
          <a:xfrm>
            <a:off x="4433100" y="2747250"/>
            <a:ext cx="3324900" cy="778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6" name="Google Shape;406;g9081e9211e_0_1265"/>
          <p:cNvSpPr txBox="1"/>
          <p:nvPr>
            <p:ph hasCustomPrompt="1" idx="8" type="title"/>
          </p:nvPr>
        </p:nvSpPr>
        <p:spPr>
          <a:xfrm>
            <a:off x="7899834" y="2747250"/>
            <a:ext cx="3324900" cy="778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7" name="Google Shape;407;g9081e9211e_0_1265"/>
          <p:cNvSpPr txBox="1"/>
          <p:nvPr>
            <p:ph hasCustomPrompt="1" idx="9" type="title"/>
          </p:nvPr>
        </p:nvSpPr>
        <p:spPr>
          <a:xfrm>
            <a:off x="966367" y="2747250"/>
            <a:ext cx="3324900" cy="778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2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9081e9211e_0_1291"/>
          <p:cNvSpPr txBox="1"/>
          <p:nvPr>
            <p:ph type="title"/>
          </p:nvPr>
        </p:nvSpPr>
        <p:spPr>
          <a:xfrm>
            <a:off x="950967" y="1055367"/>
            <a:ext cx="4128300" cy="1290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9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9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9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9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9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9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9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9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900"/>
            </a:lvl9pPr>
          </a:lstStyle>
          <a:p/>
        </p:txBody>
      </p:sp>
      <p:sp>
        <p:nvSpPr>
          <p:cNvPr id="410" name="Google Shape;410;g9081e9211e_0_1291"/>
          <p:cNvSpPr txBox="1"/>
          <p:nvPr>
            <p:ph idx="1" type="subTitle"/>
          </p:nvPr>
        </p:nvSpPr>
        <p:spPr>
          <a:xfrm>
            <a:off x="5659467" y="2794867"/>
            <a:ext cx="4848300" cy="1950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100"/>
            </a:lvl9pPr>
          </a:lstStyle>
          <a:p/>
        </p:txBody>
      </p:sp>
      <p:sp>
        <p:nvSpPr>
          <p:cNvPr id="411" name="Google Shape;411;g9081e9211e_0_1291"/>
          <p:cNvSpPr/>
          <p:nvPr/>
        </p:nvSpPr>
        <p:spPr>
          <a:xfrm>
            <a:off x="328928" y="6081833"/>
            <a:ext cx="723628" cy="551270"/>
          </a:xfrm>
          <a:custGeom>
            <a:rect b="b" l="l" r="r" t="t"/>
            <a:pathLst>
              <a:path extrusionOk="0" h="9931" w="13036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9081e9211e_0_1291"/>
          <p:cNvSpPr/>
          <p:nvPr/>
        </p:nvSpPr>
        <p:spPr>
          <a:xfrm>
            <a:off x="822021" y="6322485"/>
            <a:ext cx="556377" cy="355153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g9081e9211e_0_1291"/>
          <p:cNvSpPr/>
          <p:nvPr/>
        </p:nvSpPr>
        <p:spPr>
          <a:xfrm rot="5400000">
            <a:off x="98326" y="6042554"/>
            <a:ext cx="205524" cy="216853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9081e9211e_0_1291"/>
          <p:cNvSpPr/>
          <p:nvPr/>
        </p:nvSpPr>
        <p:spPr>
          <a:xfrm rot="5400000">
            <a:off x="152905" y="5843976"/>
            <a:ext cx="124533" cy="114888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9081e9211e_0_1291"/>
          <p:cNvSpPr/>
          <p:nvPr/>
        </p:nvSpPr>
        <p:spPr>
          <a:xfrm rot="5400000">
            <a:off x="97383" y="5369867"/>
            <a:ext cx="326463" cy="323232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416" name="Google Shape;416;g9081e9211e_0_1291"/>
          <p:cNvGrpSpPr/>
          <p:nvPr/>
        </p:nvGrpSpPr>
        <p:grpSpPr>
          <a:xfrm>
            <a:off x="445285" y="5819469"/>
            <a:ext cx="210793" cy="217479"/>
            <a:chOff x="6109266" y="2958701"/>
            <a:chExt cx="158099" cy="163114"/>
          </a:xfrm>
        </p:grpSpPr>
        <p:sp>
          <p:nvSpPr>
            <p:cNvPr id="417" name="Google Shape;417;g9081e9211e_0_1291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g9081e9211e_0_1291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g9081e9211e_0_1291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0" name="Google Shape;420;g9081e9211e_0_1291"/>
          <p:cNvSpPr/>
          <p:nvPr/>
        </p:nvSpPr>
        <p:spPr>
          <a:xfrm>
            <a:off x="98984" y="6417594"/>
            <a:ext cx="416375" cy="402786"/>
          </a:xfrm>
          <a:custGeom>
            <a:rect b="b" l="l" r="r" t="t"/>
            <a:pathLst>
              <a:path extrusionOk="0" h="72705" w="75158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g9081e9211e_0_1291"/>
          <p:cNvSpPr/>
          <p:nvPr/>
        </p:nvSpPr>
        <p:spPr>
          <a:xfrm>
            <a:off x="10429823" y="369081"/>
            <a:ext cx="743204" cy="551263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g9081e9211e_0_1291"/>
          <p:cNvSpPr/>
          <p:nvPr/>
        </p:nvSpPr>
        <p:spPr>
          <a:xfrm>
            <a:off x="11436512" y="579921"/>
            <a:ext cx="230643" cy="278798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3" name="Google Shape;423;g9081e9211e_0_1291"/>
          <p:cNvGrpSpPr/>
          <p:nvPr/>
        </p:nvGrpSpPr>
        <p:grpSpPr>
          <a:xfrm>
            <a:off x="11072324" y="192859"/>
            <a:ext cx="337051" cy="372864"/>
            <a:chOff x="5414907" y="2017485"/>
            <a:chExt cx="220338" cy="243702"/>
          </a:xfrm>
        </p:grpSpPr>
        <p:sp>
          <p:nvSpPr>
            <p:cNvPr id="424" name="Google Shape;424;g9081e9211e_0_1291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g9081e9211e_0_1291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g9081e9211e_0_1291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7" name="Google Shape;427;g9081e9211e_0_1291"/>
          <p:cNvSpPr/>
          <p:nvPr/>
        </p:nvSpPr>
        <p:spPr>
          <a:xfrm rot="-8999913">
            <a:off x="11757475" y="633154"/>
            <a:ext cx="333997" cy="450920"/>
          </a:xfrm>
          <a:custGeom>
            <a:rect b="b" l="l" r="r" t="t"/>
            <a:pathLst>
              <a:path extrusionOk="0" h="81397" w="60291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9081e9211e_0_1291"/>
          <p:cNvSpPr/>
          <p:nvPr/>
        </p:nvSpPr>
        <p:spPr>
          <a:xfrm>
            <a:off x="11410751" y="112508"/>
            <a:ext cx="404065" cy="341574"/>
          </a:xfrm>
          <a:custGeom>
            <a:rect b="b" l="l" r="r" t="t"/>
            <a:pathLst>
              <a:path extrusionOk="0" h="61656" w="72936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9081e9211e_0_1291"/>
          <p:cNvSpPr txBox="1"/>
          <p:nvPr/>
        </p:nvSpPr>
        <p:spPr>
          <a:xfrm>
            <a:off x="5659267" y="4739467"/>
            <a:ext cx="48489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This presentation template was created by </a:t>
            </a:r>
            <a:r>
              <a:rPr b="1" lang="en" sz="15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including icons by </a:t>
            </a:r>
            <a:r>
              <a:rPr b="1" lang="en" sz="15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infographics &amp; images by </a:t>
            </a:r>
            <a:r>
              <a:rPr b="1" lang="en" sz="15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2">
  <p:cSld name="CUSTOM_3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9081e9211e_0_1313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32" name="Google Shape;432;g9081e9211e_0_1313"/>
          <p:cNvSpPr txBox="1"/>
          <p:nvPr>
            <p:ph idx="1" type="subTitle"/>
          </p:nvPr>
        </p:nvSpPr>
        <p:spPr>
          <a:xfrm>
            <a:off x="6090600" y="1356933"/>
            <a:ext cx="5150400" cy="47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433" name="Google Shape;433;g9081e9211e_0_1313"/>
          <p:cNvSpPr/>
          <p:nvPr/>
        </p:nvSpPr>
        <p:spPr>
          <a:xfrm>
            <a:off x="432740" y="6279553"/>
            <a:ext cx="589227" cy="448906"/>
          </a:xfrm>
          <a:custGeom>
            <a:rect b="b" l="l" r="r" t="t"/>
            <a:pathLst>
              <a:path extrusionOk="0" h="9931" w="13036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4" name="Google Shape;434;g9081e9211e_0_1313"/>
          <p:cNvGrpSpPr/>
          <p:nvPr/>
        </p:nvGrpSpPr>
        <p:grpSpPr>
          <a:xfrm>
            <a:off x="248992" y="6002029"/>
            <a:ext cx="358076" cy="331471"/>
            <a:chOff x="1412390" y="2258211"/>
            <a:chExt cx="620689" cy="574573"/>
          </a:xfrm>
        </p:grpSpPr>
        <p:sp>
          <p:nvSpPr>
            <p:cNvPr id="435" name="Google Shape;435;g9081e9211e_0_1313"/>
            <p:cNvSpPr/>
            <p:nvPr/>
          </p:nvSpPr>
          <p:spPr>
            <a:xfrm>
              <a:off x="1786301" y="2258211"/>
              <a:ext cx="246778" cy="343858"/>
            </a:xfrm>
            <a:custGeom>
              <a:rect b="b" l="l" r="r" t="t"/>
              <a:pathLst>
                <a:path extrusionOk="0" h="5355" w="3843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g9081e9211e_0_1313"/>
            <p:cNvSpPr/>
            <p:nvPr/>
          </p:nvSpPr>
          <p:spPr>
            <a:xfrm>
              <a:off x="1643877" y="2480321"/>
              <a:ext cx="124706" cy="136066"/>
            </a:xfrm>
            <a:custGeom>
              <a:rect b="b" l="l" r="r" t="t"/>
              <a:pathLst>
                <a:path extrusionOk="0" h="2119" w="1942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g9081e9211e_0_1313"/>
            <p:cNvSpPr/>
            <p:nvPr/>
          </p:nvSpPr>
          <p:spPr>
            <a:xfrm>
              <a:off x="1412390" y="2529508"/>
              <a:ext cx="295132" cy="303276"/>
            </a:xfrm>
            <a:custGeom>
              <a:rect b="b" l="l" r="r" t="t"/>
              <a:pathLst>
                <a:path extrusionOk="0" h="4723" w="4596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8" name="Google Shape;438;g9081e9211e_0_1313"/>
          <p:cNvSpPr/>
          <p:nvPr/>
        </p:nvSpPr>
        <p:spPr>
          <a:xfrm>
            <a:off x="43399" y="6450439"/>
            <a:ext cx="460791" cy="341786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439" name="Google Shape;439;g9081e9211e_0_1313"/>
          <p:cNvSpPr/>
          <p:nvPr/>
        </p:nvSpPr>
        <p:spPr>
          <a:xfrm>
            <a:off x="1107009" y="6396022"/>
            <a:ext cx="167355" cy="176580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9081e9211e_0_1313"/>
          <p:cNvSpPr/>
          <p:nvPr/>
        </p:nvSpPr>
        <p:spPr>
          <a:xfrm>
            <a:off x="959731" y="6634910"/>
            <a:ext cx="101406" cy="93551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9081e9211e_0_1313"/>
          <p:cNvSpPr/>
          <p:nvPr/>
        </p:nvSpPr>
        <p:spPr>
          <a:xfrm rot="-6435031">
            <a:off x="11556671" y="100310"/>
            <a:ext cx="347249" cy="470562"/>
          </a:xfrm>
          <a:custGeom>
            <a:rect b="b" l="l" r="r" t="t"/>
            <a:pathLst>
              <a:path extrusionOk="0" h="8689" w="6412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9081e9211e_0_1313"/>
          <p:cNvSpPr/>
          <p:nvPr/>
        </p:nvSpPr>
        <p:spPr>
          <a:xfrm>
            <a:off x="11317568" y="126322"/>
            <a:ext cx="187810" cy="227022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9081e9211e_0_1313"/>
          <p:cNvSpPr/>
          <p:nvPr/>
        </p:nvSpPr>
        <p:spPr>
          <a:xfrm>
            <a:off x="11240965" y="317827"/>
            <a:ext cx="187810" cy="227022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g9081e9211e_0_1313"/>
          <p:cNvSpPr/>
          <p:nvPr/>
        </p:nvSpPr>
        <p:spPr>
          <a:xfrm rot="1789184">
            <a:off x="11691349" y="667710"/>
            <a:ext cx="328912" cy="278044"/>
          </a:xfrm>
          <a:custGeom>
            <a:rect b="b" l="l" r="r" t="t"/>
            <a:pathLst>
              <a:path extrusionOk="0" h="61656" w="72936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5" name="Google Shape;445;g9081e9211e_0_1313"/>
          <p:cNvGrpSpPr/>
          <p:nvPr/>
        </p:nvGrpSpPr>
        <p:grpSpPr>
          <a:xfrm rot="9322877">
            <a:off x="11847693" y="390944"/>
            <a:ext cx="236746" cy="261850"/>
            <a:chOff x="5414907" y="2017485"/>
            <a:chExt cx="220338" cy="243702"/>
          </a:xfrm>
        </p:grpSpPr>
        <p:sp>
          <p:nvSpPr>
            <p:cNvPr id="446" name="Google Shape;446;g9081e9211e_0_1313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g9081e9211e_0_1313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g9081e9211e_0_1313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CUSTOM_5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9081e9211e_0_1332"/>
          <p:cNvSpPr txBox="1"/>
          <p:nvPr>
            <p:ph hasCustomPrompt="1" type="title"/>
          </p:nvPr>
        </p:nvSpPr>
        <p:spPr>
          <a:xfrm>
            <a:off x="951434" y="1581783"/>
            <a:ext cx="3324900" cy="778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1" name="Google Shape;451;g9081e9211e_0_1332"/>
          <p:cNvSpPr txBox="1"/>
          <p:nvPr>
            <p:ph idx="1" type="subTitle"/>
          </p:nvPr>
        </p:nvSpPr>
        <p:spPr>
          <a:xfrm>
            <a:off x="951433" y="2970183"/>
            <a:ext cx="3324900" cy="92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sz="2100"/>
            </a:lvl9pPr>
          </a:lstStyle>
          <a:p/>
        </p:txBody>
      </p:sp>
      <p:sp>
        <p:nvSpPr>
          <p:cNvPr id="452" name="Google Shape;452;g9081e9211e_0_1332"/>
          <p:cNvSpPr txBox="1"/>
          <p:nvPr>
            <p:ph hasCustomPrompt="1" idx="2" type="title"/>
          </p:nvPr>
        </p:nvSpPr>
        <p:spPr>
          <a:xfrm>
            <a:off x="4433586" y="4627723"/>
            <a:ext cx="3324900" cy="778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3" name="Google Shape;453;g9081e9211e_0_1332"/>
          <p:cNvSpPr txBox="1"/>
          <p:nvPr>
            <p:ph idx="3" type="subTitle"/>
          </p:nvPr>
        </p:nvSpPr>
        <p:spPr>
          <a:xfrm>
            <a:off x="4433583" y="2970183"/>
            <a:ext cx="3324900" cy="92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2100"/>
            </a:lvl9pPr>
          </a:lstStyle>
          <a:p/>
        </p:txBody>
      </p:sp>
      <p:sp>
        <p:nvSpPr>
          <p:cNvPr id="454" name="Google Shape;454;g9081e9211e_0_1332"/>
          <p:cNvSpPr txBox="1"/>
          <p:nvPr>
            <p:ph hasCustomPrompt="1" idx="4" type="title"/>
          </p:nvPr>
        </p:nvSpPr>
        <p:spPr>
          <a:xfrm>
            <a:off x="7915777" y="1581783"/>
            <a:ext cx="3324900" cy="778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5" name="Google Shape;455;g9081e9211e_0_1332"/>
          <p:cNvSpPr txBox="1"/>
          <p:nvPr>
            <p:ph idx="5" type="subTitle"/>
          </p:nvPr>
        </p:nvSpPr>
        <p:spPr>
          <a:xfrm>
            <a:off x="7915770" y="2970183"/>
            <a:ext cx="3324900" cy="92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2100"/>
            </a:lvl1pPr>
            <a:lvl2pPr lvl="1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2pPr>
            <a:lvl3pPr lvl="2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3pPr>
            <a:lvl4pPr lvl="3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4pPr>
            <a:lvl5pPr lvl="4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5pPr>
            <a:lvl6pPr lvl="5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6pPr>
            <a:lvl7pPr lvl="6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7pPr>
            <a:lvl8pPr lvl="7" rtl="0" algn="ctr">
              <a:spcBef>
                <a:spcPts val="2100"/>
              </a:spcBef>
              <a:spcAft>
                <a:spcPts val="0"/>
              </a:spcAft>
              <a:buNone/>
              <a:defRPr sz="21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None/>
              <a:defRPr sz="2100"/>
            </a:lvl9pPr>
          </a:lstStyle>
          <a:p/>
        </p:txBody>
      </p:sp>
      <p:grpSp>
        <p:nvGrpSpPr>
          <p:cNvPr id="456" name="Google Shape;456;g9081e9211e_0_1332"/>
          <p:cNvGrpSpPr/>
          <p:nvPr/>
        </p:nvGrpSpPr>
        <p:grpSpPr>
          <a:xfrm>
            <a:off x="11115864" y="5837612"/>
            <a:ext cx="934068" cy="897347"/>
            <a:chOff x="7047366" y="2801445"/>
            <a:chExt cx="753220" cy="723609"/>
          </a:xfrm>
        </p:grpSpPr>
        <p:sp>
          <p:nvSpPr>
            <p:cNvPr id="457" name="Google Shape;457;g9081e9211e_0_1332"/>
            <p:cNvSpPr/>
            <p:nvPr/>
          </p:nvSpPr>
          <p:spPr>
            <a:xfrm>
              <a:off x="7105029" y="2834900"/>
              <a:ext cx="638554" cy="646170"/>
            </a:xfrm>
            <a:custGeom>
              <a:rect b="b" l="l" r="r" t="t"/>
              <a:pathLst>
                <a:path extrusionOk="0" h="10063" w="9944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458" name="Google Shape;458;g9081e9211e_0_1332"/>
            <p:cNvSpPr/>
            <p:nvPr/>
          </p:nvSpPr>
          <p:spPr>
            <a:xfrm>
              <a:off x="7082169" y="2801445"/>
              <a:ext cx="694485" cy="669929"/>
            </a:xfrm>
            <a:custGeom>
              <a:rect b="b" l="l" r="r" t="t"/>
              <a:pathLst>
                <a:path extrusionOk="0" h="10433" w="10815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g9081e9211e_0_1332"/>
            <p:cNvSpPr/>
            <p:nvPr/>
          </p:nvSpPr>
          <p:spPr>
            <a:xfrm>
              <a:off x="7550152" y="3119810"/>
              <a:ext cx="91635" cy="58562"/>
            </a:xfrm>
            <a:custGeom>
              <a:rect b="b" l="l" r="r" t="t"/>
              <a:pathLst>
                <a:path extrusionOk="0" h="912" w="1427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g9081e9211e_0_1332"/>
            <p:cNvSpPr/>
            <p:nvPr/>
          </p:nvSpPr>
          <p:spPr>
            <a:xfrm>
              <a:off x="7519650" y="3343590"/>
              <a:ext cx="53491" cy="50985"/>
            </a:xfrm>
            <a:custGeom>
              <a:rect b="b" l="l" r="r" t="t"/>
              <a:pathLst>
                <a:path extrusionOk="0" h="794" w="833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g9081e9211e_0_1332"/>
            <p:cNvSpPr/>
            <p:nvPr/>
          </p:nvSpPr>
          <p:spPr>
            <a:xfrm>
              <a:off x="7529860" y="3124561"/>
              <a:ext cx="33071" cy="30886"/>
            </a:xfrm>
            <a:custGeom>
              <a:rect b="b" l="l" r="r" t="t"/>
              <a:pathLst>
                <a:path extrusionOk="0" h="481" w="515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g9081e9211e_0_1332"/>
            <p:cNvSpPr/>
            <p:nvPr/>
          </p:nvSpPr>
          <p:spPr>
            <a:xfrm>
              <a:off x="7499295" y="3269874"/>
              <a:ext cx="61133" cy="55993"/>
            </a:xfrm>
            <a:custGeom>
              <a:rect b="b" l="l" r="r" t="t"/>
              <a:pathLst>
                <a:path extrusionOk="0" h="872" w="952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g9081e9211e_0_1332"/>
            <p:cNvSpPr/>
            <p:nvPr/>
          </p:nvSpPr>
          <p:spPr>
            <a:xfrm>
              <a:off x="7430652" y="3273791"/>
              <a:ext cx="71279" cy="59718"/>
            </a:xfrm>
            <a:custGeom>
              <a:rect b="b" l="l" r="r" t="t"/>
              <a:pathLst>
                <a:path extrusionOk="0" h="930" w="111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g9081e9211e_0_1332"/>
            <p:cNvSpPr/>
            <p:nvPr/>
          </p:nvSpPr>
          <p:spPr>
            <a:xfrm>
              <a:off x="7367017" y="2982460"/>
              <a:ext cx="50987" cy="94136"/>
            </a:xfrm>
            <a:custGeom>
              <a:rect b="b" l="l" r="r" t="t"/>
              <a:pathLst>
                <a:path extrusionOk="0" h="1466" w="794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g9081e9211e_0_1332"/>
            <p:cNvSpPr/>
            <p:nvPr/>
          </p:nvSpPr>
          <p:spPr>
            <a:xfrm>
              <a:off x="7153381" y="3208808"/>
              <a:ext cx="256988" cy="293836"/>
            </a:xfrm>
            <a:custGeom>
              <a:rect b="b" l="l" r="r" t="t"/>
              <a:pathLst>
                <a:path extrusionOk="0" h="4576" w="4002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g9081e9211e_0_1332"/>
            <p:cNvSpPr/>
            <p:nvPr/>
          </p:nvSpPr>
          <p:spPr>
            <a:xfrm>
              <a:off x="7260231" y="3094317"/>
              <a:ext cx="99276" cy="25557"/>
            </a:xfrm>
            <a:custGeom>
              <a:rect b="b" l="l" r="r" t="t"/>
              <a:pathLst>
                <a:path extrusionOk="0" h="398" w="1546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g9081e9211e_0_1332"/>
            <p:cNvSpPr/>
            <p:nvPr/>
          </p:nvSpPr>
          <p:spPr>
            <a:xfrm>
              <a:off x="7229666" y="3137597"/>
              <a:ext cx="73847" cy="20420"/>
            </a:xfrm>
            <a:custGeom>
              <a:rect b="b" l="l" r="r" t="t"/>
              <a:pathLst>
                <a:path extrusionOk="0" h="318" w="115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g9081e9211e_0_1332"/>
            <p:cNvSpPr/>
            <p:nvPr/>
          </p:nvSpPr>
          <p:spPr>
            <a:xfrm>
              <a:off x="7181378" y="3091813"/>
              <a:ext cx="45850" cy="22924"/>
            </a:xfrm>
            <a:custGeom>
              <a:rect b="b" l="l" r="r" t="t"/>
              <a:pathLst>
                <a:path extrusionOk="0" h="357" w="714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g9081e9211e_0_1332"/>
            <p:cNvSpPr/>
            <p:nvPr/>
          </p:nvSpPr>
          <p:spPr>
            <a:xfrm>
              <a:off x="7537758" y="2894168"/>
              <a:ext cx="103579" cy="89833"/>
            </a:xfrm>
            <a:custGeom>
              <a:rect b="b" l="l" r="r" t="t"/>
              <a:pathLst>
                <a:path extrusionOk="0" h="1399" w="1613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g9081e9211e_0_1332"/>
            <p:cNvSpPr/>
            <p:nvPr/>
          </p:nvSpPr>
          <p:spPr>
            <a:xfrm>
              <a:off x="7519650" y="2829442"/>
              <a:ext cx="52785" cy="70056"/>
            </a:xfrm>
            <a:custGeom>
              <a:rect b="b" l="l" r="r" t="t"/>
              <a:pathLst>
                <a:path extrusionOk="0" h="1091" w="822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g9081e9211e_0_1332"/>
            <p:cNvSpPr/>
            <p:nvPr/>
          </p:nvSpPr>
          <p:spPr>
            <a:xfrm>
              <a:off x="7631445" y="2945538"/>
              <a:ext cx="102359" cy="56058"/>
            </a:xfrm>
            <a:custGeom>
              <a:rect b="b" l="l" r="r" t="t"/>
              <a:pathLst>
                <a:path extrusionOk="0" h="873" w="1594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g9081e9211e_0_1332"/>
            <p:cNvSpPr/>
            <p:nvPr/>
          </p:nvSpPr>
          <p:spPr>
            <a:xfrm>
              <a:off x="7188698" y="2874390"/>
              <a:ext cx="89002" cy="101648"/>
            </a:xfrm>
            <a:custGeom>
              <a:rect b="b" l="l" r="r" t="t"/>
              <a:pathLst>
                <a:path extrusionOk="0" h="1583" w="1386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g9081e9211e_0_1332"/>
            <p:cNvSpPr/>
            <p:nvPr/>
          </p:nvSpPr>
          <p:spPr>
            <a:xfrm>
              <a:off x="7286751" y="2832139"/>
              <a:ext cx="40969" cy="92209"/>
            </a:xfrm>
            <a:custGeom>
              <a:rect b="b" l="l" r="r" t="t"/>
              <a:pathLst>
                <a:path extrusionOk="0" h="1436" w="638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g9081e9211e_0_1332"/>
            <p:cNvSpPr/>
            <p:nvPr/>
          </p:nvSpPr>
          <p:spPr>
            <a:xfrm>
              <a:off x="7089810" y="2949390"/>
              <a:ext cx="116165" cy="45976"/>
            </a:xfrm>
            <a:custGeom>
              <a:rect b="b" l="l" r="r" t="t"/>
              <a:pathLst>
                <a:path extrusionOk="0" h="716" w="1809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g9081e9211e_0_1332"/>
            <p:cNvSpPr/>
            <p:nvPr/>
          </p:nvSpPr>
          <p:spPr>
            <a:xfrm>
              <a:off x="7071510" y="3237832"/>
              <a:ext cx="128173" cy="69028"/>
            </a:xfrm>
            <a:custGeom>
              <a:rect b="b" l="l" r="r" t="t"/>
              <a:pathLst>
                <a:path extrusionOk="0" h="1075" w="1996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g9081e9211e_0_1332"/>
            <p:cNvSpPr/>
            <p:nvPr/>
          </p:nvSpPr>
          <p:spPr>
            <a:xfrm>
              <a:off x="7047366" y="3193397"/>
              <a:ext cx="87397" cy="38528"/>
            </a:xfrm>
            <a:custGeom>
              <a:rect b="b" l="l" r="r" t="t"/>
              <a:pathLst>
                <a:path extrusionOk="0" h="600" w="1361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g9081e9211e_0_1332"/>
            <p:cNvSpPr/>
            <p:nvPr/>
          </p:nvSpPr>
          <p:spPr>
            <a:xfrm>
              <a:off x="7100662" y="3313859"/>
              <a:ext cx="80076" cy="81036"/>
            </a:xfrm>
            <a:custGeom>
              <a:rect b="b" l="l" r="r" t="t"/>
              <a:pathLst>
                <a:path extrusionOk="0" h="1262" w="1247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g9081e9211e_0_1332"/>
            <p:cNvSpPr/>
            <p:nvPr/>
          </p:nvSpPr>
          <p:spPr>
            <a:xfrm>
              <a:off x="7392445" y="3384878"/>
              <a:ext cx="35704" cy="108326"/>
            </a:xfrm>
            <a:custGeom>
              <a:rect b="b" l="l" r="r" t="t"/>
              <a:pathLst>
                <a:path extrusionOk="0" h="1687" w="556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g9081e9211e_0_1332"/>
            <p:cNvSpPr/>
            <p:nvPr/>
          </p:nvSpPr>
          <p:spPr>
            <a:xfrm>
              <a:off x="7299080" y="3429185"/>
              <a:ext cx="57793" cy="85852"/>
            </a:xfrm>
            <a:custGeom>
              <a:rect b="b" l="l" r="r" t="t"/>
              <a:pathLst>
                <a:path extrusionOk="0" h="1337" w="90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g9081e9211e_0_1332"/>
            <p:cNvSpPr/>
            <p:nvPr/>
          </p:nvSpPr>
          <p:spPr>
            <a:xfrm>
              <a:off x="7471427" y="3445687"/>
              <a:ext cx="73526" cy="79367"/>
            </a:xfrm>
            <a:custGeom>
              <a:rect b="b" l="l" r="r" t="t"/>
              <a:pathLst>
                <a:path extrusionOk="0" h="1236" w="1145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g9081e9211e_0_1332"/>
            <p:cNvSpPr/>
            <p:nvPr/>
          </p:nvSpPr>
          <p:spPr>
            <a:xfrm>
              <a:off x="7622198" y="3236612"/>
              <a:ext cx="144227" cy="48545"/>
            </a:xfrm>
            <a:custGeom>
              <a:rect b="b" l="l" r="r" t="t"/>
              <a:pathLst>
                <a:path extrusionOk="0" h="756" w="2246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g9081e9211e_0_1332"/>
            <p:cNvSpPr/>
            <p:nvPr/>
          </p:nvSpPr>
          <p:spPr>
            <a:xfrm>
              <a:off x="7654497" y="3307374"/>
              <a:ext cx="50922" cy="42701"/>
            </a:xfrm>
            <a:custGeom>
              <a:rect b="b" l="l" r="r" t="t"/>
              <a:pathLst>
                <a:path extrusionOk="0" h="665" w="793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g9081e9211e_0_1332"/>
            <p:cNvSpPr/>
            <p:nvPr/>
          </p:nvSpPr>
          <p:spPr>
            <a:xfrm>
              <a:off x="7690970" y="3164951"/>
              <a:ext cx="109615" cy="44114"/>
            </a:xfrm>
            <a:custGeom>
              <a:rect b="b" l="l" r="r" t="t"/>
              <a:pathLst>
                <a:path extrusionOk="0" h="687" w="1707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4" name="Google Shape;484;g9081e9211e_0_1332"/>
          <p:cNvSpPr/>
          <p:nvPr/>
        </p:nvSpPr>
        <p:spPr>
          <a:xfrm>
            <a:off x="10739618" y="6305456"/>
            <a:ext cx="246673" cy="352852"/>
          </a:xfrm>
          <a:custGeom>
            <a:rect b="b" l="l" r="r" t="t"/>
            <a:pathLst>
              <a:path extrusionOk="0" h="15712" w="10984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5" name="Google Shape;485;g9081e9211e_0_1332"/>
          <p:cNvGrpSpPr/>
          <p:nvPr/>
        </p:nvGrpSpPr>
        <p:grpSpPr>
          <a:xfrm>
            <a:off x="11622943" y="5300057"/>
            <a:ext cx="427863" cy="441434"/>
            <a:chOff x="6109266" y="2958701"/>
            <a:chExt cx="158099" cy="163114"/>
          </a:xfrm>
        </p:grpSpPr>
        <p:sp>
          <p:nvSpPr>
            <p:cNvPr id="486" name="Google Shape;486;g9081e9211e_0_1332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g9081e9211e_0_1332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g9081e9211e_0_1332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9" name="Google Shape;489;g9081e9211e_0_1332"/>
          <p:cNvSpPr/>
          <p:nvPr/>
        </p:nvSpPr>
        <p:spPr>
          <a:xfrm rot="-9511002">
            <a:off x="10962948" y="5380073"/>
            <a:ext cx="353737" cy="564827"/>
          </a:xfrm>
          <a:custGeom>
            <a:rect b="b" l="l" r="r" t="t"/>
            <a:pathLst>
              <a:path extrusionOk="0" h="11372" w="7122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9081e9211e_0_1332"/>
          <p:cNvSpPr/>
          <p:nvPr/>
        </p:nvSpPr>
        <p:spPr>
          <a:xfrm>
            <a:off x="10357555" y="6150108"/>
            <a:ext cx="251774" cy="304340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9081e9211e_0_1332"/>
          <p:cNvSpPr/>
          <p:nvPr/>
        </p:nvSpPr>
        <p:spPr>
          <a:xfrm>
            <a:off x="10449976" y="5837894"/>
            <a:ext cx="251774" cy="304340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2" name="Google Shape;492;g9081e9211e_0_1332"/>
          <p:cNvGrpSpPr/>
          <p:nvPr/>
        </p:nvGrpSpPr>
        <p:grpSpPr>
          <a:xfrm>
            <a:off x="192920" y="5590340"/>
            <a:ext cx="1002673" cy="1204275"/>
            <a:chOff x="6192911" y="156630"/>
            <a:chExt cx="2526260" cy="3034202"/>
          </a:xfrm>
        </p:grpSpPr>
        <p:sp>
          <p:nvSpPr>
            <p:cNvPr id="493" name="Google Shape;493;g9081e9211e_0_1332"/>
            <p:cNvSpPr/>
            <p:nvPr/>
          </p:nvSpPr>
          <p:spPr>
            <a:xfrm>
              <a:off x="6528644" y="236317"/>
              <a:ext cx="2099470" cy="2827955"/>
            </a:xfrm>
            <a:custGeom>
              <a:rect b="b" l="l" r="r" t="t"/>
              <a:pathLst>
                <a:path extrusionOk="0" h="22144" w="1644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g9081e9211e_0_1332"/>
            <p:cNvSpPr/>
            <p:nvPr/>
          </p:nvSpPr>
          <p:spPr>
            <a:xfrm>
              <a:off x="6192911" y="156630"/>
              <a:ext cx="2526260" cy="3034202"/>
            </a:xfrm>
            <a:custGeom>
              <a:rect b="b" l="l" r="r" t="t"/>
              <a:pathLst>
                <a:path extrusionOk="0" h="23759" w="19782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g9081e9211e_0_1332"/>
            <p:cNvSpPr/>
            <p:nvPr/>
          </p:nvSpPr>
          <p:spPr>
            <a:xfrm>
              <a:off x="6771536" y="627092"/>
              <a:ext cx="1264790" cy="1007484"/>
            </a:xfrm>
            <a:custGeom>
              <a:rect b="b" l="l" r="r" t="t"/>
              <a:pathLst>
                <a:path extrusionOk="0" h="7889" w="9904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g9081e9211e_0_1332"/>
            <p:cNvSpPr/>
            <p:nvPr/>
          </p:nvSpPr>
          <p:spPr>
            <a:xfrm>
              <a:off x="8329522" y="2052398"/>
              <a:ext cx="146861" cy="305732"/>
            </a:xfrm>
            <a:custGeom>
              <a:rect b="b" l="l" r="r" t="t"/>
              <a:pathLst>
                <a:path extrusionOk="0" h="2394" w="115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g9081e9211e_0_1332"/>
            <p:cNvSpPr/>
            <p:nvPr/>
          </p:nvSpPr>
          <p:spPr>
            <a:xfrm>
              <a:off x="8294148" y="2254682"/>
              <a:ext cx="96290" cy="182239"/>
            </a:xfrm>
            <a:custGeom>
              <a:rect b="b" l="l" r="r" t="t"/>
              <a:pathLst>
                <a:path extrusionOk="0" h="1427" w="754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g9081e9211e_0_1332"/>
            <p:cNvSpPr/>
            <p:nvPr/>
          </p:nvSpPr>
          <p:spPr>
            <a:xfrm>
              <a:off x="8213184" y="2355951"/>
              <a:ext cx="75984" cy="132944"/>
            </a:xfrm>
            <a:custGeom>
              <a:rect b="b" l="l" r="r" t="t"/>
              <a:pathLst>
                <a:path extrusionOk="0" h="1041" w="595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g9081e9211e_0_1332"/>
            <p:cNvSpPr/>
            <p:nvPr/>
          </p:nvSpPr>
          <p:spPr>
            <a:xfrm>
              <a:off x="7262174" y="2242550"/>
              <a:ext cx="96290" cy="194371"/>
            </a:xfrm>
            <a:custGeom>
              <a:rect b="b" l="l" r="r" t="t"/>
              <a:pathLst>
                <a:path extrusionOk="0" h="1522" w="754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g9081e9211e_0_1332"/>
            <p:cNvSpPr/>
            <p:nvPr/>
          </p:nvSpPr>
          <p:spPr>
            <a:xfrm>
              <a:off x="7241997" y="2441896"/>
              <a:ext cx="151841" cy="369458"/>
            </a:xfrm>
            <a:custGeom>
              <a:rect b="b" l="l" r="r" t="t"/>
              <a:pathLst>
                <a:path extrusionOk="0" h="2893" w="1189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g9081e9211e_0_1332"/>
            <p:cNvSpPr/>
            <p:nvPr/>
          </p:nvSpPr>
          <p:spPr>
            <a:xfrm>
              <a:off x="7085177" y="2108077"/>
              <a:ext cx="131664" cy="283383"/>
            </a:xfrm>
            <a:custGeom>
              <a:rect b="b" l="l" r="r" t="t"/>
              <a:pathLst>
                <a:path extrusionOk="0" h="2219" w="1031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g9081e9211e_0_1332"/>
          <p:cNvSpPr/>
          <p:nvPr/>
        </p:nvSpPr>
        <p:spPr>
          <a:xfrm rot="10181979">
            <a:off x="1306476" y="6508636"/>
            <a:ext cx="244849" cy="258346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503" name="Google Shape;503;g9081e9211e_0_1332"/>
          <p:cNvSpPr/>
          <p:nvPr/>
        </p:nvSpPr>
        <p:spPr>
          <a:xfrm rot="10181979">
            <a:off x="1567796" y="6329814"/>
            <a:ext cx="148362" cy="136870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4" name="Google Shape;504;g9081e9211e_0_1332"/>
          <p:cNvGrpSpPr/>
          <p:nvPr/>
        </p:nvGrpSpPr>
        <p:grpSpPr>
          <a:xfrm>
            <a:off x="731861" y="5039230"/>
            <a:ext cx="416174" cy="460231"/>
            <a:chOff x="5414907" y="2017485"/>
            <a:chExt cx="220338" cy="243702"/>
          </a:xfrm>
        </p:grpSpPr>
        <p:sp>
          <p:nvSpPr>
            <p:cNvPr id="505" name="Google Shape;505;g9081e9211e_0_1332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g9081e9211e_0_1332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g9081e9211e_0_1332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g9081e9211e_0_1332"/>
          <p:cNvSpPr/>
          <p:nvPr/>
        </p:nvSpPr>
        <p:spPr>
          <a:xfrm rot="3455425">
            <a:off x="265843" y="4910319"/>
            <a:ext cx="347567" cy="471030"/>
          </a:xfrm>
          <a:custGeom>
            <a:rect b="b" l="l" r="r" t="t"/>
            <a:pathLst>
              <a:path extrusionOk="0" h="8689" w="6412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9081e9211e_0_1332"/>
          <p:cNvSpPr/>
          <p:nvPr/>
        </p:nvSpPr>
        <p:spPr>
          <a:xfrm>
            <a:off x="1285317" y="5531523"/>
            <a:ext cx="287124" cy="451887"/>
          </a:xfrm>
          <a:custGeom>
            <a:rect b="b" l="l" r="r" t="t"/>
            <a:pathLst>
              <a:path extrusionOk="0" h="15112" w="9602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">
  <p:cSld name="CUSTOM_6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9081e9211e_0_1393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12" name="Google Shape;512;g9081e9211e_0_1393"/>
          <p:cNvSpPr txBox="1"/>
          <p:nvPr>
            <p:ph idx="1" type="subTitle"/>
          </p:nvPr>
        </p:nvSpPr>
        <p:spPr>
          <a:xfrm>
            <a:off x="7377500" y="3448525"/>
            <a:ext cx="2894100" cy="147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2">
  <p:cSld name="CUSTOM_6_2"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9081e9211e_0_1396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15" name="Google Shape;515;g9081e9211e_0_1396"/>
          <p:cNvSpPr txBox="1"/>
          <p:nvPr>
            <p:ph idx="1" type="subTitle"/>
          </p:nvPr>
        </p:nvSpPr>
        <p:spPr>
          <a:xfrm>
            <a:off x="2888913" y="3584828"/>
            <a:ext cx="2894100" cy="19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vices 3">
  <p:cSld name="CUSTOM_6_2_1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9081e9211e_0_1399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18" name="Google Shape;518;g9081e9211e_0_1399"/>
          <p:cNvSpPr txBox="1"/>
          <p:nvPr>
            <p:ph idx="1" type="subTitle"/>
          </p:nvPr>
        </p:nvSpPr>
        <p:spPr>
          <a:xfrm>
            <a:off x="5999230" y="3584828"/>
            <a:ext cx="2894100" cy="1923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mall text">
  <p:cSld name="CUSTOM_6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9081e9211e_0_1402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1" name="Google Shape;521;g9081e9211e_0_1402"/>
          <p:cNvSpPr/>
          <p:nvPr/>
        </p:nvSpPr>
        <p:spPr>
          <a:xfrm rot="-9839171">
            <a:off x="11375044" y="5632632"/>
            <a:ext cx="556341" cy="355130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2" name="Google Shape;522;g9081e9211e_0_1402"/>
          <p:cNvGrpSpPr/>
          <p:nvPr/>
        </p:nvGrpSpPr>
        <p:grpSpPr>
          <a:xfrm>
            <a:off x="11680657" y="6527219"/>
            <a:ext cx="210793" cy="217479"/>
            <a:chOff x="6109266" y="2958701"/>
            <a:chExt cx="158099" cy="163114"/>
          </a:xfrm>
        </p:grpSpPr>
        <p:sp>
          <p:nvSpPr>
            <p:cNvPr id="523" name="Google Shape;523;g9081e9211e_0_1402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g9081e9211e_0_1402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g9081e9211e_0_1402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6" name="Google Shape;526;g9081e9211e_0_1402"/>
          <p:cNvSpPr/>
          <p:nvPr/>
        </p:nvSpPr>
        <p:spPr>
          <a:xfrm>
            <a:off x="11116017" y="6281931"/>
            <a:ext cx="255071" cy="252547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527" name="Google Shape;527;g9081e9211e_0_1402"/>
          <p:cNvSpPr/>
          <p:nvPr/>
        </p:nvSpPr>
        <p:spPr>
          <a:xfrm rot="2700000">
            <a:off x="11188293" y="6608525"/>
            <a:ext cx="179120" cy="177347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528" name="Google Shape;528;g9081e9211e_0_1402"/>
          <p:cNvSpPr/>
          <p:nvPr/>
        </p:nvSpPr>
        <p:spPr>
          <a:xfrm>
            <a:off x="11493365" y="5958417"/>
            <a:ext cx="582662" cy="563646"/>
          </a:xfrm>
          <a:custGeom>
            <a:rect b="b" l="l" r="r" t="t"/>
            <a:pathLst>
              <a:path extrusionOk="0" h="72705" w="75158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g9081e9211e_0_1402"/>
          <p:cNvSpPr/>
          <p:nvPr/>
        </p:nvSpPr>
        <p:spPr>
          <a:xfrm flipH="1">
            <a:off x="26299" y="73134"/>
            <a:ext cx="831346" cy="688591"/>
          </a:xfrm>
          <a:custGeom>
            <a:rect b="b" l="l" r="r" t="t"/>
            <a:pathLst>
              <a:path extrusionOk="0" h="13283" w="16036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g9081e9211e_0_1402"/>
          <p:cNvSpPr/>
          <p:nvPr/>
        </p:nvSpPr>
        <p:spPr>
          <a:xfrm>
            <a:off x="68202" y="806161"/>
            <a:ext cx="181222" cy="191200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g9081e9211e_0_1402"/>
          <p:cNvSpPr/>
          <p:nvPr/>
        </p:nvSpPr>
        <p:spPr>
          <a:xfrm>
            <a:off x="332867" y="806161"/>
            <a:ext cx="109808" cy="101297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9081e9211e_0_1402"/>
          <p:cNvSpPr/>
          <p:nvPr/>
        </p:nvSpPr>
        <p:spPr>
          <a:xfrm>
            <a:off x="298038" y="1028134"/>
            <a:ext cx="287861" cy="284995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533" name="Google Shape;533;g9081e9211e_0_1402"/>
          <p:cNvSpPr/>
          <p:nvPr/>
        </p:nvSpPr>
        <p:spPr>
          <a:xfrm rot="1560656">
            <a:off x="472152" y="852382"/>
            <a:ext cx="498920" cy="370068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g9081e9211e_0_1402"/>
          <p:cNvSpPr txBox="1"/>
          <p:nvPr>
            <p:ph idx="1" type="subTitle"/>
          </p:nvPr>
        </p:nvSpPr>
        <p:spPr>
          <a:xfrm>
            <a:off x="1203703" y="3348139"/>
            <a:ext cx="3261900" cy="1416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9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9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9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9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9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9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9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9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9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-column text 3">
  <p:cSld name="CUSTOM_7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9081e9211e_0_1418"/>
          <p:cNvSpPr txBox="1"/>
          <p:nvPr>
            <p:ph type="title"/>
          </p:nvPr>
        </p:nvSpPr>
        <p:spPr>
          <a:xfrm>
            <a:off x="4142533" y="1263100"/>
            <a:ext cx="3885900" cy="1246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grpSp>
        <p:nvGrpSpPr>
          <p:cNvPr id="537" name="Google Shape;537;g9081e9211e_0_1418"/>
          <p:cNvGrpSpPr/>
          <p:nvPr/>
        </p:nvGrpSpPr>
        <p:grpSpPr>
          <a:xfrm>
            <a:off x="436891" y="436560"/>
            <a:ext cx="1011951" cy="972168"/>
            <a:chOff x="7047366" y="2801445"/>
            <a:chExt cx="753220" cy="723609"/>
          </a:xfrm>
        </p:grpSpPr>
        <p:sp>
          <p:nvSpPr>
            <p:cNvPr id="538" name="Google Shape;538;g9081e9211e_0_1418"/>
            <p:cNvSpPr/>
            <p:nvPr/>
          </p:nvSpPr>
          <p:spPr>
            <a:xfrm>
              <a:off x="7105029" y="2834900"/>
              <a:ext cx="638554" cy="646170"/>
            </a:xfrm>
            <a:custGeom>
              <a:rect b="b" l="l" r="r" t="t"/>
              <a:pathLst>
                <a:path extrusionOk="0" h="10063" w="9944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539" name="Google Shape;539;g9081e9211e_0_1418"/>
            <p:cNvSpPr/>
            <p:nvPr/>
          </p:nvSpPr>
          <p:spPr>
            <a:xfrm>
              <a:off x="7082169" y="2801445"/>
              <a:ext cx="694485" cy="669929"/>
            </a:xfrm>
            <a:custGeom>
              <a:rect b="b" l="l" r="r" t="t"/>
              <a:pathLst>
                <a:path extrusionOk="0" h="10433" w="10815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g9081e9211e_0_1418"/>
            <p:cNvSpPr/>
            <p:nvPr/>
          </p:nvSpPr>
          <p:spPr>
            <a:xfrm>
              <a:off x="7550152" y="3119810"/>
              <a:ext cx="91635" cy="58562"/>
            </a:xfrm>
            <a:custGeom>
              <a:rect b="b" l="l" r="r" t="t"/>
              <a:pathLst>
                <a:path extrusionOk="0" h="912" w="1427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g9081e9211e_0_1418"/>
            <p:cNvSpPr/>
            <p:nvPr/>
          </p:nvSpPr>
          <p:spPr>
            <a:xfrm>
              <a:off x="7519650" y="3343590"/>
              <a:ext cx="53491" cy="50985"/>
            </a:xfrm>
            <a:custGeom>
              <a:rect b="b" l="l" r="r" t="t"/>
              <a:pathLst>
                <a:path extrusionOk="0" h="794" w="833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g9081e9211e_0_1418"/>
            <p:cNvSpPr/>
            <p:nvPr/>
          </p:nvSpPr>
          <p:spPr>
            <a:xfrm>
              <a:off x="7529860" y="3124561"/>
              <a:ext cx="33071" cy="30886"/>
            </a:xfrm>
            <a:custGeom>
              <a:rect b="b" l="l" r="r" t="t"/>
              <a:pathLst>
                <a:path extrusionOk="0" h="481" w="515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g9081e9211e_0_1418"/>
            <p:cNvSpPr/>
            <p:nvPr/>
          </p:nvSpPr>
          <p:spPr>
            <a:xfrm>
              <a:off x="7499295" y="3269874"/>
              <a:ext cx="61133" cy="55993"/>
            </a:xfrm>
            <a:custGeom>
              <a:rect b="b" l="l" r="r" t="t"/>
              <a:pathLst>
                <a:path extrusionOk="0" h="872" w="952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g9081e9211e_0_1418"/>
            <p:cNvSpPr/>
            <p:nvPr/>
          </p:nvSpPr>
          <p:spPr>
            <a:xfrm>
              <a:off x="7430652" y="3273791"/>
              <a:ext cx="71279" cy="59718"/>
            </a:xfrm>
            <a:custGeom>
              <a:rect b="b" l="l" r="r" t="t"/>
              <a:pathLst>
                <a:path extrusionOk="0" h="930" w="111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g9081e9211e_0_1418"/>
            <p:cNvSpPr/>
            <p:nvPr/>
          </p:nvSpPr>
          <p:spPr>
            <a:xfrm>
              <a:off x="7367017" y="2982460"/>
              <a:ext cx="50987" cy="94136"/>
            </a:xfrm>
            <a:custGeom>
              <a:rect b="b" l="l" r="r" t="t"/>
              <a:pathLst>
                <a:path extrusionOk="0" h="1466" w="794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g9081e9211e_0_1418"/>
            <p:cNvSpPr/>
            <p:nvPr/>
          </p:nvSpPr>
          <p:spPr>
            <a:xfrm>
              <a:off x="7153381" y="3208808"/>
              <a:ext cx="256988" cy="293836"/>
            </a:xfrm>
            <a:custGeom>
              <a:rect b="b" l="l" r="r" t="t"/>
              <a:pathLst>
                <a:path extrusionOk="0" h="4576" w="4002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g9081e9211e_0_1418"/>
            <p:cNvSpPr/>
            <p:nvPr/>
          </p:nvSpPr>
          <p:spPr>
            <a:xfrm>
              <a:off x="7260231" y="3094317"/>
              <a:ext cx="99276" cy="25557"/>
            </a:xfrm>
            <a:custGeom>
              <a:rect b="b" l="l" r="r" t="t"/>
              <a:pathLst>
                <a:path extrusionOk="0" h="398" w="1546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g9081e9211e_0_1418"/>
            <p:cNvSpPr/>
            <p:nvPr/>
          </p:nvSpPr>
          <p:spPr>
            <a:xfrm>
              <a:off x="7229666" y="3137597"/>
              <a:ext cx="73847" cy="20420"/>
            </a:xfrm>
            <a:custGeom>
              <a:rect b="b" l="l" r="r" t="t"/>
              <a:pathLst>
                <a:path extrusionOk="0" h="318" w="115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g9081e9211e_0_1418"/>
            <p:cNvSpPr/>
            <p:nvPr/>
          </p:nvSpPr>
          <p:spPr>
            <a:xfrm>
              <a:off x="7181378" y="3091813"/>
              <a:ext cx="45850" cy="22924"/>
            </a:xfrm>
            <a:custGeom>
              <a:rect b="b" l="l" r="r" t="t"/>
              <a:pathLst>
                <a:path extrusionOk="0" h="357" w="714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g9081e9211e_0_1418"/>
            <p:cNvSpPr/>
            <p:nvPr/>
          </p:nvSpPr>
          <p:spPr>
            <a:xfrm>
              <a:off x="7537758" y="2894168"/>
              <a:ext cx="103579" cy="89833"/>
            </a:xfrm>
            <a:custGeom>
              <a:rect b="b" l="l" r="r" t="t"/>
              <a:pathLst>
                <a:path extrusionOk="0" h="1399" w="1613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g9081e9211e_0_1418"/>
            <p:cNvSpPr/>
            <p:nvPr/>
          </p:nvSpPr>
          <p:spPr>
            <a:xfrm>
              <a:off x="7519650" y="2829442"/>
              <a:ext cx="52785" cy="70056"/>
            </a:xfrm>
            <a:custGeom>
              <a:rect b="b" l="l" r="r" t="t"/>
              <a:pathLst>
                <a:path extrusionOk="0" h="1091" w="822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g9081e9211e_0_1418"/>
            <p:cNvSpPr/>
            <p:nvPr/>
          </p:nvSpPr>
          <p:spPr>
            <a:xfrm>
              <a:off x="7631445" y="2945538"/>
              <a:ext cx="102359" cy="56058"/>
            </a:xfrm>
            <a:custGeom>
              <a:rect b="b" l="l" r="r" t="t"/>
              <a:pathLst>
                <a:path extrusionOk="0" h="873" w="1594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g9081e9211e_0_1418"/>
            <p:cNvSpPr/>
            <p:nvPr/>
          </p:nvSpPr>
          <p:spPr>
            <a:xfrm>
              <a:off x="7188698" y="2874390"/>
              <a:ext cx="89002" cy="101648"/>
            </a:xfrm>
            <a:custGeom>
              <a:rect b="b" l="l" r="r" t="t"/>
              <a:pathLst>
                <a:path extrusionOk="0" h="1583" w="1386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554" name="Google Shape;554;g9081e9211e_0_1418"/>
            <p:cNvSpPr/>
            <p:nvPr/>
          </p:nvSpPr>
          <p:spPr>
            <a:xfrm>
              <a:off x="7286751" y="2832139"/>
              <a:ext cx="40969" cy="92209"/>
            </a:xfrm>
            <a:custGeom>
              <a:rect b="b" l="l" r="r" t="t"/>
              <a:pathLst>
                <a:path extrusionOk="0" h="1436" w="638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g9081e9211e_0_1418"/>
            <p:cNvSpPr/>
            <p:nvPr/>
          </p:nvSpPr>
          <p:spPr>
            <a:xfrm>
              <a:off x="7089810" y="2949390"/>
              <a:ext cx="116165" cy="45976"/>
            </a:xfrm>
            <a:custGeom>
              <a:rect b="b" l="l" r="r" t="t"/>
              <a:pathLst>
                <a:path extrusionOk="0" h="716" w="1809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g9081e9211e_0_1418"/>
            <p:cNvSpPr/>
            <p:nvPr/>
          </p:nvSpPr>
          <p:spPr>
            <a:xfrm>
              <a:off x="7071510" y="3237832"/>
              <a:ext cx="128173" cy="69028"/>
            </a:xfrm>
            <a:custGeom>
              <a:rect b="b" l="l" r="r" t="t"/>
              <a:pathLst>
                <a:path extrusionOk="0" h="1075" w="1996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g9081e9211e_0_1418"/>
            <p:cNvSpPr/>
            <p:nvPr/>
          </p:nvSpPr>
          <p:spPr>
            <a:xfrm>
              <a:off x="7047366" y="3193397"/>
              <a:ext cx="87397" cy="38528"/>
            </a:xfrm>
            <a:custGeom>
              <a:rect b="b" l="l" r="r" t="t"/>
              <a:pathLst>
                <a:path extrusionOk="0" h="600" w="1361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g9081e9211e_0_1418"/>
            <p:cNvSpPr/>
            <p:nvPr/>
          </p:nvSpPr>
          <p:spPr>
            <a:xfrm>
              <a:off x="7100662" y="3313859"/>
              <a:ext cx="80076" cy="81036"/>
            </a:xfrm>
            <a:custGeom>
              <a:rect b="b" l="l" r="r" t="t"/>
              <a:pathLst>
                <a:path extrusionOk="0" h="1262" w="1247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g9081e9211e_0_1418"/>
            <p:cNvSpPr/>
            <p:nvPr/>
          </p:nvSpPr>
          <p:spPr>
            <a:xfrm>
              <a:off x="7392445" y="3384878"/>
              <a:ext cx="35704" cy="108326"/>
            </a:xfrm>
            <a:custGeom>
              <a:rect b="b" l="l" r="r" t="t"/>
              <a:pathLst>
                <a:path extrusionOk="0" h="1687" w="556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g9081e9211e_0_1418"/>
            <p:cNvSpPr/>
            <p:nvPr/>
          </p:nvSpPr>
          <p:spPr>
            <a:xfrm>
              <a:off x="7299080" y="3429185"/>
              <a:ext cx="57793" cy="85852"/>
            </a:xfrm>
            <a:custGeom>
              <a:rect b="b" l="l" r="r" t="t"/>
              <a:pathLst>
                <a:path extrusionOk="0" h="1337" w="90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g9081e9211e_0_1418"/>
            <p:cNvSpPr/>
            <p:nvPr/>
          </p:nvSpPr>
          <p:spPr>
            <a:xfrm>
              <a:off x="7471427" y="3445687"/>
              <a:ext cx="73526" cy="79367"/>
            </a:xfrm>
            <a:custGeom>
              <a:rect b="b" l="l" r="r" t="t"/>
              <a:pathLst>
                <a:path extrusionOk="0" h="1236" w="1145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g9081e9211e_0_1418"/>
            <p:cNvSpPr/>
            <p:nvPr/>
          </p:nvSpPr>
          <p:spPr>
            <a:xfrm>
              <a:off x="7622198" y="3236612"/>
              <a:ext cx="144227" cy="48545"/>
            </a:xfrm>
            <a:custGeom>
              <a:rect b="b" l="l" r="r" t="t"/>
              <a:pathLst>
                <a:path extrusionOk="0" h="756" w="2246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g9081e9211e_0_1418"/>
            <p:cNvSpPr/>
            <p:nvPr/>
          </p:nvSpPr>
          <p:spPr>
            <a:xfrm>
              <a:off x="7654497" y="3307374"/>
              <a:ext cx="50922" cy="42701"/>
            </a:xfrm>
            <a:custGeom>
              <a:rect b="b" l="l" r="r" t="t"/>
              <a:pathLst>
                <a:path extrusionOk="0" h="665" w="793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g9081e9211e_0_1418"/>
            <p:cNvSpPr/>
            <p:nvPr/>
          </p:nvSpPr>
          <p:spPr>
            <a:xfrm>
              <a:off x="7690970" y="3164951"/>
              <a:ext cx="109615" cy="44114"/>
            </a:xfrm>
            <a:custGeom>
              <a:rect b="b" l="l" r="r" t="t"/>
              <a:pathLst>
                <a:path extrusionOk="0" h="687" w="1707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5" name="Google Shape;565;g9081e9211e_0_1418"/>
          <p:cNvSpPr/>
          <p:nvPr/>
        </p:nvSpPr>
        <p:spPr>
          <a:xfrm rot="1911330">
            <a:off x="545947" y="1399623"/>
            <a:ext cx="556386" cy="355159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g9081e9211e_0_1418"/>
          <p:cNvSpPr/>
          <p:nvPr/>
        </p:nvSpPr>
        <p:spPr>
          <a:xfrm rot="2370123">
            <a:off x="1610532" y="944026"/>
            <a:ext cx="205521" cy="216851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9081e9211e_0_1418"/>
          <p:cNvSpPr/>
          <p:nvPr/>
        </p:nvSpPr>
        <p:spPr>
          <a:xfrm rot="2370123">
            <a:off x="1759059" y="762058"/>
            <a:ext cx="124532" cy="114886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9081e9211e_0_1418"/>
          <p:cNvSpPr/>
          <p:nvPr/>
        </p:nvSpPr>
        <p:spPr>
          <a:xfrm rot="2370123">
            <a:off x="1401567" y="387497"/>
            <a:ext cx="326459" cy="323228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569" name="Google Shape;569;g9081e9211e_0_1418"/>
          <p:cNvGrpSpPr/>
          <p:nvPr/>
        </p:nvGrpSpPr>
        <p:grpSpPr>
          <a:xfrm rot="-1977514">
            <a:off x="555686" y="5603820"/>
            <a:ext cx="442590" cy="964651"/>
            <a:chOff x="3802335" y="3241869"/>
            <a:chExt cx="384392" cy="837867"/>
          </a:xfrm>
        </p:grpSpPr>
        <p:sp>
          <p:nvSpPr>
            <p:cNvPr id="570" name="Google Shape;570;g9081e9211e_0_1418"/>
            <p:cNvSpPr/>
            <p:nvPr/>
          </p:nvSpPr>
          <p:spPr>
            <a:xfrm>
              <a:off x="3917281" y="3774878"/>
              <a:ext cx="200448" cy="246475"/>
            </a:xfrm>
            <a:custGeom>
              <a:rect b="b" l="l" r="r" t="t"/>
              <a:pathLst>
                <a:path extrusionOk="0" h="2972" w="2417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g9081e9211e_0_1418"/>
            <p:cNvSpPr/>
            <p:nvPr/>
          </p:nvSpPr>
          <p:spPr>
            <a:xfrm>
              <a:off x="3953439" y="3548223"/>
              <a:ext cx="187345" cy="266213"/>
            </a:xfrm>
            <a:custGeom>
              <a:rect b="b" l="l" r="r" t="t"/>
              <a:pathLst>
                <a:path extrusionOk="0" h="3210" w="2259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g9081e9211e_0_1418"/>
            <p:cNvSpPr/>
            <p:nvPr/>
          </p:nvSpPr>
          <p:spPr>
            <a:xfrm>
              <a:off x="3933701" y="3344540"/>
              <a:ext cx="138083" cy="259662"/>
            </a:xfrm>
            <a:custGeom>
              <a:rect b="b" l="l" r="r" t="t"/>
              <a:pathLst>
                <a:path extrusionOk="0" h="3131" w="1665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g9081e9211e_0_1418"/>
            <p:cNvSpPr/>
            <p:nvPr/>
          </p:nvSpPr>
          <p:spPr>
            <a:xfrm>
              <a:off x="4025674" y="3351091"/>
              <a:ext cx="105241" cy="236689"/>
            </a:xfrm>
            <a:custGeom>
              <a:rect b="b" l="l" r="r" t="t"/>
              <a:pathLst>
                <a:path extrusionOk="0" h="2854" w="1269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g9081e9211e_0_1418"/>
            <p:cNvSpPr/>
            <p:nvPr/>
          </p:nvSpPr>
          <p:spPr>
            <a:xfrm>
              <a:off x="3854832" y="3571278"/>
              <a:ext cx="108559" cy="233289"/>
            </a:xfrm>
            <a:custGeom>
              <a:rect b="b" l="l" r="r" t="t"/>
              <a:pathLst>
                <a:path extrusionOk="0" h="2813" w="1309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g9081e9211e_0_1418"/>
            <p:cNvSpPr/>
            <p:nvPr/>
          </p:nvSpPr>
          <p:spPr>
            <a:xfrm>
              <a:off x="3828625" y="3755223"/>
              <a:ext cx="78869" cy="256344"/>
            </a:xfrm>
            <a:custGeom>
              <a:rect b="b" l="l" r="r" t="t"/>
              <a:pathLst>
                <a:path extrusionOk="0" h="3091" w="951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576" name="Google Shape;576;g9081e9211e_0_1418"/>
            <p:cNvSpPr/>
            <p:nvPr/>
          </p:nvSpPr>
          <p:spPr>
            <a:xfrm>
              <a:off x="3802335" y="3241869"/>
              <a:ext cx="384392" cy="837867"/>
            </a:xfrm>
            <a:custGeom>
              <a:rect b="b" l="l" r="r" t="t"/>
              <a:pathLst>
                <a:path extrusionOk="0" h="10103" w="4635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" name="Google Shape;577;g9081e9211e_0_1418"/>
          <p:cNvSpPr/>
          <p:nvPr/>
        </p:nvSpPr>
        <p:spPr>
          <a:xfrm>
            <a:off x="1154156" y="6120727"/>
            <a:ext cx="401947" cy="302621"/>
          </a:xfrm>
          <a:custGeom>
            <a:rect b="b" l="l" r="r" t="t"/>
            <a:pathLst>
              <a:path extrusionOk="0" h="6651" w="8834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9081e9211e_0_1418"/>
          <p:cNvSpPr/>
          <p:nvPr/>
        </p:nvSpPr>
        <p:spPr>
          <a:xfrm rot="10142477">
            <a:off x="231896" y="5290883"/>
            <a:ext cx="556374" cy="355151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9" name="Google Shape;579;g9081e9211e_0_1418"/>
          <p:cNvGrpSpPr/>
          <p:nvPr/>
        </p:nvGrpSpPr>
        <p:grpSpPr>
          <a:xfrm rot="3098577">
            <a:off x="263929" y="6210278"/>
            <a:ext cx="283633" cy="292630"/>
            <a:chOff x="6109266" y="2958701"/>
            <a:chExt cx="158099" cy="163114"/>
          </a:xfrm>
        </p:grpSpPr>
        <p:sp>
          <p:nvSpPr>
            <p:cNvPr id="580" name="Google Shape;580;g9081e9211e_0_1418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g9081e9211e_0_1418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g9081e9211e_0_1418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g9081e9211e_0_1418"/>
          <p:cNvGrpSpPr/>
          <p:nvPr/>
        </p:nvGrpSpPr>
        <p:grpSpPr>
          <a:xfrm>
            <a:off x="10756211" y="5459520"/>
            <a:ext cx="744628" cy="951905"/>
            <a:chOff x="4444590" y="1528318"/>
            <a:chExt cx="2618243" cy="3347064"/>
          </a:xfrm>
        </p:grpSpPr>
        <p:sp>
          <p:nvSpPr>
            <p:cNvPr id="584" name="Google Shape;584;g9081e9211e_0_1418"/>
            <p:cNvSpPr/>
            <p:nvPr/>
          </p:nvSpPr>
          <p:spPr>
            <a:xfrm>
              <a:off x="5701623" y="3673030"/>
              <a:ext cx="148890" cy="125982"/>
            </a:xfrm>
            <a:custGeom>
              <a:rect b="b" l="l" r="r" t="t"/>
              <a:pathLst>
                <a:path extrusionOk="0" h="671" w="793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g9081e9211e_0_1418"/>
            <p:cNvSpPr/>
            <p:nvPr/>
          </p:nvSpPr>
          <p:spPr>
            <a:xfrm>
              <a:off x="5984197" y="2784204"/>
              <a:ext cx="171233" cy="135182"/>
            </a:xfrm>
            <a:custGeom>
              <a:rect b="b" l="l" r="r" t="t"/>
              <a:pathLst>
                <a:path extrusionOk="0" h="720" w="912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586" name="Google Shape;586;g9081e9211e_0_1418"/>
            <p:cNvSpPr/>
            <p:nvPr/>
          </p:nvSpPr>
          <p:spPr>
            <a:xfrm>
              <a:off x="5642104" y="3114463"/>
              <a:ext cx="245584" cy="206528"/>
            </a:xfrm>
            <a:custGeom>
              <a:rect b="b" l="l" r="r" t="t"/>
              <a:pathLst>
                <a:path extrusionOk="0" h="1100" w="1308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587" name="Google Shape;587;g9081e9211e_0_1418"/>
            <p:cNvSpPr/>
            <p:nvPr/>
          </p:nvSpPr>
          <p:spPr>
            <a:xfrm>
              <a:off x="4571138" y="2882023"/>
              <a:ext cx="2313142" cy="1911696"/>
            </a:xfrm>
            <a:custGeom>
              <a:rect b="b" l="l" r="r" t="t"/>
              <a:pathLst>
                <a:path extrusionOk="0" h="10182" w="1232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588" name="Google Shape;588;g9081e9211e_0_1418"/>
            <p:cNvSpPr/>
            <p:nvPr/>
          </p:nvSpPr>
          <p:spPr>
            <a:xfrm>
              <a:off x="4444590" y="1528318"/>
              <a:ext cx="2618243" cy="3347064"/>
            </a:xfrm>
            <a:custGeom>
              <a:rect b="b" l="l" r="r" t="t"/>
              <a:pathLst>
                <a:path extrusionOk="0" h="17827" w="13945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589" name="Google Shape;589;g9081e9211e_0_1418"/>
            <p:cNvSpPr/>
            <p:nvPr/>
          </p:nvSpPr>
          <p:spPr>
            <a:xfrm>
              <a:off x="6281792" y="3637357"/>
              <a:ext cx="438971" cy="352599"/>
            </a:xfrm>
            <a:custGeom>
              <a:rect b="b" l="l" r="r" t="t"/>
              <a:pathLst>
                <a:path extrusionOk="0" h="1878" w="2338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g9081e9211e_0_1418"/>
            <p:cNvSpPr/>
            <p:nvPr/>
          </p:nvSpPr>
          <p:spPr>
            <a:xfrm>
              <a:off x="5619761" y="3611822"/>
              <a:ext cx="312612" cy="278437"/>
            </a:xfrm>
            <a:custGeom>
              <a:rect b="b" l="l" r="r" t="t"/>
              <a:pathLst>
                <a:path extrusionOk="0" h="1483" w="1665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g9081e9211e_0_1418"/>
            <p:cNvSpPr/>
            <p:nvPr/>
          </p:nvSpPr>
          <p:spPr>
            <a:xfrm>
              <a:off x="5909846" y="2718490"/>
              <a:ext cx="312612" cy="280690"/>
            </a:xfrm>
            <a:custGeom>
              <a:rect b="b" l="l" r="r" t="t"/>
              <a:pathLst>
                <a:path extrusionOk="0" h="1495" w="1665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592" name="Google Shape;592;g9081e9211e_0_1418"/>
            <p:cNvSpPr/>
            <p:nvPr/>
          </p:nvSpPr>
          <p:spPr>
            <a:xfrm>
              <a:off x="5545409" y="3047247"/>
              <a:ext cx="431461" cy="355603"/>
            </a:xfrm>
            <a:custGeom>
              <a:rect b="b" l="l" r="r" t="t"/>
              <a:pathLst>
                <a:path extrusionOk="0" h="1894" w="2298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g9081e9211e_0_1418"/>
            <p:cNvSpPr/>
            <p:nvPr/>
          </p:nvSpPr>
          <p:spPr>
            <a:xfrm>
              <a:off x="4995094" y="3789437"/>
              <a:ext cx="156212" cy="386958"/>
            </a:xfrm>
            <a:custGeom>
              <a:rect b="b" l="l" r="r" t="t"/>
              <a:pathLst>
                <a:path extrusionOk="0" h="2061" w="832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g9081e9211e_0_1418"/>
            <p:cNvSpPr/>
            <p:nvPr/>
          </p:nvSpPr>
          <p:spPr>
            <a:xfrm>
              <a:off x="4816537" y="4031640"/>
              <a:ext cx="215918" cy="293457"/>
            </a:xfrm>
            <a:custGeom>
              <a:rect b="b" l="l" r="r" t="t"/>
              <a:pathLst>
                <a:path extrusionOk="0" h="1563" w="115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g9081e9211e_0_1418"/>
            <p:cNvSpPr/>
            <p:nvPr/>
          </p:nvSpPr>
          <p:spPr>
            <a:xfrm>
              <a:off x="4727352" y="3521701"/>
              <a:ext cx="119037" cy="438965"/>
            </a:xfrm>
            <a:custGeom>
              <a:rect b="b" l="l" r="r" t="t"/>
              <a:pathLst>
                <a:path extrusionOk="0" h="2338" w="634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g9081e9211e_0_1418"/>
          <p:cNvGrpSpPr/>
          <p:nvPr/>
        </p:nvGrpSpPr>
        <p:grpSpPr>
          <a:xfrm rot="9900054">
            <a:off x="11366324" y="5111455"/>
            <a:ext cx="283633" cy="292629"/>
            <a:chOff x="6109266" y="2958701"/>
            <a:chExt cx="158099" cy="163114"/>
          </a:xfrm>
        </p:grpSpPr>
        <p:sp>
          <p:nvSpPr>
            <p:cNvPr id="597" name="Google Shape;597;g9081e9211e_0_1418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g9081e9211e_0_1418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g9081e9211e_0_1418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0" name="Google Shape;600;g9081e9211e_0_1418"/>
          <p:cNvSpPr/>
          <p:nvPr/>
        </p:nvSpPr>
        <p:spPr>
          <a:xfrm>
            <a:off x="11474745" y="337987"/>
            <a:ext cx="230643" cy="278798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g9081e9211e_0_1418"/>
          <p:cNvSpPr/>
          <p:nvPr/>
        </p:nvSpPr>
        <p:spPr>
          <a:xfrm rot="1617307">
            <a:off x="11737952" y="557088"/>
            <a:ext cx="148271" cy="179247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g9081e9211e_0_1418"/>
          <p:cNvSpPr/>
          <p:nvPr/>
        </p:nvSpPr>
        <p:spPr>
          <a:xfrm rot="5034941">
            <a:off x="10777079" y="5047600"/>
            <a:ext cx="565869" cy="419726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03" name="Google Shape;603;g9081e9211e_0_1418"/>
          <p:cNvSpPr/>
          <p:nvPr/>
        </p:nvSpPr>
        <p:spPr>
          <a:xfrm>
            <a:off x="11581445" y="6217304"/>
            <a:ext cx="230643" cy="278798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4" name="Google Shape;604;g9081e9211e_0_1418"/>
          <p:cNvGrpSpPr/>
          <p:nvPr/>
        </p:nvGrpSpPr>
        <p:grpSpPr>
          <a:xfrm>
            <a:off x="10898066" y="553745"/>
            <a:ext cx="690204" cy="519625"/>
            <a:chOff x="6530133" y="2132672"/>
            <a:chExt cx="567275" cy="427077"/>
          </a:xfrm>
        </p:grpSpPr>
        <p:sp>
          <p:nvSpPr>
            <p:cNvPr id="605" name="Google Shape;605;g9081e9211e_0_1418"/>
            <p:cNvSpPr/>
            <p:nvPr/>
          </p:nvSpPr>
          <p:spPr>
            <a:xfrm>
              <a:off x="6619132" y="2164778"/>
              <a:ext cx="478273" cy="363956"/>
            </a:xfrm>
            <a:custGeom>
              <a:rect b="b" l="l" r="r" t="t"/>
              <a:pathLst>
                <a:path extrusionOk="0" h="5668" w="7448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g9081e9211e_0_1418"/>
            <p:cNvSpPr/>
            <p:nvPr/>
          </p:nvSpPr>
          <p:spPr>
            <a:xfrm>
              <a:off x="6530133" y="2132672"/>
              <a:ext cx="567275" cy="427077"/>
            </a:xfrm>
            <a:custGeom>
              <a:rect b="b" l="l" r="r" t="t"/>
              <a:pathLst>
                <a:path extrusionOk="0" h="6651" w="8834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7" name="Google Shape;607;g9081e9211e_0_1418"/>
          <p:cNvSpPr/>
          <p:nvPr/>
        </p:nvSpPr>
        <p:spPr>
          <a:xfrm>
            <a:off x="11171651" y="1073294"/>
            <a:ext cx="416375" cy="402786"/>
          </a:xfrm>
          <a:custGeom>
            <a:rect b="b" l="l" r="r" t="t"/>
            <a:pathLst>
              <a:path extrusionOk="0" h="72705" w="75158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9081e9211e_0_1418"/>
          <p:cNvSpPr/>
          <p:nvPr/>
        </p:nvSpPr>
        <p:spPr>
          <a:xfrm rot="10142477">
            <a:off x="10586596" y="371516"/>
            <a:ext cx="556374" cy="355151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g9081e9211e_0_1418"/>
          <p:cNvSpPr txBox="1"/>
          <p:nvPr>
            <p:ph idx="1" type="subTitle"/>
          </p:nvPr>
        </p:nvSpPr>
        <p:spPr>
          <a:xfrm>
            <a:off x="2809200" y="3769533"/>
            <a:ext cx="6561300" cy="104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8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9081e9211e_0_1493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2" name="Google Shape;612;g9081e9211e_0_1493"/>
          <p:cNvSpPr/>
          <p:nvPr/>
        </p:nvSpPr>
        <p:spPr>
          <a:xfrm>
            <a:off x="353507" y="741930"/>
            <a:ext cx="357398" cy="345107"/>
          </a:xfrm>
          <a:custGeom>
            <a:rect b="b" l="l" r="r" t="t"/>
            <a:pathLst>
              <a:path extrusionOk="0" h="6542" w="6775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g9081e9211e_0_1493"/>
          <p:cNvSpPr/>
          <p:nvPr/>
        </p:nvSpPr>
        <p:spPr>
          <a:xfrm>
            <a:off x="620998" y="247889"/>
            <a:ext cx="382004" cy="287606"/>
          </a:xfrm>
          <a:custGeom>
            <a:rect b="b" l="l" r="r" t="t"/>
            <a:pathLst>
              <a:path extrusionOk="0" h="6651" w="8834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9081e9211e_0_1493"/>
          <p:cNvSpPr/>
          <p:nvPr/>
        </p:nvSpPr>
        <p:spPr>
          <a:xfrm rot="3061584">
            <a:off x="490765" y="453239"/>
            <a:ext cx="528749" cy="337517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g9081e9211e_0_1493"/>
          <p:cNvSpPr/>
          <p:nvPr/>
        </p:nvSpPr>
        <p:spPr>
          <a:xfrm rot="10518258">
            <a:off x="96024" y="1003861"/>
            <a:ext cx="195327" cy="206094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g9081e9211e_0_1493"/>
          <p:cNvSpPr/>
          <p:nvPr/>
        </p:nvSpPr>
        <p:spPr>
          <a:xfrm rot="10518258">
            <a:off x="154285" y="67986"/>
            <a:ext cx="310266" cy="307196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617" name="Google Shape;617;g9081e9211e_0_1493"/>
          <p:cNvGrpSpPr/>
          <p:nvPr/>
        </p:nvGrpSpPr>
        <p:grpSpPr>
          <a:xfrm>
            <a:off x="11987" y="473242"/>
            <a:ext cx="305637" cy="315347"/>
            <a:chOff x="6109266" y="2958701"/>
            <a:chExt cx="158099" cy="163114"/>
          </a:xfrm>
        </p:grpSpPr>
        <p:sp>
          <p:nvSpPr>
            <p:cNvPr id="618" name="Google Shape;618;g9081e9211e_0_1493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g9081e9211e_0_1493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g9081e9211e_0_1493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8_2"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9081e9211e_0_1504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grpSp>
        <p:nvGrpSpPr>
          <p:cNvPr id="623" name="Google Shape;623;g9081e9211e_0_1504"/>
          <p:cNvGrpSpPr/>
          <p:nvPr/>
        </p:nvGrpSpPr>
        <p:grpSpPr>
          <a:xfrm>
            <a:off x="10795767" y="74842"/>
            <a:ext cx="379365" cy="351179"/>
            <a:chOff x="1412390" y="2258211"/>
            <a:chExt cx="620689" cy="574573"/>
          </a:xfrm>
        </p:grpSpPr>
        <p:sp>
          <p:nvSpPr>
            <p:cNvPr id="624" name="Google Shape;624;g9081e9211e_0_1504"/>
            <p:cNvSpPr/>
            <p:nvPr/>
          </p:nvSpPr>
          <p:spPr>
            <a:xfrm>
              <a:off x="1786301" y="2258211"/>
              <a:ext cx="246778" cy="343858"/>
            </a:xfrm>
            <a:custGeom>
              <a:rect b="b" l="l" r="r" t="t"/>
              <a:pathLst>
                <a:path extrusionOk="0" h="5355" w="3843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g9081e9211e_0_1504"/>
            <p:cNvSpPr/>
            <p:nvPr/>
          </p:nvSpPr>
          <p:spPr>
            <a:xfrm>
              <a:off x="1643877" y="2480321"/>
              <a:ext cx="124706" cy="136066"/>
            </a:xfrm>
            <a:custGeom>
              <a:rect b="b" l="l" r="r" t="t"/>
              <a:pathLst>
                <a:path extrusionOk="0" h="2119" w="1942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g9081e9211e_0_1504"/>
            <p:cNvSpPr/>
            <p:nvPr/>
          </p:nvSpPr>
          <p:spPr>
            <a:xfrm>
              <a:off x="1412390" y="2529508"/>
              <a:ext cx="295132" cy="303276"/>
            </a:xfrm>
            <a:custGeom>
              <a:rect b="b" l="l" r="r" t="t"/>
              <a:pathLst>
                <a:path extrusionOk="0" h="4723" w="4596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g9081e9211e_0_1504"/>
          <p:cNvSpPr/>
          <p:nvPr/>
        </p:nvSpPr>
        <p:spPr>
          <a:xfrm rot="-10647032">
            <a:off x="11697952" y="154384"/>
            <a:ext cx="288024" cy="388852"/>
          </a:xfrm>
          <a:custGeom>
            <a:rect b="b" l="l" r="r" t="t"/>
            <a:pathLst>
              <a:path extrusionOk="0" h="81397" w="60291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g9081e9211e_0_1504"/>
          <p:cNvSpPr/>
          <p:nvPr/>
        </p:nvSpPr>
        <p:spPr>
          <a:xfrm>
            <a:off x="11365997" y="157031"/>
            <a:ext cx="177304" cy="187077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g9081e9211e_0_1504"/>
          <p:cNvSpPr/>
          <p:nvPr/>
        </p:nvSpPr>
        <p:spPr>
          <a:xfrm>
            <a:off x="11250856" y="378600"/>
            <a:ext cx="107434" cy="99113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g9081e9211e_0_1504"/>
          <p:cNvSpPr/>
          <p:nvPr/>
        </p:nvSpPr>
        <p:spPr>
          <a:xfrm flipH="1" rot="2103638">
            <a:off x="11214649" y="659495"/>
            <a:ext cx="480000" cy="306399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g9081e9211e_0_1504"/>
          <p:cNvSpPr/>
          <p:nvPr/>
        </p:nvSpPr>
        <p:spPr>
          <a:xfrm>
            <a:off x="353538" y="6236996"/>
            <a:ext cx="615397" cy="468768"/>
          </a:xfrm>
          <a:custGeom>
            <a:rect b="b" l="l" r="r" t="t"/>
            <a:pathLst>
              <a:path extrusionOk="0" h="9931" w="13036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9081e9211e_0_1504"/>
          <p:cNvSpPr/>
          <p:nvPr/>
        </p:nvSpPr>
        <p:spPr>
          <a:xfrm>
            <a:off x="283456" y="6578198"/>
            <a:ext cx="174774" cy="184408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g9081e9211e_0_1504"/>
          <p:cNvSpPr/>
          <p:nvPr/>
        </p:nvSpPr>
        <p:spPr>
          <a:xfrm>
            <a:off x="105667" y="6609577"/>
            <a:ext cx="105901" cy="97699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g9081e9211e_0_1504"/>
          <p:cNvSpPr/>
          <p:nvPr/>
        </p:nvSpPr>
        <p:spPr>
          <a:xfrm>
            <a:off x="929250" y="6520996"/>
            <a:ext cx="277619" cy="274872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35" name="Google Shape;635;g9081e9211e_0_1504"/>
          <p:cNvSpPr/>
          <p:nvPr/>
        </p:nvSpPr>
        <p:spPr>
          <a:xfrm>
            <a:off x="186737" y="5951272"/>
            <a:ext cx="353994" cy="342441"/>
          </a:xfrm>
          <a:custGeom>
            <a:rect b="b" l="l" r="r" t="t"/>
            <a:pathLst>
              <a:path extrusionOk="0" h="72705" w="75158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g9081e9211e_0_1504"/>
          <p:cNvSpPr/>
          <p:nvPr/>
        </p:nvSpPr>
        <p:spPr>
          <a:xfrm rot="10400187">
            <a:off x="302542" y="5641856"/>
            <a:ext cx="481236" cy="356928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637" name="Google Shape;637;g9081e9211e_0_1504"/>
          <p:cNvSpPr/>
          <p:nvPr/>
        </p:nvSpPr>
        <p:spPr>
          <a:xfrm>
            <a:off x="11534147" y="603620"/>
            <a:ext cx="533154" cy="401388"/>
          </a:xfrm>
          <a:custGeom>
            <a:rect b="b" l="l" r="r" t="t"/>
            <a:pathLst>
              <a:path extrusionOk="0" h="6651" w="8834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8_2_1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9081e9211e_0_1521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0" name="Google Shape;640;g9081e9211e_0_1521"/>
          <p:cNvSpPr/>
          <p:nvPr/>
        </p:nvSpPr>
        <p:spPr>
          <a:xfrm flipH="1" rot="-3217811">
            <a:off x="11292975" y="820831"/>
            <a:ext cx="723636" cy="551276"/>
          </a:xfrm>
          <a:custGeom>
            <a:rect b="b" l="l" r="r" t="t"/>
            <a:pathLst>
              <a:path extrusionOk="0" h="9931" w="13036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g9081e9211e_0_1521"/>
          <p:cNvSpPr/>
          <p:nvPr/>
        </p:nvSpPr>
        <p:spPr>
          <a:xfrm rot="10603422">
            <a:off x="10896696" y="389380"/>
            <a:ext cx="556384" cy="355158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g9081e9211e_0_1521"/>
          <p:cNvSpPr/>
          <p:nvPr/>
        </p:nvSpPr>
        <p:spPr>
          <a:xfrm flipH="1" rot="-8617915">
            <a:off x="11354194" y="533015"/>
            <a:ext cx="205522" cy="216852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g9081e9211e_0_1521"/>
          <p:cNvSpPr/>
          <p:nvPr/>
        </p:nvSpPr>
        <p:spPr>
          <a:xfrm flipH="1" rot="-8617915">
            <a:off x="11185388" y="619554"/>
            <a:ext cx="124533" cy="114887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g9081e9211e_0_1521"/>
          <p:cNvSpPr/>
          <p:nvPr/>
        </p:nvSpPr>
        <p:spPr>
          <a:xfrm flipH="1" rot="-8617915">
            <a:off x="10759597" y="160406"/>
            <a:ext cx="326461" cy="323230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645" name="Google Shape;645;g9081e9211e_0_1521"/>
          <p:cNvGrpSpPr/>
          <p:nvPr/>
        </p:nvGrpSpPr>
        <p:grpSpPr>
          <a:xfrm flipH="1" rot="-3217715">
            <a:off x="11142046" y="806901"/>
            <a:ext cx="210801" cy="217488"/>
            <a:chOff x="6109266" y="2958701"/>
            <a:chExt cx="158099" cy="163114"/>
          </a:xfrm>
        </p:grpSpPr>
        <p:sp>
          <p:nvSpPr>
            <p:cNvPr id="646" name="Google Shape;646;g9081e9211e_0_1521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g9081e9211e_0_1521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g9081e9211e_0_1521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9" name="Google Shape;649;g9081e9211e_0_1521"/>
          <p:cNvSpPr/>
          <p:nvPr/>
        </p:nvSpPr>
        <p:spPr>
          <a:xfrm flipH="1" rot="-3216347">
            <a:off x="11540161" y="221651"/>
            <a:ext cx="416427" cy="402836"/>
          </a:xfrm>
          <a:custGeom>
            <a:rect b="b" l="l" r="r" t="t"/>
            <a:pathLst>
              <a:path extrusionOk="0" h="72705" w="75158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g9081e9211e_0_1521"/>
          <p:cNvSpPr/>
          <p:nvPr/>
        </p:nvSpPr>
        <p:spPr>
          <a:xfrm>
            <a:off x="545545" y="6262121"/>
            <a:ext cx="230643" cy="278798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1" name="Google Shape;651;g9081e9211e_0_1521"/>
          <p:cNvGrpSpPr/>
          <p:nvPr/>
        </p:nvGrpSpPr>
        <p:grpSpPr>
          <a:xfrm>
            <a:off x="99291" y="6262125"/>
            <a:ext cx="337051" cy="372864"/>
            <a:chOff x="5414907" y="2017485"/>
            <a:chExt cx="220338" cy="243702"/>
          </a:xfrm>
        </p:grpSpPr>
        <p:sp>
          <p:nvSpPr>
            <p:cNvPr id="652" name="Google Shape;652;g9081e9211e_0_1521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g9081e9211e_0_1521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g9081e9211e_0_1521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5" name="Google Shape;655;g9081e9211e_0_1521"/>
          <p:cNvSpPr/>
          <p:nvPr/>
        </p:nvSpPr>
        <p:spPr>
          <a:xfrm rot="899384">
            <a:off x="866609" y="6315396"/>
            <a:ext cx="333919" cy="450814"/>
          </a:xfrm>
          <a:custGeom>
            <a:rect b="b" l="l" r="r" t="t"/>
            <a:pathLst>
              <a:path extrusionOk="0" h="81397" w="60291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g9081e9211e_0_1521"/>
          <p:cNvSpPr/>
          <p:nvPr/>
        </p:nvSpPr>
        <p:spPr>
          <a:xfrm>
            <a:off x="519784" y="5794708"/>
            <a:ext cx="404065" cy="341574"/>
          </a:xfrm>
          <a:custGeom>
            <a:rect b="b" l="l" r="r" t="t"/>
            <a:pathLst>
              <a:path extrusionOk="0" h="61656" w="72936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8_1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9081e9211e_0_1540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wesome words">
  <p:cSld name="CUSTOM_9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9081e9211e_0_1542"/>
          <p:cNvSpPr txBox="1"/>
          <p:nvPr>
            <p:ph type="title"/>
          </p:nvPr>
        </p:nvSpPr>
        <p:spPr>
          <a:xfrm>
            <a:off x="950967" y="2554600"/>
            <a:ext cx="10290000" cy="1748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61" name="Google Shape;661;g9081e9211e_0_1542"/>
          <p:cNvSpPr/>
          <p:nvPr/>
        </p:nvSpPr>
        <p:spPr>
          <a:xfrm flipH="1" rot="8100000">
            <a:off x="4845734" y="326704"/>
            <a:ext cx="556356" cy="355139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g9081e9211e_0_1542"/>
          <p:cNvSpPr/>
          <p:nvPr/>
        </p:nvSpPr>
        <p:spPr>
          <a:xfrm>
            <a:off x="8832631" y="546005"/>
            <a:ext cx="565884" cy="419738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3" name="Google Shape;663;g9081e9211e_0_1542"/>
          <p:cNvGrpSpPr/>
          <p:nvPr/>
        </p:nvGrpSpPr>
        <p:grpSpPr>
          <a:xfrm>
            <a:off x="11188088" y="1870693"/>
            <a:ext cx="419010" cy="409549"/>
            <a:chOff x="3536277" y="1668288"/>
            <a:chExt cx="475769" cy="465027"/>
          </a:xfrm>
        </p:grpSpPr>
        <p:sp>
          <p:nvSpPr>
            <p:cNvPr id="664" name="Google Shape;664;g9081e9211e_0_1542"/>
            <p:cNvSpPr/>
            <p:nvPr/>
          </p:nvSpPr>
          <p:spPr>
            <a:xfrm>
              <a:off x="3584630" y="1696863"/>
              <a:ext cx="386703" cy="404539"/>
            </a:xfrm>
            <a:custGeom>
              <a:rect b="b" l="l" r="r" t="t"/>
              <a:pathLst>
                <a:path extrusionOk="0" h="6300" w="6022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g9081e9211e_0_1542"/>
            <p:cNvSpPr/>
            <p:nvPr/>
          </p:nvSpPr>
          <p:spPr>
            <a:xfrm>
              <a:off x="3536277" y="1668288"/>
              <a:ext cx="475769" cy="465027"/>
            </a:xfrm>
            <a:custGeom>
              <a:rect b="b" l="l" r="r" t="t"/>
              <a:pathLst>
                <a:path extrusionOk="0" h="7242" w="7409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6" name="Google Shape;666;g9081e9211e_0_1542"/>
          <p:cNvSpPr/>
          <p:nvPr/>
        </p:nvSpPr>
        <p:spPr>
          <a:xfrm>
            <a:off x="3332578" y="5830094"/>
            <a:ext cx="559522" cy="893356"/>
          </a:xfrm>
          <a:custGeom>
            <a:rect b="b" l="l" r="r" t="t"/>
            <a:pathLst>
              <a:path extrusionOk="0" h="11372" w="7122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g9081e9211e_0_1542"/>
          <p:cNvSpPr/>
          <p:nvPr/>
        </p:nvSpPr>
        <p:spPr>
          <a:xfrm>
            <a:off x="374534" y="6441179"/>
            <a:ext cx="205523" cy="216853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g9081e9211e_0_1542"/>
          <p:cNvSpPr/>
          <p:nvPr/>
        </p:nvSpPr>
        <p:spPr>
          <a:xfrm>
            <a:off x="6083402" y="6554495"/>
            <a:ext cx="124533" cy="114888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g9081e9211e_0_1542"/>
          <p:cNvSpPr/>
          <p:nvPr/>
        </p:nvSpPr>
        <p:spPr>
          <a:xfrm>
            <a:off x="10204784" y="6044963"/>
            <a:ext cx="326463" cy="323232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670" name="Google Shape;670;g9081e9211e_0_1542"/>
          <p:cNvGrpSpPr/>
          <p:nvPr/>
        </p:nvGrpSpPr>
        <p:grpSpPr>
          <a:xfrm>
            <a:off x="9809528" y="412791"/>
            <a:ext cx="291771" cy="301042"/>
            <a:chOff x="6109266" y="2958701"/>
            <a:chExt cx="158099" cy="163114"/>
          </a:xfrm>
        </p:grpSpPr>
        <p:sp>
          <p:nvSpPr>
            <p:cNvPr id="671" name="Google Shape;671;g9081e9211e_0_1542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g9081e9211e_0_1542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g9081e9211e_0_1542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4" name="Google Shape;674;g9081e9211e_0_1542"/>
          <p:cNvGrpSpPr/>
          <p:nvPr/>
        </p:nvGrpSpPr>
        <p:grpSpPr>
          <a:xfrm>
            <a:off x="1600896" y="6049570"/>
            <a:ext cx="626924" cy="609218"/>
            <a:chOff x="4915097" y="219724"/>
            <a:chExt cx="427847" cy="414801"/>
          </a:xfrm>
        </p:grpSpPr>
        <p:sp>
          <p:nvSpPr>
            <p:cNvPr id="675" name="Google Shape;675;g9081e9211e_0_1542"/>
            <p:cNvSpPr/>
            <p:nvPr/>
          </p:nvSpPr>
          <p:spPr>
            <a:xfrm>
              <a:off x="4946857" y="255387"/>
              <a:ext cx="364328" cy="353741"/>
            </a:xfrm>
            <a:custGeom>
              <a:rect b="b" l="l" r="r" t="t"/>
              <a:pathLst>
                <a:path extrusionOk="0" h="6616" w="6814">
                  <a:moveTo>
                    <a:pt x="3565" y="0"/>
                  </a:moveTo>
                  <a:cubicBezTo>
                    <a:pt x="3248" y="832"/>
                    <a:pt x="2932" y="1624"/>
                    <a:pt x="2615" y="2456"/>
                  </a:cubicBezTo>
                  <a:cubicBezTo>
                    <a:pt x="2570" y="2545"/>
                    <a:pt x="2488" y="2597"/>
                    <a:pt x="2411" y="2597"/>
                  </a:cubicBezTo>
                  <a:cubicBezTo>
                    <a:pt x="2350" y="2597"/>
                    <a:pt x="2293" y="2565"/>
                    <a:pt x="2258" y="2496"/>
                  </a:cubicBezTo>
                  <a:cubicBezTo>
                    <a:pt x="2219" y="2575"/>
                    <a:pt x="2139" y="2575"/>
                    <a:pt x="2100" y="2575"/>
                  </a:cubicBezTo>
                  <a:cubicBezTo>
                    <a:pt x="1704" y="2575"/>
                    <a:pt x="1347" y="2575"/>
                    <a:pt x="991" y="2615"/>
                  </a:cubicBezTo>
                  <a:cubicBezTo>
                    <a:pt x="634" y="2615"/>
                    <a:pt x="317" y="2654"/>
                    <a:pt x="0" y="2694"/>
                  </a:cubicBezTo>
                  <a:cubicBezTo>
                    <a:pt x="476" y="3328"/>
                    <a:pt x="1070" y="3843"/>
                    <a:pt x="1783" y="4159"/>
                  </a:cubicBezTo>
                  <a:cubicBezTo>
                    <a:pt x="1941" y="4278"/>
                    <a:pt x="1941" y="4476"/>
                    <a:pt x="1783" y="4595"/>
                  </a:cubicBezTo>
                  <a:cubicBezTo>
                    <a:pt x="1704" y="4952"/>
                    <a:pt x="1624" y="5348"/>
                    <a:pt x="1545" y="5704"/>
                  </a:cubicBezTo>
                  <a:cubicBezTo>
                    <a:pt x="1426" y="6021"/>
                    <a:pt x="1387" y="6298"/>
                    <a:pt x="1347" y="6615"/>
                  </a:cubicBezTo>
                  <a:cubicBezTo>
                    <a:pt x="1743" y="6457"/>
                    <a:pt x="2100" y="6219"/>
                    <a:pt x="2377" y="5902"/>
                  </a:cubicBezTo>
                  <a:cubicBezTo>
                    <a:pt x="2773" y="5585"/>
                    <a:pt x="3169" y="5229"/>
                    <a:pt x="3565" y="4872"/>
                  </a:cubicBezTo>
                  <a:cubicBezTo>
                    <a:pt x="3605" y="4833"/>
                    <a:pt x="3664" y="4813"/>
                    <a:pt x="3724" y="4813"/>
                  </a:cubicBezTo>
                  <a:cubicBezTo>
                    <a:pt x="3783" y="4813"/>
                    <a:pt x="3843" y="4833"/>
                    <a:pt x="3882" y="4872"/>
                  </a:cubicBezTo>
                  <a:cubicBezTo>
                    <a:pt x="3895" y="4859"/>
                    <a:pt x="3913" y="4855"/>
                    <a:pt x="3932" y="4855"/>
                  </a:cubicBezTo>
                  <a:cubicBezTo>
                    <a:pt x="3970" y="4855"/>
                    <a:pt x="4014" y="4872"/>
                    <a:pt x="4041" y="4872"/>
                  </a:cubicBezTo>
                  <a:cubicBezTo>
                    <a:pt x="4437" y="5150"/>
                    <a:pt x="4833" y="5387"/>
                    <a:pt x="5229" y="5625"/>
                  </a:cubicBezTo>
                  <a:cubicBezTo>
                    <a:pt x="5339" y="5698"/>
                    <a:pt x="5989" y="6109"/>
                    <a:pt x="6182" y="6109"/>
                  </a:cubicBezTo>
                  <a:cubicBezTo>
                    <a:pt x="6197" y="6109"/>
                    <a:pt x="6210" y="6106"/>
                    <a:pt x="6219" y="6100"/>
                  </a:cubicBezTo>
                  <a:cubicBezTo>
                    <a:pt x="6338" y="6061"/>
                    <a:pt x="6101" y="5150"/>
                    <a:pt x="6061" y="4991"/>
                  </a:cubicBezTo>
                  <a:cubicBezTo>
                    <a:pt x="5942" y="4595"/>
                    <a:pt x="5744" y="4239"/>
                    <a:pt x="5506" y="3882"/>
                  </a:cubicBezTo>
                  <a:cubicBezTo>
                    <a:pt x="5506" y="3843"/>
                    <a:pt x="5467" y="3803"/>
                    <a:pt x="5467" y="3763"/>
                  </a:cubicBezTo>
                  <a:cubicBezTo>
                    <a:pt x="5427" y="3684"/>
                    <a:pt x="5427" y="3565"/>
                    <a:pt x="5506" y="3526"/>
                  </a:cubicBezTo>
                  <a:cubicBezTo>
                    <a:pt x="5982" y="3050"/>
                    <a:pt x="6417" y="2575"/>
                    <a:pt x="6814" y="2020"/>
                  </a:cubicBezTo>
                  <a:cubicBezTo>
                    <a:pt x="6654" y="1983"/>
                    <a:pt x="6482" y="1968"/>
                    <a:pt x="6303" y="1968"/>
                  </a:cubicBezTo>
                  <a:cubicBezTo>
                    <a:pt x="5725" y="1968"/>
                    <a:pt x="5079" y="2128"/>
                    <a:pt x="4595" y="2218"/>
                  </a:cubicBezTo>
                  <a:cubicBezTo>
                    <a:pt x="4516" y="2218"/>
                    <a:pt x="4437" y="2179"/>
                    <a:pt x="4397" y="2139"/>
                  </a:cubicBezTo>
                  <a:cubicBezTo>
                    <a:pt x="4318" y="2100"/>
                    <a:pt x="4278" y="2060"/>
                    <a:pt x="4239" y="1981"/>
                  </a:cubicBezTo>
                  <a:cubicBezTo>
                    <a:pt x="4120" y="1585"/>
                    <a:pt x="4001" y="1228"/>
                    <a:pt x="3882" y="872"/>
                  </a:cubicBezTo>
                  <a:cubicBezTo>
                    <a:pt x="3803" y="555"/>
                    <a:pt x="3684" y="277"/>
                    <a:pt x="3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g9081e9211e_0_1542"/>
            <p:cNvSpPr/>
            <p:nvPr/>
          </p:nvSpPr>
          <p:spPr>
            <a:xfrm>
              <a:off x="4915097" y="219724"/>
              <a:ext cx="427847" cy="414801"/>
            </a:xfrm>
            <a:custGeom>
              <a:rect b="b" l="l" r="r" t="t"/>
              <a:pathLst>
                <a:path extrusionOk="0" h="7758" w="8002">
                  <a:moveTo>
                    <a:pt x="4159" y="627"/>
                  </a:moveTo>
                  <a:cubicBezTo>
                    <a:pt x="4278" y="905"/>
                    <a:pt x="4397" y="1222"/>
                    <a:pt x="4476" y="1539"/>
                  </a:cubicBezTo>
                  <a:cubicBezTo>
                    <a:pt x="4635" y="1895"/>
                    <a:pt x="4754" y="2252"/>
                    <a:pt x="4833" y="2608"/>
                  </a:cubicBezTo>
                  <a:cubicBezTo>
                    <a:pt x="4872" y="2687"/>
                    <a:pt x="4952" y="2767"/>
                    <a:pt x="5031" y="2767"/>
                  </a:cubicBezTo>
                  <a:cubicBezTo>
                    <a:pt x="5060" y="2825"/>
                    <a:pt x="5110" y="2861"/>
                    <a:pt x="5166" y="2861"/>
                  </a:cubicBezTo>
                  <a:cubicBezTo>
                    <a:pt x="5186" y="2861"/>
                    <a:pt x="5208" y="2856"/>
                    <a:pt x="5229" y="2846"/>
                  </a:cubicBezTo>
                  <a:cubicBezTo>
                    <a:pt x="5680" y="2786"/>
                    <a:pt x="6314" y="2634"/>
                    <a:pt x="6888" y="2634"/>
                  </a:cubicBezTo>
                  <a:cubicBezTo>
                    <a:pt x="7070" y="2634"/>
                    <a:pt x="7246" y="2649"/>
                    <a:pt x="7408" y="2687"/>
                  </a:cubicBezTo>
                  <a:cubicBezTo>
                    <a:pt x="7011" y="3242"/>
                    <a:pt x="6576" y="3717"/>
                    <a:pt x="6100" y="4193"/>
                  </a:cubicBezTo>
                  <a:cubicBezTo>
                    <a:pt x="6021" y="4272"/>
                    <a:pt x="6021" y="4351"/>
                    <a:pt x="6061" y="4430"/>
                  </a:cubicBezTo>
                  <a:cubicBezTo>
                    <a:pt x="6061" y="4470"/>
                    <a:pt x="6100" y="4510"/>
                    <a:pt x="6100" y="4549"/>
                  </a:cubicBezTo>
                  <a:cubicBezTo>
                    <a:pt x="6338" y="4906"/>
                    <a:pt x="6536" y="5262"/>
                    <a:pt x="6695" y="5658"/>
                  </a:cubicBezTo>
                  <a:cubicBezTo>
                    <a:pt x="6734" y="5817"/>
                    <a:pt x="7051" y="6649"/>
                    <a:pt x="6853" y="6767"/>
                  </a:cubicBezTo>
                  <a:cubicBezTo>
                    <a:pt x="6833" y="6780"/>
                    <a:pt x="6807" y="6785"/>
                    <a:pt x="6778" y="6785"/>
                  </a:cubicBezTo>
                  <a:cubicBezTo>
                    <a:pt x="6523" y="6785"/>
                    <a:pt x="5969" y="6359"/>
                    <a:pt x="5863" y="6252"/>
                  </a:cubicBezTo>
                  <a:cubicBezTo>
                    <a:pt x="5427" y="6054"/>
                    <a:pt x="5031" y="5817"/>
                    <a:pt x="4635" y="5539"/>
                  </a:cubicBezTo>
                  <a:cubicBezTo>
                    <a:pt x="4595" y="5500"/>
                    <a:pt x="4555" y="5500"/>
                    <a:pt x="4516" y="5500"/>
                  </a:cubicBezTo>
                  <a:cubicBezTo>
                    <a:pt x="4456" y="5460"/>
                    <a:pt x="4397" y="5440"/>
                    <a:pt x="4338" y="5440"/>
                  </a:cubicBezTo>
                  <a:cubicBezTo>
                    <a:pt x="4278" y="5440"/>
                    <a:pt x="4219" y="5460"/>
                    <a:pt x="4159" y="5500"/>
                  </a:cubicBezTo>
                  <a:cubicBezTo>
                    <a:pt x="3763" y="5856"/>
                    <a:pt x="3407" y="6213"/>
                    <a:pt x="2971" y="6569"/>
                  </a:cubicBezTo>
                  <a:cubicBezTo>
                    <a:pt x="2694" y="6886"/>
                    <a:pt x="2337" y="7124"/>
                    <a:pt x="1941" y="7282"/>
                  </a:cubicBezTo>
                  <a:cubicBezTo>
                    <a:pt x="1981" y="6965"/>
                    <a:pt x="2060" y="6649"/>
                    <a:pt x="2139" y="6371"/>
                  </a:cubicBezTo>
                  <a:cubicBezTo>
                    <a:pt x="2258" y="5975"/>
                    <a:pt x="2337" y="5619"/>
                    <a:pt x="2416" y="5223"/>
                  </a:cubicBezTo>
                  <a:cubicBezTo>
                    <a:pt x="2535" y="5143"/>
                    <a:pt x="2535" y="4906"/>
                    <a:pt x="2416" y="4826"/>
                  </a:cubicBezTo>
                  <a:cubicBezTo>
                    <a:pt x="1703" y="4510"/>
                    <a:pt x="1070" y="3995"/>
                    <a:pt x="594" y="3361"/>
                  </a:cubicBezTo>
                  <a:cubicBezTo>
                    <a:pt x="826" y="3303"/>
                    <a:pt x="1079" y="3266"/>
                    <a:pt x="1323" y="3266"/>
                  </a:cubicBezTo>
                  <a:cubicBezTo>
                    <a:pt x="1412" y="3266"/>
                    <a:pt x="1500" y="3271"/>
                    <a:pt x="1585" y="3282"/>
                  </a:cubicBezTo>
                  <a:cubicBezTo>
                    <a:pt x="1941" y="3282"/>
                    <a:pt x="2337" y="3242"/>
                    <a:pt x="2694" y="3242"/>
                  </a:cubicBezTo>
                  <a:cubicBezTo>
                    <a:pt x="2733" y="3242"/>
                    <a:pt x="2813" y="3202"/>
                    <a:pt x="2852" y="3163"/>
                  </a:cubicBezTo>
                  <a:cubicBezTo>
                    <a:pt x="2885" y="3212"/>
                    <a:pt x="2939" y="3234"/>
                    <a:pt x="2997" y="3234"/>
                  </a:cubicBezTo>
                  <a:cubicBezTo>
                    <a:pt x="3076" y="3234"/>
                    <a:pt x="3163" y="3192"/>
                    <a:pt x="3209" y="3123"/>
                  </a:cubicBezTo>
                  <a:cubicBezTo>
                    <a:pt x="3526" y="2291"/>
                    <a:pt x="3842" y="1459"/>
                    <a:pt x="4159" y="627"/>
                  </a:cubicBezTo>
                  <a:close/>
                  <a:moveTo>
                    <a:pt x="4056" y="0"/>
                  </a:moveTo>
                  <a:cubicBezTo>
                    <a:pt x="3974" y="0"/>
                    <a:pt x="3898" y="56"/>
                    <a:pt x="3842" y="113"/>
                  </a:cubicBezTo>
                  <a:cubicBezTo>
                    <a:pt x="3486" y="1024"/>
                    <a:pt x="3169" y="1935"/>
                    <a:pt x="2813" y="2846"/>
                  </a:cubicBezTo>
                  <a:cubicBezTo>
                    <a:pt x="2773" y="2806"/>
                    <a:pt x="2694" y="2806"/>
                    <a:pt x="2654" y="2806"/>
                  </a:cubicBezTo>
                  <a:cubicBezTo>
                    <a:pt x="2139" y="2806"/>
                    <a:pt x="1664" y="2846"/>
                    <a:pt x="1149" y="2846"/>
                  </a:cubicBezTo>
                  <a:cubicBezTo>
                    <a:pt x="792" y="2846"/>
                    <a:pt x="436" y="2925"/>
                    <a:pt x="119" y="3083"/>
                  </a:cubicBezTo>
                  <a:cubicBezTo>
                    <a:pt x="40" y="3123"/>
                    <a:pt x="0" y="3242"/>
                    <a:pt x="40" y="3321"/>
                  </a:cubicBezTo>
                  <a:cubicBezTo>
                    <a:pt x="357" y="4113"/>
                    <a:pt x="1188" y="4708"/>
                    <a:pt x="1941" y="5143"/>
                  </a:cubicBezTo>
                  <a:cubicBezTo>
                    <a:pt x="1783" y="5777"/>
                    <a:pt x="1664" y="6411"/>
                    <a:pt x="1545" y="7045"/>
                  </a:cubicBezTo>
                  <a:cubicBezTo>
                    <a:pt x="1466" y="7322"/>
                    <a:pt x="1426" y="7718"/>
                    <a:pt x="1862" y="7758"/>
                  </a:cubicBezTo>
                  <a:cubicBezTo>
                    <a:pt x="2258" y="7758"/>
                    <a:pt x="2773" y="7322"/>
                    <a:pt x="3090" y="7084"/>
                  </a:cubicBezTo>
                  <a:cubicBezTo>
                    <a:pt x="3526" y="6728"/>
                    <a:pt x="3961" y="6332"/>
                    <a:pt x="4397" y="5936"/>
                  </a:cubicBezTo>
                  <a:cubicBezTo>
                    <a:pt x="4872" y="6252"/>
                    <a:pt x="5427" y="6569"/>
                    <a:pt x="5942" y="6847"/>
                  </a:cubicBezTo>
                  <a:cubicBezTo>
                    <a:pt x="6193" y="6972"/>
                    <a:pt x="6619" y="7273"/>
                    <a:pt x="6963" y="7273"/>
                  </a:cubicBezTo>
                  <a:cubicBezTo>
                    <a:pt x="7052" y="7273"/>
                    <a:pt x="7136" y="7252"/>
                    <a:pt x="7209" y="7203"/>
                  </a:cubicBezTo>
                  <a:cubicBezTo>
                    <a:pt x="7526" y="6965"/>
                    <a:pt x="7289" y="6292"/>
                    <a:pt x="7249" y="5975"/>
                  </a:cubicBezTo>
                  <a:cubicBezTo>
                    <a:pt x="7091" y="5421"/>
                    <a:pt x="6853" y="4866"/>
                    <a:pt x="6536" y="4351"/>
                  </a:cubicBezTo>
                  <a:cubicBezTo>
                    <a:pt x="7051" y="3876"/>
                    <a:pt x="7526" y="3321"/>
                    <a:pt x="7922" y="2727"/>
                  </a:cubicBezTo>
                  <a:cubicBezTo>
                    <a:pt x="8002" y="2608"/>
                    <a:pt x="8002" y="2450"/>
                    <a:pt x="7883" y="2410"/>
                  </a:cubicBezTo>
                  <a:cubicBezTo>
                    <a:pt x="7578" y="2250"/>
                    <a:pt x="7222" y="2193"/>
                    <a:pt x="6851" y="2193"/>
                  </a:cubicBezTo>
                  <a:cubicBezTo>
                    <a:pt x="6304" y="2193"/>
                    <a:pt x="5724" y="2316"/>
                    <a:pt x="5229" y="2410"/>
                  </a:cubicBezTo>
                  <a:cubicBezTo>
                    <a:pt x="5110" y="1895"/>
                    <a:pt x="4912" y="1380"/>
                    <a:pt x="4714" y="905"/>
                  </a:cubicBezTo>
                  <a:cubicBezTo>
                    <a:pt x="4595" y="588"/>
                    <a:pt x="4516" y="152"/>
                    <a:pt x="4159" y="33"/>
                  </a:cubicBezTo>
                  <a:cubicBezTo>
                    <a:pt x="4125" y="10"/>
                    <a:pt x="4090" y="0"/>
                    <a:pt x="4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7" name="Google Shape;677;g9081e9211e_0_1542"/>
          <p:cNvSpPr/>
          <p:nvPr/>
        </p:nvSpPr>
        <p:spPr>
          <a:xfrm>
            <a:off x="205895" y="2577637"/>
            <a:ext cx="230643" cy="278798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8" name="Google Shape;678;g9081e9211e_0_1542"/>
          <p:cNvGrpSpPr/>
          <p:nvPr/>
        </p:nvGrpSpPr>
        <p:grpSpPr>
          <a:xfrm>
            <a:off x="2763747" y="336600"/>
            <a:ext cx="222343" cy="245919"/>
            <a:chOff x="5414907" y="2017485"/>
            <a:chExt cx="220338" cy="243702"/>
          </a:xfrm>
        </p:grpSpPr>
        <p:sp>
          <p:nvSpPr>
            <p:cNvPr id="679" name="Google Shape;679;g9081e9211e_0_1542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g9081e9211e_0_1542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g9081e9211e_0_1542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g9081e9211e_0_1542"/>
          <p:cNvGrpSpPr/>
          <p:nvPr/>
        </p:nvGrpSpPr>
        <p:grpSpPr>
          <a:xfrm rot="-1739368">
            <a:off x="7628386" y="210129"/>
            <a:ext cx="471430" cy="638818"/>
            <a:chOff x="3989427" y="3265633"/>
            <a:chExt cx="411747" cy="557942"/>
          </a:xfrm>
        </p:grpSpPr>
        <p:sp>
          <p:nvSpPr>
            <p:cNvPr id="683" name="Google Shape;683;g9081e9211e_0_1542"/>
            <p:cNvSpPr/>
            <p:nvPr/>
          </p:nvSpPr>
          <p:spPr>
            <a:xfrm>
              <a:off x="4027184" y="3301913"/>
              <a:ext cx="327304" cy="491996"/>
            </a:xfrm>
            <a:custGeom>
              <a:rect b="b" l="l" r="r" t="t"/>
              <a:pathLst>
                <a:path extrusionOk="0" h="7662" w="5097">
                  <a:moveTo>
                    <a:pt x="674" y="0"/>
                  </a:moveTo>
                  <a:cubicBezTo>
                    <a:pt x="476" y="1070"/>
                    <a:pt x="238" y="2100"/>
                    <a:pt x="1" y="3130"/>
                  </a:cubicBezTo>
                  <a:lnTo>
                    <a:pt x="1110" y="2575"/>
                  </a:lnTo>
                  <a:lnTo>
                    <a:pt x="1150" y="2575"/>
                  </a:lnTo>
                  <a:cubicBezTo>
                    <a:pt x="1178" y="2547"/>
                    <a:pt x="1216" y="2534"/>
                    <a:pt x="1255" y="2534"/>
                  </a:cubicBezTo>
                  <a:cubicBezTo>
                    <a:pt x="1326" y="2534"/>
                    <a:pt x="1401" y="2578"/>
                    <a:pt x="1427" y="2654"/>
                  </a:cubicBezTo>
                  <a:cubicBezTo>
                    <a:pt x="1902" y="3566"/>
                    <a:pt x="2378" y="4477"/>
                    <a:pt x="2892" y="5348"/>
                  </a:cubicBezTo>
                  <a:cubicBezTo>
                    <a:pt x="3209" y="5982"/>
                    <a:pt x="3645" y="7408"/>
                    <a:pt x="4319" y="7606"/>
                  </a:cubicBezTo>
                  <a:cubicBezTo>
                    <a:pt x="4433" y="7644"/>
                    <a:pt x="4528" y="7661"/>
                    <a:pt x="4606" y="7661"/>
                  </a:cubicBezTo>
                  <a:cubicBezTo>
                    <a:pt x="5097" y="7661"/>
                    <a:pt x="4931" y="6986"/>
                    <a:pt x="4794" y="6576"/>
                  </a:cubicBezTo>
                  <a:cubicBezTo>
                    <a:pt x="4556" y="6061"/>
                    <a:pt x="4279" y="5546"/>
                    <a:pt x="4002" y="5071"/>
                  </a:cubicBezTo>
                  <a:lnTo>
                    <a:pt x="2655" y="2536"/>
                  </a:lnTo>
                  <a:cubicBezTo>
                    <a:pt x="2417" y="2536"/>
                    <a:pt x="2219" y="2258"/>
                    <a:pt x="2457" y="2139"/>
                  </a:cubicBezTo>
                  <a:lnTo>
                    <a:pt x="3407" y="1664"/>
                  </a:lnTo>
                  <a:cubicBezTo>
                    <a:pt x="2576" y="991"/>
                    <a:pt x="1664" y="476"/>
                    <a:pt x="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g9081e9211e_0_1542"/>
            <p:cNvSpPr/>
            <p:nvPr/>
          </p:nvSpPr>
          <p:spPr>
            <a:xfrm>
              <a:off x="3989427" y="3265633"/>
              <a:ext cx="411747" cy="557942"/>
            </a:xfrm>
            <a:custGeom>
              <a:rect b="b" l="l" r="r" t="t"/>
              <a:pathLst>
                <a:path extrusionOk="0" h="8689" w="6412">
                  <a:moveTo>
                    <a:pt x="1262" y="565"/>
                  </a:moveTo>
                  <a:cubicBezTo>
                    <a:pt x="2252" y="1001"/>
                    <a:pt x="3164" y="1556"/>
                    <a:pt x="3995" y="2190"/>
                  </a:cubicBezTo>
                  <a:lnTo>
                    <a:pt x="3045" y="2704"/>
                  </a:lnTo>
                  <a:cubicBezTo>
                    <a:pt x="2821" y="2816"/>
                    <a:pt x="2984" y="3104"/>
                    <a:pt x="3169" y="3104"/>
                  </a:cubicBezTo>
                  <a:cubicBezTo>
                    <a:pt x="3180" y="3104"/>
                    <a:pt x="3192" y="3103"/>
                    <a:pt x="3203" y="3101"/>
                  </a:cubicBezTo>
                  <a:cubicBezTo>
                    <a:pt x="3679" y="3932"/>
                    <a:pt x="4114" y="4764"/>
                    <a:pt x="4550" y="5636"/>
                  </a:cubicBezTo>
                  <a:cubicBezTo>
                    <a:pt x="4867" y="6111"/>
                    <a:pt x="5144" y="6587"/>
                    <a:pt x="5342" y="7101"/>
                  </a:cubicBezTo>
                  <a:cubicBezTo>
                    <a:pt x="5515" y="7552"/>
                    <a:pt x="5689" y="8214"/>
                    <a:pt x="5173" y="8214"/>
                  </a:cubicBezTo>
                  <a:cubicBezTo>
                    <a:pt x="5099" y="8214"/>
                    <a:pt x="5011" y="8201"/>
                    <a:pt x="4907" y="8171"/>
                  </a:cubicBezTo>
                  <a:cubicBezTo>
                    <a:pt x="4233" y="7973"/>
                    <a:pt x="3797" y="6547"/>
                    <a:pt x="3441" y="5913"/>
                  </a:cubicBezTo>
                  <a:cubicBezTo>
                    <a:pt x="2966" y="5002"/>
                    <a:pt x="2490" y="4091"/>
                    <a:pt x="2015" y="3180"/>
                  </a:cubicBezTo>
                  <a:cubicBezTo>
                    <a:pt x="1993" y="3114"/>
                    <a:pt x="1935" y="3085"/>
                    <a:pt x="1874" y="3085"/>
                  </a:cubicBezTo>
                  <a:cubicBezTo>
                    <a:pt x="1825" y="3085"/>
                    <a:pt x="1773" y="3105"/>
                    <a:pt x="1738" y="3140"/>
                  </a:cubicBezTo>
                  <a:lnTo>
                    <a:pt x="1658" y="3140"/>
                  </a:lnTo>
                  <a:lnTo>
                    <a:pt x="589" y="3695"/>
                  </a:lnTo>
                  <a:cubicBezTo>
                    <a:pt x="826" y="2665"/>
                    <a:pt x="1064" y="1595"/>
                    <a:pt x="1262" y="565"/>
                  </a:cubicBezTo>
                  <a:close/>
                  <a:moveTo>
                    <a:pt x="1139" y="1"/>
                  </a:moveTo>
                  <a:cubicBezTo>
                    <a:pt x="1013" y="1"/>
                    <a:pt x="906" y="72"/>
                    <a:pt x="906" y="169"/>
                  </a:cubicBezTo>
                  <a:cubicBezTo>
                    <a:pt x="628" y="1477"/>
                    <a:pt x="311" y="2784"/>
                    <a:pt x="34" y="4051"/>
                  </a:cubicBezTo>
                  <a:cubicBezTo>
                    <a:pt x="1" y="4185"/>
                    <a:pt x="136" y="4347"/>
                    <a:pt x="275" y="4347"/>
                  </a:cubicBezTo>
                  <a:cubicBezTo>
                    <a:pt x="300" y="4347"/>
                    <a:pt x="326" y="4341"/>
                    <a:pt x="351" y="4329"/>
                  </a:cubicBezTo>
                  <a:lnTo>
                    <a:pt x="1738" y="3616"/>
                  </a:lnTo>
                  <a:cubicBezTo>
                    <a:pt x="2451" y="5042"/>
                    <a:pt x="3203" y="6428"/>
                    <a:pt x="3956" y="7775"/>
                  </a:cubicBezTo>
                  <a:cubicBezTo>
                    <a:pt x="4279" y="8362"/>
                    <a:pt x="4537" y="8689"/>
                    <a:pt x="5004" y="8689"/>
                  </a:cubicBezTo>
                  <a:cubicBezTo>
                    <a:pt x="5167" y="8689"/>
                    <a:pt x="5355" y="8649"/>
                    <a:pt x="5580" y="8567"/>
                  </a:cubicBezTo>
                  <a:cubicBezTo>
                    <a:pt x="6412" y="8290"/>
                    <a:pt x="6333" y="7933"/>
                    <a:pt x="5936" y="7220"/>
                  </a:cubicBezTo>
                  <a:lnTo>
                    <a:pt x="3639" y="2903"/>
                  </a:lnTo>
                  <a:lnTo>
                    <a:pt x="4550" y="2388"/>
                  </a:lnTo>
                  <a:cubicBezTo>
                    <a:pt x="4669" y="2348"/>
                    <a:pt x="4669" y="2150"/>
                    <a:pt x="4550" y="2071"/>
                  </a:cubicBezTo>
                  <a:cubicBezTo>
                    <a:pt x="3679" y="1160"/>
                    <a:pt x="2292" y="645"/>
                    <a:pt x="1223" y="11"/>
                  </a:cubicBezTo>
                  <a:cubicBezTo>
                    <a:pt x="1195" y="4"/>
                    <a:pt x="1166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</p:grpSp>
      <p:sp>
        <p:nvSpPr>
          <p:cNvPr id="685" name="Google Shape;685;g9081e9211e_0_1542"/>
          <p:cNvSpPr/>
          <p:nvPr/>
        </p:nvSpPr>
        <p:spPr>
          <a:xfrm>
            <a:off x="8374283" y="160550"/>
            <a:ext cx="414623" cy="459689"/>
          </a:xfrm>
          <a:custGeom>
            <a:rect b="b" l="l" r="r" t="t"/>
            <a:pathLst>
              <a:path extrusionOk="0" h="13791" w="12439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g9081e9211e_0_1542"/>
          <p:cNvSpPr/>
          <p:nvPr/>
        </p:nvSpPr>
        <p:spPr>
          <a:xfrm>
            <a:off x="596467" y="1721917"/>
            <a:ext cx="320059" cy="503721"/>
          </a:xfrm>
          <a:custGeom>
            <a:rect b="b" l="l" r="r" t="t"/>
            <a:pathLst>
              <a:path extrusionOk="0" h="15112" w="9602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g9081e9211e_0_1542"/>
          <p:cNvSpPr/>
          <p:nvPr/>
        </p:nvSpPr>
        <p:spPr>
          <a:xfrm>
            <a:off x="9299283" y="5781150"/>
            <a:ext cx="303092" cy="474955"/>
          </a:xfrm>
          <a:custGeom>
            <a:rect b="b" l="l" r="r" t="t"/>
            <a:pathLst>
              <a:path extrusionOk="0" h="14249" w="9093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g9081e9211e_0_1542"/>
          <p:cNvSpPr/>
          <p:nvPr/>
        </p:nvSpPr>
        <p:spPr>
          <a:xfrm>
            <a:off x="4548567" y="5830100"/>
            <a:ext cx="467955" cy="509154"/>
          </a:xfrm>
          <a:custGeom>
            <a:rect b="b" l="l" r="r" t="t"/>
            <a:pathLst>
              <a:path extrusionOk="0" h="15275" w="14039">
                <a:moveTo>
                  <a:pt x="7201" y="5965"/>
                </a:moveTo>
                <a:cubicBezTo>
                  <a:pt x="7710" y="6837"/>
                  <a:pt x="8219" y="7638"/>
                  <a:pt x="8656" y="8510"/>
                </a:cubicBezTo>
                <a:lnTo>
                  <a:pt x="6692" y="8656"/>
                </a:lnTo>
                <a:cubicBezTo>
                  <a:pt x="6838" y="7783"/>
                  <a:pt x="7056" y="6837"/>
                  <a:pt x="7201" y="5965"/>
                </a:cubicBezTo>
                <a:close/>
                <a:moveTo>
                  <a:pt x="8656" y="0"/>
                </a:moveTo>
                <a:cubicBezTo>
                  <a:pt x="7929" y="73"/>
                  <a:pt x="7201" y="146"/>
                  <a:pt x="6474" y="146"/>
                </a:cubicBezTo>
                <a:cubicBezTo>
                  <a:pt x="6435" y="136"/>
                  <a:pt x="6396" y="132"/>
                  <a:pt x="6358" y="132"/>
                </a:cubicBezTo>
                <a:cubicBezTo>
                  <a:pt x="6110" y="132"/>
                  <a:pt x="5892" y="321"/>
                  <a:pt x="5892" y="510"/>
                </a:cubicBezTo>
                <a:cubicBezTo>
                  <a:pt x="5747" y="1019"/>
                  <a:pt x="5601" y="1455"/>
                  <a:pt x="5456" y="1891"/>
                </a:cubicBezTo>
                <a:cubicBezTo>
                  <a:pt x="3710" y="5892"/>
                  <a:pt x="2037" y="9965"/>
                  <a:pt x="364" y="13966"/>
                </a:cubicBezTo>
                <a:cubicBezTo>
                  <a:pt x="1" y="14838"/>
                  <a:pt x="146" y="15057"/>
                  <a:pt x="1019" y="15129"/>
                </a:cubicBezTo>
                <a:cubicBezTo>
                  <a:pt x="1964" y="15202"/>
                  <a:pt x="2910" y="15275"/>
                  <a:pt x="3855" y="15275"/>
                </a:cubicBezTo>
                <a:cubicBezTo>
                  <a:pt x="4146" y="15275"/>
                  <a:pt x="4437" y="15057"/>
                  <a:pt x="4510" y="14766"/>
                </a:cubicBezTo>
                <a:cubicBezTo>
                  <a:pt x="4874" y="13966"/>
                  <a:pt x="5237" y="13093"/>
                  <a:pt x="5674" y="12293"/>
                </a:cubicBezTo>
                <a:cubicBezTo>
                  <a:pt x="5747" y="12074"/>
                  <a:pt x="5965" y="12002"/>
                  <a:pt x="6183" y="11929"/>
                </a:cubicBezTo>
                <a:lnTo>
                  <a:pt x="8510" y="11929"/>
                </a:lnTo>
                <a:cubicBezTo>
                  <a:pt x="8510" y="12074"/>
                  <a:pt x="8656" y="12365"/>
                  <a:pt x="8729" y="12584"/>
                </a:cubicBezTo>
                <a:cubicBezTo>
                  <a:pt x="8947" y="13238"/>
                  <a:pt x="9092" y="13893"/>
                  <a:pt x="9383" y="14547"/>
                </a:cubicBezTo>
                <a:cubicBezTo>
                  <a:pt x="9447" y="14864"/>
                  <a:pt x="9786" y="15070"/>
                  <a:pt x="10112" y="15070"/>
                </a:cubicBezTo>
                <a:cubicBezTo>
                  <a:pt x="10161" y="15070"/>
                  <a:pt x="10209" y="15066"/>
                  <a:pt x="10256" y="15057"/>
                </a:cubicBezTo>
                <a:cubicBezTo>
                  <a:pt x="11347" y="14984"/>
                  <a:pt x="12365" y="14911"/>
                  <a:pt x="13384" y="14838"/>
                </a:cubicBezTo>
                <a:cubicBezTo>
                  <a:pt x="13965" y="14766"/>
                  <a:pt x="14038" y="14620"/>
                  <a:pt x="13893" y="14111"/>
                </a:cubicBezTo>
                <a:cubicBezTo>
                  <a:pt x="13747" y="13529"/>
                  <a:pt x="13456" y="13093"/>
                  <a:pt x="13311" y="12511"/>
                </a:cubicBezTo>
                <a:cubicBezTo>
                  <a:pt x="13020" y="11638"/>
                  <a:pt x="12729" y="10838"/>
                  <a:pt x="12438" y="9965"/>
                </a:cubicBezTo>
                <a:cubicBezTo>
                  <a:pt x="11493" y="6837"/>
                  <a:pt x="10474" y="3783"/>
                  <a:pt x="9529" y="655"/>
                </a:cubicBezTo>
                <a:cubicBezTo>
                  <a:pt x="9456" y="291"/>
                  <a:pt x="9092" y="0"/>
                  <a:pt x="865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g9081e9211e_0_1542"/>
          <p:cNvSpPr/>
          <p:nvPr/>
        </p:nvSpPr>
        <p:spPr>
          <a:xfrm>
            <a:off x="3454633" y="409333"/>
            <a:ext cx="366124" cy="523720"/>
          </a:xfrm>
          <a:custGeom>
            <a:rect b="b" l="l" r="r" t="t"/>
            <a:pathLst>
              <a:path extrusionOk="0" h="15712" w="10984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0" name="Google Shape;690;g9081e9211e_0_1542"/>
          <p:cNvGrpSpPr/>
          <p:nvPr/>
        </p:nvGrpSpPr>
        <p:grpSpPr>
          <a:xfrm>
            <a:off x="7786314" y="5874591"/>
            <a:ext cx="559551" cy="517977"/>
            <a:chOff x="1412390" y="2258211"/>
            <a:chExt cx="620689" cy="574573"/>
          </a:xfrm>
        </p:grpSpPr>
        <p:sp>
          <p:nvSpPr>
            <p:cNvPr id="691" name="Google Shape;691;g9081e9211e_0_1542"/>
            <p:cNvSpPr/>
            <p:nvPr/>
          </p:nvSpPr>
          <p:spPr>
            <a:xfrm>
              <a:off x="1786301" y="2258211"/>
              <a:ext cx="246778" cy="343858"/>
            </a:xfrm>
            <a:custGeom>
              <a:rect b="b" l="l" r="r" t="t"/>
              <a:pathLst>
                <a:path extrusionOk="0" h="5355" w="3843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g9081e9211e_0_1542"/>
            <p:cNvSpPr/>
            <p:nvPr/>
          </p:nvSpPr>
          <p:spPr>
            <a:xfrm>
              <a:off x="1643877" y="2480321"/>
              <a:ext cx="124706" cy="136066"/>
            </a:xfrm>
            <a:custGeom>
              <a:rect b="b" l="l" r="r" t="t"/>
              <a:pathLst>
                <a:path extrusionOk="0" h="2119" w="1942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g9081e9211e_0_1542"/>
            <p:cNvSpPr/>
            <p:nvPr/>
          </p:nvSpPr>
          <p:spPr>
            <a:xfrm>
              <a:off x="1412390" y="2529508"/>
              <a:ext cx="295132" cy="303276"/>
            </a:xfrm>
            <a:custGeom>
              <a:rect b="b" l="l" r="r" t="t"/>
              <a:pathLst>
                <a:path extrusionOk="0" h="4723" w="4596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4" name="Google Shape;694;g9081e9211e_0_1542"/>
          <p:cNvGrpSpPr/>
          <p:nvPr/>
        </p:nvGrpSpPr>
        <p:grpSpPr>
          <a:xfrm>
            <a:off x="2159111" y="567964"/>
            <a:ext cx="401915" cy="302584"/>
            <a:chOff x="6530133" y="2132672"/>
            <a:chExt cx="567275" cy="427077"/>
          </a:xfrm>
        </p:grpSpPr>
        <p:sp>
          <p:nvSpPr>
            <p:cNvPr id="695" name="Google Shape;695;g9081e9211e_0_1542"/>
            <p:cNvSpPr/>
            <p:nvPr/>
          </p:nvSpPr>
          <p:spPr>
            <a:xfrm>
              <a:off x="6619132" y="2164778"/>
              <a:ext cx="478273" cy="363956"/>
            </a:xfrm>
            <a:custGeom>
              <a:rect b="b" l="l" r="r" t="t"/>
              <a:pathLst>
                <a:path extrusionOk="0" h="5668" w="7448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g9081e9211e_0_1542"/>
            <p:cNvSpPr/>
            <p:nvPr/>
          </p:nvSpPr>
          <p:spPr>
            <a:xfrm>
              <a:off x="6530133" y="2132672"/>
              <a:ext cx="567275" cy="427077"/>
            </a:xfrm>
            <a:custGeom>
              <a:rect b="b" l="l" r="r" t="t"/>
              <a:pathLst>
                <a:path extrusionOk="0" h="6651" w="8834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7" name="Google Shape;697;g9081e9211e_0_1542"/>
          <p:cNvSpPr/>
          <p:nvPr/>
        </p:nvSpPr>
        <p:spPr>
          <a:xfrm rot="-1856271">
            <a:off x="6671889" y="428006"/>
            <a:ext cx="401957" cy="302628"/>
          </a:xfrm>
          <a:custGeom>
            <a:rect b="b" l="l" r="r" t="t"/>
            <a:pathLst>
              <a:path extrusionOk="0" h="6651" w="8834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g9081e9211e_0_1542"/>
          <p:cNvSpPr/>
          <p:nvPr/>
        </p:nvSpPr>
        <p:spPr>
          <a:xfrm>
            <a:off x="5363834" y="6339279"/>
            <a:ext cx="205524" cy="216853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g9081e9211e_0_1542"/>
          <p:cNvSpPr/>
          <p:nvPr/>
        </p:nvSpPr>
        <p:spPr>
          <a:xfrm>
            <a:off x="5092618" y="6652178"/>
            <a:ext cx="124533" cy="114888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g9081e9211e_0_1542"/>
          <p:cNvSpPr/>
          <p:nvPr/>
        </p:nvSpPr>
        <p:spPr>
          <a:xfrm rot="8326924">
            <a:off x="1442152" y="249299"/>
            <a:ext cx="470684" cy="751523"/>
          </a:xfrm>
          <a:custGeom>
            <a:rect b="b" l="l" r="r" t="t"/>
            <a:pathLst>
              <a:path extrusionOk="0" h="11372" w="7122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g9081e9211e_0_1542"/>
          <p:cNvSpPr/>
          <p:nvPr/>
        </p:nvSpPr>
        <p:spPr>
          <a:xfrm>
            <a:off x="289983" y="4110968"/>
            <a:ext cx="473699" cy="626324"/>
          </a:xfrm>
          <a:custGeom>
            <a:rect b="b" l="l" r="r" t="t"/>
            <a:pathLst>
              <a:path extrusionOk="0" h="14668" w="11093">
                <a:moveTo>
                  <a:pt x="8279" y="0"/>
                </a:moveTo>
                <a:cubicBezTo>
                  <a:pt x="8213" y="0"/>
                  <a:pt x="8145" y="18"/>
                  <a:pt x="8082" y="56"/>
                </a:cubicBezTo>
                <a:cubicBezTo>
                  <a:pt x="7527" y="294"/>
                  <a:pt x="6933" y="532"/>
                  <a:pt x="6378" y="730"/>
                </a:cubicBezTo>
                <a:lnTo>
                  <a:pt x="991" y="2869"/>
                </a:lnTo>
                <a:cubicBezTo>
                  <a:pt x="793" y="2948"/>
                  <a:pt x="595" y="2988"/>
                  <a:pt x="397" y="3027"/>
                </a:cubicBezTo>
                <a:cubicBezTo>
                  <a:pt x="80" y="3067"/>
                  <a:pt x="1" y="3186"/>
                  <a:pt x="120" y="3463"/>
                </a:cubicBezTo>
                <a:cubicBezTo>
                  <a:pt x="397" y="4136"/>
                  <a:pt x="714" y="4810"/>
                  <a:pt x="991" y="5483"/>
                </a:cubicBezTo>
                <a:cubicBezTo>
                  <a:pt x="1744" y="7503"/>
                  <a:pt x="2536" y="9524"/>
                  <a:pt x="3288" y="11584"/>
                </a:cubicBezTo>
                <a:lnTo>
                  <a:pt x="3051" y="11623"/>
                </a:lnTo>
                <a:cubicBezTo>
                  <a:pt x="2338" y="11782"/>
                  <a:pt x="1704" y="12138"/>
                  <a:pt x="1189" y="12613"/>
                </a:cubicBezTo>
                <a:cubicBezTo>
                  <a:pt x="714" y="13010"/>
                  <a:pt x="714" y="13762"/>
                  <a:pt x="1189" y="14158"/>
                </a:cubicBezTo>
                <a:cubicBezTo>
                  <a:pt x="1508" y="14477"/>
                  <a:pt x="1930" y="14668"/>
                  <a:pt x="2392" y="14668"/>
                </a:cubicBezTo>
                <a:cubicBezTo>
                  <a:pt x="2504" y="14668"/>
                  <a:pt x="2618" y="14657"/>
                  <a:pt x="2734" y="14634"/>
                </a:cubicBezTo>
                <a:cubicBezTo>
                  <a:pt x="3764" y="14356"/>
                  <a:pt x="4715" y="13881"/>
                  <a:pt x="5546" y="13208"/>
                </a:cubicBezTo>
                <a:cubicBezTo>
                  <a:pt x="5982" y="12891"/>
                  <a:pt x="5982" y="12653"/>
                  <a:pt x="5705" y="12217"/>
                </a:cubicBezTo>
                <a:cubicBezTo>
                  <a:pt x="5428" y="11742"/>
                  <a:pt x="5150" y="11306"/>
                  <a:pt x="4913" y="10831"/>
                </a:cubicBezTo>
                <a:cubicBezTo>
                  <a:pt x="4239" y="9484"/>
                  <a:pt x="3526" y="8098"/>
                  <a:pt x="2853" y="6711"/>
                </a:cubicBezTo>
                <a:cubicBezTo>
                  <a:pt x="2813" y="6592"/>
                  <a:pt x="2734" y="6513"/>
                  <a:pt x="2694" y="6355"/>
                </a:cubicBezTo>
                <a:cubicBezTo>
                  <a:pt x="4437" y="5523"/>
                  <a:pt x="6141" y="4691"/>
                  <a:pt x="7923" y="4018"/>
                </a:cubicBezTo>
                <a:lnTo>
                  <a:pt x="9151" y="7860"/>
                </a:lnTo>
                <a:lnTo>
                  <a:pt x="9072" y="7900"/>
                </a:lnTo>
                <a:cubicBezTo>
                  <a:pt x="8042" y="8137"/>
                  <a:pt x="7210" y="8890"/>
                  <a:pt x="6814" y="9880"/>
                </a:cubicBezTo>
                <a:cubicBezTo>
                  <a:pt x="6695" y="10118"/>
                  <a:pt x="6695" y="10435"/>
                  <a:pt x="6814" y="10672"/>
                </a:cubicBezTo>
                <a:cubicBezTo>
                  <a:pt x="6956" y="11041"/>
                  <a:pt x="7301" y="11248"/>
                  <a:pt x="7660" y="11248"/>
                </a:cubicBezTo>
                <a:cubicBezTo>
                  <a:pt x="7802" y="11248"/>
                  <a:pt x="7947" y="11215"/>
                  <a:pt x="8082" y="11148"/>
                </a:cubicBezTo>
                <a:cubicBezTo>
                  <a:pt x="8993" y="10712"/>
                  <a:pt x="9864" y="10118"/>
                  <a:pt x="10538" y="9405"/>
                </a:cubicBezTo>
                <a:cubicBezTo>
                  <a:pt x="10736" y="9246"/>
                  <a:pt x="10894" y="9088"/>
                  <a:pt x="11013" y="8890"/>
                </a:cubicBezTo>
                <a:cubicBezTo>
                  <a:pt x="11092" y="8811"/>
                  <a:pt x="11092" y="8652"/>
                  <a:pt x="11052" y="8533"/>
                </a:cubicBezTo>
                <a:cubicBezTo>
                  <a:pt x="11013" y="8375"/>
                  <a:pt x="10854" y="8177"/>
                  <a:pt x="10815" y="8018"/>
                </a:cubicBezTo>
                <a:cubicBezTo>
                  <a:pt x="10538" y="7107"/>
                  <a:pt x="10260" y="6236"/>
                  <a:pt x="10023" y="5325"/>
                </a:cubicBezTo>
                <a:cubicBezTo>
                  <a:pt x="9785" y="4572"/>
                  <a:pt x="9587" y="3819"/>
                  <a:pt x="9389" y="3027"/>
                </a:cubicBezTo>
                <a:cubicBezTo>
                  <a:pt x="9310" y="2592"/>
                  <a:pt x="9191" y="2156"/>
                  <a:pt x="9111" y="1720"/>
                </a:cubicBezTo>
                <a:cubicBezTo>
                  <a:pt x="9072" y="1205"/>
                  <a:pt x="8913" y="690"/>
                  <a:pt x="8636" y="215"/>
                </a:cubicBezTo>
                <a:cubicBezTo>
                  <a:pt x="8555" y="80"/>
                  <a:pt x="8420" y="0"/>
                  <a:pt x="82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2" name="Google Shape;702;g9081e9211e_0_1542"/>
          <p:cNvGrpSpPr/>
          <p:nvPr/>
        </p:nvGrpSpPr>
        <p:grpSpPr>
          <a:xfrm>
            <a:off x="362295" y="5048854"/>
            <a:ext cx="1052974" cy="1323106"/>
            <a:chOff x="804802" y="3215735"/>
            <a:chExt cx="992342" cy="1246919"/>
          </a:xfrm>
        </p:grpSpPr>
        <p:grpSp>
          <p:nvGrpSpPr>
            <p:cNvPr id="703" name="Google Shape;703;g9081e9211e_0_1542"/>
            <p:cNvGrpSpPr/>
            <p:nvPr/>
          </p:nvGrpSpPr>
          <p:grpSpPr>
            <a:xfrm flipH="1" rot="-475014">
              <a:off x="909009" y="3259582"/>
              <a:ext cx="783927" cy="1159224"/>
              <a:chOff x="6922402" y="2086121"/>
              <a:chExt cx="793354" cy="1358635"/>
            </a:xfrm>
          </p:grpSpPr>
          <p:sp>
            <p:nvSpPr>
              <p:cNvPr id="704" name="Google Shape;704;g9081e9211e_0_1542"/>
              <p:cNvSpPr/>
              <p:nvPr/>
            </p:nvSpPr>
            <p:spPr>
              <a:xfrm>
                <a:off x="6922402" y="2097010"/>
                <a:ext cx="793354" cy="1336405"/>
              </a:xfrm>
              <a:custGeom>
                <a:rect b="b" l="l" r="r" t="t"/>
                <a:pathLst>
                  <a:path extrusionOk="0" h="85667" w="50856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g9081e9211e_0_1542"/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rect b="b" l="l" r="r" t="t"/>
                <a:pathLst>
                  <a:path extrusionOk="0" h="87092" w="47306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g9081e9211e_0_1542"/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rect b="b" l="l" r="r" t="t"/>
                <a:pathLst>
                  <a:path extrusionOk="0" h="11200" w="7412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g9081e9211e_0_1542"/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rect b="b" l="l" r="r" t="t"/>
                <a:pathLst>
                  <a:path extrusionOk="0" h="1377" w="1812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g9081e9211e_0_1542"/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rect b="b" l="l" r="r" t="t"/>
                <a:pathLst>
                  <a:path extrusionOk="0" h="3698" w="3729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g9081e9211e_0_1542"/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rect b="b" l="l" r="r" t="t"/>
                <a:pathLst>
                  <a:path extrusionOk="0" h="6699" w="7331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g9081e9211e_0_1542"/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rect b="b" l="l" r="r" t="t"/>
                <a:pathLst>
                  <a:path extrusionOk="0" h="4038" w="3637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11" name="Google Shape;711;g9081e9211e_0_1542"/>
            <p:cNvSpPr txBox="1"/>
            <p:nvPr/>
          </p:nvSpPr>
          <p:spPr>
            <a:xfrm>
              <a:off x="903295" y="36796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b="1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712" name="Google Shape;712;g9081e9211e_0_1542"/>
          <p:cNvGrpSpPr/>
          <p:nvPr/>
        </p:nvGrpSpPr>
        <p:grpSpPr>
          <a:xfrm>
            <a:off x="8732111" y="6399074"/>
            <a:ext cx="291771" cy="301042"/>
            <a:chOff x="6109266" y="2958701"/>
            <a:chExt cx="158099" cy="163114"/>
          </a:xfrm>
        </p:grpSpPr>
        <p:sp>
          <p:nvSpPr>
            <p:cNvPr id="713" name="Google Shape;713;g9081e9211e_0_1542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g9081e9211e_0_1542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g9081e9211e_0_1542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g9081e9211e_0_1542"/>
          <p:cNvGrpSpPr/>
          <p:nvPr/>
        </p:nvGrpSpPr>
        <p:grpSpPr>
          <a:xfrm>
            <a:off x="610811" y="2856441"/>
            <a:ext cx="291771" cy="301042"/>
            <a:chOff x="6109266" y="2958701"/>
            <a:chExt cx="158099" cy="163114"/>
          </a:xfrm>
        </p:grpSpPr>
        <p:sp>
          <p:nvSpPr>
            <p:cNvPr id="717" name="Google Shape;717;g9081e9211e_0_1542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g9081e9211e_0_1542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g9081e9211e_0_1542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0" name="Google Shape;720;g9081e9211e_0_1542"/>
          <p:cNvSpPr/>
          <p:nvPr/>
        </p:nvSpPr>
        <p:spPr>
          <a:xfrm>
            <a:off x="4273535" y="683461"/>
            <a:ext cx="124533" cy="114888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g9081e9211e_0_1542"/>
          <p:cNvSpPr/>
          <p:nvPr/>
        </p:nvSpPr>
        <p:spPr>
          <a:xfrm>
            <a:off x="4428467" y="470895"/>
            <a:ext cx="205524" cy="216853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g9081e9211e_0_1542"/>
          <p:cNvSpPr/>
          <p:nvPr/>
        </p:nvSpPr>
        <p:spPr>
          <a:xfrm>
            <a:off x="11626201" y="3458662"/>
            <a:ext cx="205524" cy="216853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g9081e9211e_0_1542"/>
          <p:cNvSpPr/>
          <p:nvPr/>
        </p:nvSpPr>
        <p:spPr>
          <a:xfrm rot="5400000">
            <a:off x="2556430" y="6296734"/>
            <a:ext cx="124533" cy="114888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g9081e9211e_0_1542"/>
          <p:cNvSpPr/>
          <p:nvPr/>
        </p:nvSpPr>
        <p:spPr>
          <a:xfrm rot="5400000">
            <a:off x="2677518" y="6441178"/>
            <a:ext cx="205524" cy="216853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5" name="Google Shape;725;g9081e9211e_0_1542"/>
          <p:cNvGrpSpPr/>
          <p:nvPr/>
        </p:nvGrpSpPr>
        <p:grpSpPr>
          <a:xfrm rot="-7452169">
            <a:off x="220517" y="451052"/>
            <a:ext cx="1203509" cy="609136"/>
            <a:chOff x="6348021" y="1029754"/>
            <a:chExt cx="2339285" cy="1183990"/>
          </a:xfrm>
        </p:grpSpPr>
        <p:sp>
          <p:nvSpPr>
            <p:cNvPr id="726" name="Google Shape;726;g9081e9211e_0_1542"/>
            <p:cNvSpPr/>
            <p:nvPr/>
          </p:nvSpPr>
          <p:spPr>
            <a:xfrm>
              <a:off x="8350757" y="1080312"/>
              <a:ext cx="336535" cy="522691"/>
            </a:xfrm>
            <a:custGeom>
              <a:rect b="b" l="l" r="r" t="t"/>
              <a:pathLst>
                <a:path extrusionOk="0" h="4001" w="2576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g9081e9211e_0_1542"/>
            <p:cNvSpPr/>
            <p:nvPr/>
          </p:nvSpPr>
          <p:spPr>
            <a:xfrm>
              <a:off x="6498128" y="2079046"/>
              <a:ext cx="77732" cy="31092"/>
            </a:xfrm>
            <a:custGeom>
              <a:rect b="b" l="l" r="r" t="t"/>
              <a:pathLst>
                <a:path extrusionOk="0" h="238" w="595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g9081e9211e_0_1542"/>
            <p:cNvSpPr/>
            <p:nvPr/>
          </p:nvSpPr>
          <p:spPr>
            <a:xfrm>
              <a:off x="6441169" y="2001708"/>
              <a:ext cx="134692" cy="30831"/>
            </a:xfrm>
            <a:custGeom>
              <a:rect b="b" l="l" r="r" t="t"/>
              <a:pathLst>
                <a:path extrusionOk="0" h="236" w="1031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g9081e9211e_0_1542"/>
            <p:cNvSpPr/>
            <p:nvPr/>
          </p:nvSpPr>
          <p:spPr>
            <a:xfrm>
              <a:off x="7967846" y="1080312"/>
              <a:ext cx="559019" cy="667701"/>
            </a:xfrm>
            <a:custGeom>
              <a:rect b="b" l="l" r="r" t="t"/>
              <a:pathLst>
                <a:path extrusionOk="0" h="5111" w="4279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g9081e9211e_0_1542"/>
            <p:cNvSpPr/>
            <p:nvPr/>
          </p:nvSpPr>
          <p:spPr>
            <a:xfrm>
              <a:off x="6348021" y="1029754"/>
              <a:ext cx="2339285" cy="1183990"/>
            </a:xfrm>
            <a:custGeom>
              <a:rect b="b" l="l" r="r" t="t"/>
              <a:pathLst>
                <a:path extrusionOk="0" h="9063" w="17906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g9081e9211e_0_1542"/>
            <p:cNvSpPr/>
            <p:nvPr/>
          </p:nvSpPr>
          <p:spPr>
            <a:xfrm>
              <a:off x="8211101" y="1383394"/>
              <a:ext cx="62186" cy="54085"/>
            </a:xfrm>
            <a:custGeom>
              <a:rect b="b" l="l" r="r" t="t"/>
              <a:pathLst>
                <a:path extrusionOk="0" h="414" w="476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g9081e9211e_0_1542"/>
            <p:cNvSpPr/>
            <p:nvPr/>
          </p:nvSpPr>
          <p:spPr>
            <a:xfrm>
              <a:off x="8180008" y="1210951"/>
              <a:ext cx="88053" cy="78515"/>
            </a:xfrm>
            <a:custGeom>
              <a:rect b="b" l="l" r="r" t="t"/>
              <a:pathLst>
                <a:path extrusionOk="0" h="601" w="674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g9081e9211e_0_1542"/>
            <p:cNvSpPr/>
            <p:nvPr/>
          </p:nvSpPr>
          <p:spPr>
            <a:xfrm>
              <a:off x="8060994" y="1304619"/>
              <a:ext cx="67412" cy="65581"/>
            </a:xfrm>
            <a:custGeom>
              <a:rect b="b" l="l" r="r" t="t"/>
              <a:pathLst>
                <a:path extrusionOk="0" h="502" w="516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g9081e9211e_0_1542"/>
          <p:cNvGrpSpPr/>
          <p:nvPr/>
        </p:nvGrpSpPr>
        <p:grpSpPr>
          <a:xfrm rot="-4028005">
            <a:off x="6562078" y="5380932"/>
            <a:ext cx="802176" cy="1274664"/>
            <a:chOff x="6712570" y="2317359"/>
            <a:chExt cx="1863208" cy="2960654"/>
          </a:xfrm>
        </p:grpSpPr>
        <p:sp>
          <p:nvSpPr>
            <p:cNvPr id="735" name="Google Shape;735;g9081e9211e_0_1542"/>
            <p:cNvSpPr/>
            <p:nvPr/>
          </p:nvSpPr>
          <p:spPr>
            <a:xfrm>
              <a:off x="7420292" y="3361133"/>
              <a:ext cx="356355" cy="144514"/>
            </a:xfrm>
            <a:custGeom>
              <a:rect b="b" l="l" r="r" t="t"/>
              <a:pathLst>
                <a:path extrusionOk="0" h="1189" w="2932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g9081e9211e_0_1542"/>
            <p:cNvSpPr/>
            <p:nvPr/>
          </p:nvSpPr>
          <p:spPr>
            <a:xfrm>
              <a:off x="8036496" y="2376913"/>
              <a:ext cx="476801" cy="965169"/>
            </a:xfrm>
            <a:custGeom>
              <a:rect b="b" l="l" r="r" t="t"/>
              <a:pathLst>
                <a:path extrusionOk="0" h="7941" w="3923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g9081e9211e_0_1542"/>
            <p:cNvSpPr/>
            <p:nvPr/>
          </p:nvSpPr>
          <p:spPr>
            <a:xfrm>
              <a:off x="7997968" y="3463347"/>
              <a:ext cx="264957" cy="213672"/>
            </a:xfrm>
            <a:custGeom>
              <a:rect b="b" l="l" r="r" t="t"/>
              <a:pathLst>
                <a:path extrusionOk="0" h="1758" w="218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g9081e9211e_0_1542"/>
            <p:cNvSpPr/>
            <p:nvPr/>
          </p:nvSpPr>
          <p:spPr>
            <a:xfrm>
              <a:off x="6712570" y="2317359"/>
              <a:ext cx="1863208" cy="2960654"/>
            </a:xfrm>
            <a:custGeom>
              <a:rect b="b" l="l" r="r" t="t"/>
              <a:pathLst>
                <a:path extrusionOk="0" h="24359" w="1533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739" name="Google Shape;739;g9081e9211e_0_1542"/>
            <p:cNvSpPr/>
            <p:nvPr/>
          </p:nvSpPr>
          <p:spPr>
            <a:xfrm>
              <a:off x="8142356" y="2513765"/>
              <a:ext cx="149373" cy="428559"/>
            </a:xfrm>
            <a:custGeom>
              <a:rect b="b" l="l" r="r" t="t"/>
              <a:pathLst>
                <a:path extrusionOk="0" h="3526" w="1229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</p:grpSp>
      <p:grpSp>
        <p:nvGrpSpPr>
          <p:cNvPr id="740" name="Google Shape;740;g9081e9211e_0_1542"/>
          <p:cNvGrpSpPr/>
          <p:nvPr/>
        </p:nvGrpSpPr>
        <p:grpSpPr>
          <a:xfrm>
            <a:off x="10832868" y="5401371"/>
            <a:ext cx="954820" cy="897440"/>
            <a:chOff x="6528424" y="1260656"/>
            <a:chExt cx="1975626" cy="1856900"/>
          </a:xfrm>
        </p:grpSpPr>
        <p:sp>
          <p:nvSpPr>
            <p:cNvPr id="741" name="Google Shape;741;g9081e9211e_0_1542"/>
            <p:cNvSpPr/>
            <p:nvPr/>
          </p:nvSpPr>
          <p:spPr>
            <a:xfrm>
              <a:off x="6940941" y="1771450"/>
              <a:ext cx="1116302" cy="963974"/>
            </a:xfrm>
            <a:custGeom>
              <a:rect b="b" l="l" r="r" t="t"/>
              <a:pathLst>
                <a:path extrusionOk="0" h="8347" w="9666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g9081e9211e_0_1542"/>
            <p:cNvSpPr/>
            <p:nvPr/>
          </p:nvSpPr>
          <p:spPr>
            <a:xfrm>
              <a:off x="6876846" y="1714285"/>
              <a:ext cx="1230750" cy="1075882"/>
            </a:xfrm>
            <a:custGeom>
              <a:rect b="b" l="l" r="r" t="t"/>
              <a:pathLst>
                <a:path extrusionOk="0" h="9316" w="10657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g9081e9211e_0_1542"/>
            <p:cNvSpPr/>
            <p:nvPr/>
          </p:nvSpPr>
          <p:spPr>
            <a:xfrm>
              <a:off x="7764357" y="2222884"/>
              <a:ext cx="100705" cy="104285"/>
            </a:xfrm>
            <a:custGeom>
              <a:rect b="b" l="l" r="r" t="t"/>
              <a:pathLst>
                <a:path extrusionOk="0" h="903" w="872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g9081e9211e_0_1542"/>
            <p:cNvSpPr/>
            <p:nvPr/>
          </p:nvSpPr>
          <p:spPr>
            <a:xfrm>
              <a:off x="7595055" y="2437918"/>
              <a:ext cx="146554" cy="123687"/>
            </a:xfrm>
            <a:custGeom>
              <a:rect b="b" l="l" r="r" t="t"/>
              <a:pathLst>
                <a:path extrusionOk="0" h="1071" w="1269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g9081e9211e_0_1542"/>
            <p:cNvSpPr/>
            <p:nvPr/>
          </p:nvSpPr>
          <p:spPr>
            <a:xfrm>
              <a:off x="7151357" y="2172648"/>
              <a:ext cx="128191" cy="192171"/>
            </a:xfrm>
            <a:custGeom>
              <a:rect b="b" l="l" r="r" t="t"/>
              <a:pathLst>
                <a:path extrusionOk="0" h="1664" w="111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g9081e9211e_0_1542"/>
            <p:cNvSpPr/>
            <p:nvPr/>
          </p:nvSpPr>
          <p:spPr>
            <a:xfrm>
              <a:off x="7096385" y="2264112"/>
              <a:ext cx="114564" cy="165147"/>
            </a:xfrm>
            <a:custGeom>
              <a:rect b="b" l="l" r="r" t="t"/>
              <a:pathLst>
                <a:path extrusionOk="0" h="1430" w="992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g9081e9211e_0_1542"/>
            <p:cNvSpPr/>
            <p:nvPr/>
          </p:nvSpPr>
          <p:spPr>
            <a:xfrm>
              <a:off x="7059892" y="1958768"/>
              <a:ext cx="100705" cy="250608"/>
            </a:xfrm>
            <a:custGeom>
              <a:rect b="b" l="l" r="r" t="t"/>
              <a:pathLst>
                <a:path extrusionOk="0" h="2170" w="872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g9081e9211e_0_1542"/>
            <p:cNvSpPr/>
            <p:nvPr/>
          </p:nvSpPr>
          <p:spPr>
            <a:xfrm>
              <a:off x="7523800" y="1260656"/>
              <a:ext cx="87771" cy="327754"/>
            </a:xfrm>
            <a:custGeom>
              <a:rect b="b" l="l" r="r" t="t"/>
              <a:pathLst>
                <a:path extrusionOk="0" h="2838" w="76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g9081e9211e_0_1542"/>
            <p:cNvSpPr/>
            <p:nvPr/>
          </p:nvSpPr>
          <p:spPr>
            <a:xfrm>
              <a:off x="7887928" y="1374872"/>
              <a:ext cx="150942" cy="245988"/>
            </a:xfrm>
            <a:custGeom>
              <a:rect b="b" l="l" r="r" t="t"/>
              <a:pathLst>
                <a:path extrusionOk="0" h="2130" w="1307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g9081e9211e_0_1542"/>
            <p:cNvSpPr/>
            <p:nvPr/>
          </p:nvSpPr>
          <p:spPr>
            <a:xfrm>
              <a:off x="8148811" y="1612888"/>
              <a:ext cx="214229" cy="157294"/>
            </a:xfrm>
            <a:custGeom>
              <a:rect b="b" l="l" r="r" t="t"/>
              <a:pathLst>
                <a:path extrusionOk="0" h="1362" w="1855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g9081e9211e_0_1542"/>
            <p:cNvSpPr/>
            <p:nvPr/>
          </p:nvSpPr>
          <p:spPr>
            <a:xfrm>
              <a:off x="8194312" y="2076217"/>
              <a:ext cx="309737" cy="73681"/>
            </a:xfrm>
            <a:custGeom>
              <a:rect b="b" l="l" r="r" t="t"/>
              <a:pathLst>
                <a:path extrusionOk="0" h="638" w="2682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g9081e9211e_0_1542"/>
            <p:cNvSpPr/>
            <p:nvPr/>
          </p:nvSpPr>
          <p:spPr>
            <a:xfrm>
              <a:off x="8079750" y="2389876"/>
              <a:ext cx="229358" cy="114564"/>
            </a:xfrm>
            <a:custGeom>
              <a:rect b="b" l="l" r="r" t="t"/>
              <a:pathLst>
                <a:path extrusionOk="0" h="992" w="1986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g9081e9211e_0_1542"/>
            <p:cNvSpPr/>
            <p:nvPr/>
          </p:nvSpPr>
          <p:spPr>
            <a:xfrm>
              <a:off x="7815518" y="2680785"/>
              <a:ext cx="190670" cy="267123"/>
            </a:xfrm>
            <a:custGeom>
              <a:rect b="b" l="l" r="r" t="t"/>
              <a:pathLst>
                <a:path extrusionOk="0" h="2313" w="1651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g9081e9211e_0_1542"/>
            <p:cNvSpPr/>
            <p:nvPr/>
          </p:nvSpPr>
          <p:spPr>
            <a:xfrm>
              <a:off x="7521836" y="2870182"/>
              <a:ext cx="57166" cy="247374"/>
            </a:xfrm>
            <a:custGeom>
              <a:rect b="b" l="l" r="r" t="t"/>
              <a:pathLst>
                <a:path extrusionOk="0" h="2142" w="495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g9081e9211e_0_1542"/>
            <p:cNvSpPr/>
            <p:nvPr/>
          </p:nvSpPr>
          <p:spPr>
            <a:xfrm>
              <a:off x="7060238" y="2794192"/>
              <a:ext cx="209032" cy="239868"/>
            </a:xfrm>
            <a:custGeom>
              <a:rect b="b" l="l" r="r" t="t"/>
              <a:pathLst>
                <a:path extrusionOk="0" h="2077" w="181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g9081e9211e_0_1542"/>
            <p:cNvSpPr/>
            <p:nvPr/>
          </p:nvSpPr>
          <p:spPr>
            <a:xfrm>
              <a:off x="6816447" y="2595095"/>
              <a:ext cx="226355" cy="153714"/>
            </a:xfrm>
            <a:custGeom>
              <a:rect b="b" l="l" r="r" t="t"/>
              <a:pathLst>
                <a:path extrusionOk="0" h="1331" w="196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g9081e9211e_0_1542"/>
            <p:cNvSpPr/>
            <p:nvPr/>
          </p:nvSpPr>
          <p:spPr>
            <a:xfrm>
              <a:off x="6535007" y="2382716"/>
              <a:ext cx="312740" cy="105902"/>
            </a:xfrm>
            <a:custGeom>
              <a:rect b="b" l="l" r="r" t="t"/>
              <a:pathLst>
                <a:path extrusionOk="0" h="917" w="2708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g9081e9211e_0_1542"/>
            <p:cNvSpPr/>
            <p:nvPr/>
          </p:nvSpPr>
          <p:spPr>
            <a:xfrm>
              <a:off x="6652687" y="2090306"/>
              <a:ext cx="178544" cy="59592"/>
            </a:xfrm>
            <a:custGeom>
              <a:rect b="b" l="l" r="r" t="t"/>
              <a:pathLst>
                <a:path extrusionOk="0" h="516" w="1546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g9081e9211e_0_1542"/>
            <p:cNvSpPr/>
            <p:nvPr/>
          </p:nvSpPr>
          <p:spPr>
            <a:xfrm>
              <a:off x="6528424" y="1685298"/>
              <a:ext cx="358473" cy="160412"/>
            </a:xfrm>
            <a:custGeom>
              <a:rect b="b" l="l" r="r" t="t"/>
              <a:pathLst>
                <a:path extrusionOk="0" h="1389" w="3104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g9081e9211e_0_1542"/>
            <p:cNvSpPr/>
            <p:nvPr/>
          </p:nvSpPr>
          <p:spPr>
            <a:xfrm>
              <a:off x="6920962" y="1439428"/>
              <a:ext cx="157409" cy="228781"/>
            </a:xfrm>
            <a:custGeom>
              <a:rect b="b" l="l" r="r" t="t"/>
              <a:pathLst>
                <a:path extrusionOk="0" h="1981" w="1363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g9081e9211e_0_1542"/>
            <p:cNvSpPr/>
            <p:nvPr/>
          </p:nvSpPr>
          <p:spPr>
            <a:xfrm>
              <a:off x="7245016" y="1392541"/>
              <a:ext cx="85807" cy="178197"/>
            </a:xfrm>
            <a:custGeom>
              <a:rect b="b" l="l" r="r" t="t"/>
              <a:pathLst>
                <a:path extrusionOk="0" h="1543" w="743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2" name="Google Shape;762;g9081e9211e_0_1542"/>
          <p:cNvGrpSpPr/>
          <p:nvPr/>
        </p:nvGrpSpPr>
        <p:grpSpPr>
          <a:xfrm rot="2890254">
            <a:off x="11022382" y="189412"/>
            <a:ext cx="1077675" cy="871352"/>
            <a:chOff x="309089" y="220930"/>
            <a:chExt cx="808270" cy="653525"/>
          </a:xfrm>
        </p:grpSpPr>
        <p:grpSp>
          <p:nvGrpSpPr>
            <p:cNvPr id="763" name="Google Shape;763;g9081e9211e_0_154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64" name="Google Shape;764;g9081e9211e_0_154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rect b="b" l="l" r="r" t="t"/>
                <a:pathLst>
                  <a:path extrusionOk="0" h="8283" w="9983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g9081e9211e_0_154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rect b="b" l="l" r="r" t="t"/>
                <a:pathLst>
                  <a:path extrusionOk="0" h="8476" w="5546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g9081e9211e_0_154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rect b="b" l="l" r="r" t="t"/>
                <a:pathLst>
                  <a:path extrusionOk="0" h="991" w="1625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g9081e9211e_0_154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rect b="b" l="l" r="r" t="t"/>
                <a:pathLst>
                  <a:path extrusionOk="0" h="9796" w="13192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</p:txBody>
          </p:sp>
          <p:sp>
            <p:nvSpPr>
              <p:cNvPr id="768" name="Google Shape;768;g9081e9211e_0_154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rect b="b" l="l" r="r" t="t"/>
                <a:pathLst>
                  <a:path extrusionOk="0" h="1506" w="794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g9081e9211e_0_154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rect b="b" l="l" r="r" t="t"/>
                <a:pathLst>
                  <a:path extrusionOk="0" h="1507" w="912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g9081e9211e_0_154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rect b="b" l="l" r="r" t="t"/>
                <a:pathLst>
                  <a:path extrusionOk="0" h="952" w="952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g9081e9211e_0_154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rect b="b" l="l" r="r" t="t"/>
                <a:pathLst>
                  <a:path extrusionOk="0" h="595" w="1744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g9081e9211e_0_154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rect b="b" l="l" r="r" t="t"/>
                <a:pathLst>
                  <a:path extrusionOk="0" h="413" w="1625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73" name="Google Shape;773;g9081e9211e_0_154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rect b="b" l="l" r="r" t="t"/>
              <a:pathLst>
                <a:path extrusionOk="0" h="1506" w="794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4" name="Google Shape;774;g9081e9211e_0_1542"/>
          <p:cNvGrpSpPr/>
          <p:nvPr/>
        </p:nvGrpSpPr>
        <p:grpSpPr>
          <a:xfrm>
            <a:off x="5631388" y="160572"/>
            <a:ext cx="991305" cy="1190621"/>
            <a:chOff x="6192911" y="156630"/>
            <a:chExt cx="2526260" cy="3034202"/>
          </a:xfrm>
        </p:grpSpPr>
        <p:sp>
          <p:nvSpPr>
            <p:cNvPr id="775" name="Google Shape;775;g9081e9211e_0_1542"/>
            <p:cNvSpPr/>
            <p:nvPr/>
          </p:nvSpPr>
          <p:spPr>
            <a:xfrm>
              <a:off x="6528644" y="236317"/>
              <a:ext cx="2099470" cy="2827955"/>
            </a:xfrm>
            <a:custGeom>
              <a:rect b="b" l="l" r="r" t="t"/>
              <a:pathLst>
                <a:path extrusionOk="0" h="22144" w="1644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g9081e9211e_0_1542"/>
            <p:cNvSpPr/>
            <p:nvPr/>
          </p:nvSpPr>
          <p:spPr>
            <a:xfrm>
              <a:off x="6192911" y="156630"/>
              <a:ext cx="2526260" cy="3034202"/>
            </a:xfrm>
            <a:custGeom>
              <a:rect b="b" l="l" r="r" t="t"/>
              <a:pathLst>
                <a:path extrusionOk="0" h="23759" w="19782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g9081e9211e_0_1542"/>
            <p:cNvSpPr/>
            <p:nvPr/>
          </p:nvSpPr>
          <p:spPr>
            <a:xfrm>
              <a:off x="6771536" y="627092"/>
              <a:ext cx="1264790" cy="1007484"/>
            </a:xfrm>
            <a:custGeom>
              <a:rect b="b" l="l" r="r" t="t"/>
              <a:pathLst>
                <a:path extrusionOk="0" h="7889" w="9904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g9081e9211e_0_1542"/>
            <p:cNvSpPr/>
            <p:nvPr/>
          </p:nvSpPr>
          <p:spPr>
            <a:xfrm>
              <a:off x="8329522" y="2052398"/>
              <a:ext cx="146861" cy="305732"/>
            </a:xfrm>
            <a:custGeom>
              <a:rect b="b" l="l" r="r" t="t"/>
              <a:pathLst>
                <a:path extrusionOk="0" h="2394" w="115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g9081e9211e_0_1542"/>
            <p:cNvSpPr/>
            <p:nvPr/>
          </p:nvSpPr>
          <p:spPr>
            <a:xfrm>
              <a:off x="8294148" y="2254682"/>
              <a:ext cx="96290" cy="182239"/>
            </a:xfrm>
            <a:custGeom>
              <a:rect b="b" l="l" r="r" t="t"/>
              <a:pathLst>
                <a:path extrusionOk="0" h="1427" w="754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g9081e9211e_0_1542"/>
            <p:cNvSpPr/>
            <p:nvPr/>
          </p:nvSpPr>
          <p:spPr>
            <a:xfrm>
              <a:off x="8213184" y="2355951"/>
              <a:ext cx="75984" cy="132944"/>
            </a:xfrm>
            <a:custGeom>
              <a:rect b="b" l="l" r="r" t="t"/>
              <a:pathLst>
                <a:path extrusionOk="0" h="1041" w="595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g9081e9211e_0_1542"/>
            <p:cNvSpPr/>
            <p:nvPr/>
          </p:nvSpPr>
          <p:spPr>
            <a:xfrm>
              <a:off x="7262174" y="2242550"/>
              <a:ext cx="96290" cy="194371"/>
            </a:xfrm>
            <a:custGeom>
              <a:rect b="b" l="l" r="r" t="t"/>
              <a:pathLst>
                <a:path extrusionOk="0" h="1522" w="754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g9081e9211e_0_1542"/>
            <p:cNvSpPr/>
            <p:nvPr/>
          </p:nvSpPr>
          <p:spPr>
            <a:xfrm>
              <a:off x="7241997" y="2441896"/>
              <a:ext cx="151841" cy="369458"/>
            </a:xfrm>
            <a:custGeom>
              <a:rect b="b" l="l" r="r" t="t"/>
              <a:pathLst>
                <a:path extrusionOk="0" h="2893" w="1189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g9081e9211e_0_1542"/>
            <p:cNvSpPr/>
            <p:nvPr/>
          </p:nvSpPr>
          <p:spPr>
            <a:xfrm>
              <a:off x="7085177" y="2108077"/>
              <a:ext cx="131664" cy="283383"/>
            </a:xfrm>
            <a:custGeom>
              <a:rect b="b" l="l" r="r" t="t"/>
              <a:pathLst>
                <a:path extrusionOk="0" h="2219" w="1031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4" name="Google Shape;784;g9081e9211e_0_1542"/>
          <p:cNvSpPr/>
          <p:nvPr/>
        </p:nvSpPr>
        <p:spPr>
          <a:xfrm flipH="1">
            <a:off x="11241028" y="4018366"/>
            <a:ext cx="723628" cy="551270"/>
          </a:xfrm>
          <a:custGeom>
            <a:rect b="b" l="l" r="r" t="t"/>
            <a:pathLst>
              <a:path extrusionOk="0" h="9931" w="13036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g9081e9211e_0_1542"/>
          <p:cNvSpPr/>
          <p:nvPr/>
        </p:nvSpPr>
        <p:spPr>
          <a:xfrm>
            <a:off x="10473217" y="798342"/>
            <a:ext cx="404065" cy="341574"/>
          </a:xfrm>
          <a:custGeom>
            <a:rect b="b" l="l" r="r" t="t"/>
            <a:pathLst>
              <a:path extrusionOk="0" h="61656" w="72936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g9081e9211e_0_1542"/>
          <p:cNvSpPr/>
          <p:nvPr/>
        </p:nvSpPr>
        <p:spPr>
          <a:xfrm>
            <a:off x="11626184" y="1139910"/>
            <a:ext cx="416375" cy="402786"/>
          </a:xfrm>
          <a:custGeom>
            <a:rect b="b" l="l" r="r" t="t"/>
            <a:pathLst>
              <a:path extrusionOk="0" h="72705" w="75158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g9081e9211e_0_1542"/>
          <p:cNvSpPr/>
          <p:nvPr/>
        </p:nvSpPr>
        <p:spPr>
          <a:xfrm>
            <a:off x="66641" y="3229897"/>
            <a:ext cx="821339" cy="609196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g9081e9211e_0_1542"/>
          <p:cNvSpPr/>
          <p:nvPr/>
        </p:nvSpPr>
        <p:spPr>
          <a:xfrm rot="1143007">
            <a:off x="11319938" y="2487586"/>
            <a:ext cx="565852" cy="903493"/>
          </a:xfrm>
          <a:custGeom>
            <a:rect b="b" l="l" r="r" t="t"/>
            <a:pathLst>
              <a:path extrusionOk="0" h="11372" w="7122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g9081e9211e_0_1542"/>
          <p:cNvSpPr/>
          <p:nvPr/>
        </p:nvSpPr>
        <p:spPr>
          <a:xfrm rot="7679192">
            <a:off x="11156481" y="4663988"/>
            <a:ext cx="809547" cy="600472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9081e9211e_0_1673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2" name="Google Shape;792;g9081e9211e_0_1673"/>
          <p:cNvSpPr txBox="1"/>
          <p:nvPr>
            <p:ph idx="1" type="subTitle"/>
          </p:nvPr>
        </p:nvSpPr>
        <p:spPr>
          <a:xfrm>
            <a:off x="950967" y="1450833"/>
            <a:ext cx="5000100" cy="4620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793" name="Google Shape;793;g9081e9211e_0_1673"/>
          <p:cNvSpPr txBox="1"/>
          <p:nvPr>
            <p:ph idx="2" type="subTitle"/>
          </p:nvPr>
        </p:nvSpPr>
        <p:spPr>
          <a:xfrm>
            <a:off x="6241033" y="1450833"/>
            <a:ext cx="5000100" cy="4620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794" name="Google Shape;794;g9081e9211e_0_1673"/>
          <p:cNvSpPr/>
          <p:nvPr/>
        </p:nvSpPr>
        <p:spPr>
          <a:xfrm>
            <a:off x="103634" y="159641"/>
            <a:ext cx="830100" cy="632406"/>
          </a:xfrm>
          <a:custGeom>
            <a:rect b="b" l="l" r="r" t="t"/>
            <a:pathLst>
              <a:path extrusionOk="0" h="9931" w="13036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g9081e9211e_0_1673"/>
          <p:cNvSpPr/>
          <p:nvPr/>
        </p:nvSpPr>
        <p:spPr>
          <a:xfrm rot="1709208">
            <a:off x="-87345" y="813489"/>
            <a:ext cx="748440" cy="555147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96" name="Google Shape;796;g9081e9211e_0_1673"/>
          <p:cNvSpPr/>
          <p:nvPr/>
        </p:nvSpPr>
        <p:spPr>
          <a:xfrm>
            <a:off x="645840" y="735133"/>
            <a:ext cx="193002" cy="233297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97" name="Google Shape;797;g9081e9211e_0_1673"/>
          <p:cNvSpPr/>
          <p:nvPr/>
        </p:nvSpPr>
        <p:spPr>
          <a:xfrm>
            <a:off x="452840" y="934856"/>
            <a:ext cx="193002" cy="233297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798" name="Google Shape;798;g9081e9211e_0_1673"/>
          <p:cNvSpPr/>
          <p:nvPr/>
        </p:nvSpPr>
        <p:spPr>
          <a:xfrm>
            <a:off x="1057112" y="115932"/>
            <a:ext cx="368090" cy="346768"/>
          </a:xfrm>
          <a:custGeom>
            <a:rect b="b" l="l" r="r" t="t"/>
            <a:pathLst>
              <a:path extrusionOk="0" h="7465" w="7924">
                <a:moveTo>
                  <a:pt x="2382" y="628"/>
                </a:moveTo>
                <a:cubicBezTo>
                  <a:pt x="2532" y="628"/>
                  <a:pt x="2620" y="776"/>
                  <a:pt x="2774" y="1007"/>
                </a:cubicBezTo>
                <a:lnTo>
                  <a:pt x="3843" y="2790"/>
                </a:lnTo>
                <a:cubicBezTo>
                  <a:pt x="3903" y="2849"/>
                  <a:pt x="3972" y="2879"/>
                  <a:pt x="4036" y="2879"/>
                </a:cubicBezTo>
                <a:cubicBezTo>
                  <a:pt x="4101" y="2879"/>
                  <a:pt x="4160" y="2849"/>
                  <a:pt x="4200" y="2790"/>
                </a:cubicBezTo>
                <a:cubicBezTo>
                  <a:pt x="4239" y="2790"/>
                  <a:pt x="4279" y="2750"/>
                  <a:pt x="4318" y="2750"/>
                </a:cubicBezTo>
                <a:lnTo>
                  <a:pt x="5705" y="1562"/>
                </a:lnTo>
                <a:cubicBezTo>
                  <a:pt x="5863" y="1364"/>
                  <a:pt x="6061" y="1205"/>
                  <a:pt x="6299" y="1047"/>
                </a:cubicBezTo>
                <a:cubicBezTo>
                  <a:pt x="6436" y="956"/>
                  <a:pt x="6515" y="911"/>
                  <a:pt x="6573" y="911"/>
                </a:cubicBezTo>
                <a:cubicBezTo>
                  <a:pt x="6666" y="911"/>
                  <a:pt x="6707" y="1025"/>
                  <a:pt x="6854" y="1245"/>
                </a:cubicBezTo>
                <a:cubicBezTo>
                  <a:pt x="6933" y="1364"/>
                  <a:pt x="7408" y="1918"/>
                  <a:pt x="7329" y="2037"/>
                </a:cubicBezTo>
                <a:cubicBezTo>
                  <a:pt x="7289" y="2156"/>
                  <a:pt x="6774" y="2354"/>
                  <a:pt x="6695" y="2394"/>
                </a:cubicBezTo>
                <a:lnTo>
                  <a:pt x="5150" y="3344"/>
                </a:lnTo>
                <a:cubicBezTo>
                  <a:pt x="5111" y="3384"/>
                  <a:pt x="5111" y="3384"/>
                  <a:pt x="5071" y="3424"/>
                </a:cubicBezTo>
                <a:cubicBezTo>
                  <a:pt x="4952" y="3463"/>
                  <a:pt x="4873" y="3503"/>
                  <a:pt x="4754" y="3582"/>
                </a:cubicBezTo>
                <a:cubicBezTo>
                  <a:pt x="4675" y="3622"/>
                  <a:pt x="4635" y="3741"/>
                  <a:pt x="4675" y="3820"/>
                </a:cubicBezTo>
                <a:cubicBezTo>
                  <a:pt x="4517" y="3899"/>
                  <a:pt x="4437" y="4097"/>
                  <a:pt x="4596" y="4216"/>
                </a:cubicBezTo>
                <a:lnTo>
                  <a:pt x="5824" y="5444"/>
                </a:lnTo>
                <a:cubicBezTo>
                  <a:pt x="5982" y="5642"/>
                  <a:pt x="6180" y="5800"/>
                  <a:pt x="6339" y="5998"/>
                </a:cubicBezTo>
                <a:cubicBezTo>
                  <a:pt x="6656" y="6315"/>
                  <a:pt x="6339" y="6355"/>
                  <a:pt x="6022" y="6553"/>
                </a:cubicBezTo>
                <a:cubicBezTo>
                  <a:pt x="5943" y="6593"/>
                  <a:pt x="5467" y="6989"/>
                  <a:pt x="5388" y="6989"/>
                </a:cubicBezTo>
                <a:cubicBezTo>
                  <a:pt x="5269" y="6949"/>
                  <a:pt x="5031" y="6474"/>
                  <a:pt x="4952" y="6434"/>
                </a:cubicBezTo>
                <a:cubicBezTo>
                  <a:pt x="4596" y="5959"/>
                  <a:pt x="4239" y="5523"/>
                  <a:pt x="3883" y="5048"/>
                </a:cubicBezTo>
                <a:cubicBezTo>
                  <a:pt x="3843" y="5008"/>
                  <a:pt x="3803" y="4969"/>
                  <a:pt x="3764" y="4969"/>
                </a:cubicBezTo>
                <a:cubicBezTo>
                  <a:pt x="3737" y="4863"/>
                  <a:pt x="3641" y="4792"/>
                  <a:pt x="3544" y="4792"/>
                </a:cubicBezTo>
                <a:cubicBezTo>
                  <a:pt x="3495" y="4792"/>
                  <a:pt x="3447" y="4810"/>
                  <a:pt x="3407" y="4850"/>
                </a:cubicBezTo>
                <a:cubicBezTo>
                  <a:pt x="3011" y="5167"/>
                  <a:pt x="2615" y="5483"/>
                  <a:pt x="2219" y="5800"/>
                </a:cubicBezTo>
                <a:cubicBezTo>
                  <a:pt x="1958" y="6029"/>
                  <a:pt x="1562" y="6553"/>
                  <a:pt x="1209" y="6553"/>
                </a:cubicBezTo>
                <a:cubicBezTo>
                  <a:pt x="1134" y="6553"/>
                  <a:pt x="1061" y="6530"/>
                  <a:pt x="991" y="6474"/>
                </a:cubicBezTo>
                <a:cubicBezTo>
                  <a:pt x="357" y="5998"/>
                  <a:pt x="991" y="5602"/>
                  <a:pt x="1427" y="5246"/>
                </a:cubicBezTo>
                <a:lnTo>
                  <a:pt x="2813" y="4137"/>
                </a:lnTo>
                <a:cubicBezTo>
                  <a:pt x="2853" y="4097"/>
                  <a:pt x="2892" y="4018"/>
                  <a:pt x="2892" y="3939"/>
                </a:cubicBezTo>
                <a:cubicBezTo>
                  <a:pt x="3051" y="3899"/>
                  <a:pt x="3090" y="3741"/>
                  <a:pt x="3011" y="3622"/>
                </a:cubicBezTo>
                <a:lnTo>
                  <a:pt x="1229" y="1324"/>
                </a:lnTo>
                <a:lnTo>
                  <a:pt x="2061" y="770"/>
                </a:lnTo>
                <a:cubicBezTo>
                  <a:pt x="2200" y="672"/>
                  <a:pt x="2300" y="628"/>
                  <a:pt x="2382" y="628"/>
                </a:cubicBezTo>
                <a:close/>
                <a:moveTo>
                  <a:pt x="2487" y="1"/>
                </a:moveTo>
                <a:cubicBezTo>
                  <a:pt x="2463" y="1"/>
                  <a:pt x="2440" y="5"/>
                  <a:pt x="2417" y="17"/>
                </a:cubicBezTo>
                <a:cubicBezTo>
                  <a:pt x="1902" y="255"/>
                  <a:pt x="1427" y="572"/>
                  <a:pt x="991" y="928"/>
                </a:cubicBezTo>
                <a:cubicBezTo>
                  <a:pt x="912" y="968"/>
                  <a:pt x="872" y="1047"/>
                  <a:pt x="912" y="1126"/>
                </a:cubicBezTo>
                <a:cubicBezTo>
                  <a:pt x="753" y="1166"/>
                  <a:pt x="674" y="1324"/>
                  <a:pt x="793" y="1483"/>
                </a:cubicBezTo>
                <a:lnTo>
                  <a:pt x="2536" y="3741"/>
                </a:lnTo>
                <a:cubicBezTo>
                  <a:pt x="1783" y="4295"/>
                  <a:pt x="1031" y="4889"/>
                  <a:pt x="357" y="5563"/>
                </a:cubicBezTo>
                <a:cubicBezTo>
                  <a:pt x="1" y="5919"/>
                  <a:pt x="318" y="6315"/>
                  <a:pt x="595" y="6672"/>
                </a:cubicBezTo>
                <a:cubicBezTo>
                  <a:pt x="792" y="6925"/>
                  <a:pt x="969" y="7159"/>
                  <a:pt x="1211" y="7159"/>
                </a:cubicBezTo>
                <a:cubicBezTo>
                  <a:pt x="1310" y="7159"/>
                  <a:pt x="1420" y="7120"/>
                  <a:pt x="1546" y="7028"/>
                </a:cubicBezTo>
                <a:cubicBezTo>
                  <a:pt x="1942" y="6751"/>
                  <a:pt x="2219" y="6395"/>
                  <a:pt x="2576" y="6117"/>
                </a:cubicBezTo>
                <a:cubicBezTo>
                  <a:pt x="2932" y="5840"/>
                  <a:pt x="3209" y="5642"/>
                  <a:pt x="3566" y="5365"/>
                </a:cubicBezTo>
                <a:lnTo>
                  <a:pt x="4477" y="6513"/>
                </a:lnTo>
                <a:cubicBezTo>
                  <a:pt x="4675" y="6791"/>
                  <a:pt x="4913" y="7266"/>
                  <a:pt x="5230" y="7424"/>
                </a:cubicBezTo>
                <a:cubicBezTo>
                  <a:pt x="5285" y="7452"/>
                  <a:pt x="5343" y="7464"/>
                  <a:pt x="5405" y="7464"/>
                </a:cubicBezTo>
                <a:cubicBezTo>
                  <a:pt x="5785" y="7464"/>
                  <a:pt x="6264" y="6995"/>
                  <a:pt x="6537" y="6791"/>
                </a:cubicBezTo>
                <a:cubicBezTo>
                  <a:pt x="6933" y="6553"/>
                  <a:pt x="7250" y="6315"/>
                  <a:pt x="6893" y="5880"/>
                </a:cubicBezTo>
                <a:cubicBezTo>
                  <a:pt x="6299" y="5206"/>
                  <a:pt x="5665" y="4572"/>
                  <a:pt x="5031" y="3978"/>
                </a:cubicBezTo>
                <a:lnTo>
                  <a:pt x="5071" y="3978"/>
                </a:lnTo>
                <a:cubicBezTo>
                  <a:pt x="5150" y="3939"/>
                  <a:pt x="5269" y="3899"/>
                  <a:pt x="5388" y="3859"/>
                </a:cubicBezTo>
                <a:cubicBezTo>
                  <a:pt x="5507" y="3859"/>
                  <a:pt x="5586" y="3780"/>
                  <a:pt x="5626" y="3661"/>
                </a:cubicBezTo>
                <a:lnTo>
                  <a:pt x="6972" y="2829"/>
                </a:lnTo>
                <a:cubicBezTo>
                  <a:pt x="7210" y="2671"/>
                  <a:pt x="7725" y="2473"/>
                  <a:pt x="7804" y="2196"/>
                </a:cubicBezTo>
                <a:cubicBezTo>
                  <a:pt x="7923" y="1918"/>
                  <a:pt x="7685" y="1760"/>
                  <a:pt x="7606" y="1601"/>
                </a:cubicBezTo>
                <a:cubicBezTo>
                  <a:pt x="7369" y="1126"/>
                  <a:pt x="7091" y="730"/>
                  <a:pt x="6774" y="373"/>
                </a:cubicBezTo>
                <a:cubicBezTo>
                  <a:pt x="6728" y="327"/>
                  <a:pt x="6682" y="308"/>
                  <a:pt x="6635" y="308"/>
                </a:cubicBezTo>
                <a:cubicBezTo>
                  <a:pt x="6602" y="308"/>
                  <a:pt x="6570" y="317"/>
                  <a:pt x="6537" y="334"/>
                </a:cubicBezTo>
                <a:cubicBezTo>
                  <a:pt x="6141" y="572"/>
                  <a:pt x="5784" y="849"/>
                  <a:pt x="5467" y="1205"/>
                </a:cubicBezTo>
                <a:lnTo>
                  <a:pt x="4120" y="2354"/>
                </a:lnTo>
                <a:lnTo>
                  <a:pt x="3407" y="1166"/>
                </a:lnTo>
                <a:cubicBezTo>
                  <a:pt x="3209" y="770"/>
                  <a:pt x="2932" y="413"/>
                  <a:pt x="2655" y="57"/>
                </a:cubicBezTo>
                <a:cubicBezTo>
                  <a:pt x="2599" y="29"/>
                  <a:pt x="2543" y="1"/>
                  <a:pt x="24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1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g9081e9211e_0_1682"/>
          <p:cNvGrpSpPr/>
          <p:nvPr/>
        </p:nvGrpSpPr>
        <p:grpSpPr>
          <a:xfrm>
            <a:off x="11286242" y="5907953"/>
            <a:ext cx="839443" cy="788997"/>
            <a:chOff x="6528424" y="1260656"/>
            <a:chExt cx="1975626" cy="1856900"/>
          </a:xfrm>
        </p:grpSpPr>
        <p:sp>
          <p:nvSpPr>
            <p:cNvPr id="801" name="Google Shape;801;g9081e9211e_0_1682"/>
            <p:cNvSpPr/>
            <p:nvPr/>
          </p:nvSpPr>
          <p:spPr>
            <a:xfrm>
              <a:off x="6940941" y="1771450"/>
              <a:ext cx="1116302" cy="963974"/>
            </a:xfrm>
            <a:custGeom>
              <a:rect b="b" l="l" r="r" t="t"/>
              <a:pathLst>
                <a:path extrusionOk="0" h="8347" w="9666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g9081e9211e_0_1682"/>
            <p:cNvSpPr/>
            <p:nvPr/>
          </p:nvSpPr>
          <p:spPr>
            <a:xfrm>
              <a:off x="6876846" y="1714285"/>
              <a:ext cx="1230750" cy="1075882"/>
            </a:xfrm>
            <a:custGeom>
              <a:rect b="b" l="l" r="r" t="t"/>
              <a:pathLst>
                <a:path extrusionOk="0" h="9316" w="10657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g9081e9211e_0_1682"/>
            <p:cNvSpPr/>
            <p:nvPr/>
          </p:nvSpPr>
          <p:spPr>
            <a:xfrm>
              <a:off x="7764357" y="2222884"/>
              <a:ext cx="100705" cy="104285"/>
            </a:xfrm>
            <a:custGeom>
              <a:rect b="b" l="l" r="r" t="t"/>
              <a:pathLst>
                <a:path extrusionOk="0" h="903" w="872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g9081e9211e_0_1682"/>
            <p:cNvSpPr/>
            <p:nvPr/>
          </p:nvSpPr>
          <p:spPr>
            <a:xfrm>
              <a:off x="7595055" y="2437918"/>
              <a:ext cx="146554" cy="123687"/>
            </a:xfrm>
            <a:custGeom>
              <a:rect b="b" l="l" r="r" t="t"/>
              <a:pathLst>
                <a:path extrusionOk="0" h="1071" w="1269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g9081e9211e_0_1682"/>
            <p:cNvSpPr/>
            <p:nvPr/>
          </p:nvSpPr>
          <p:spPr>
            <a:xfrm>
              <a:off x="7151357" y="2172648"/>
              <a:ext cx="128191" cy="192171"/>
            </a:xfrm>
            <a:custGeom>
              <a:rect b="b" l="l" r="r" t="t"/>
              <a:pathLst>
                <a:path extrusionOk="0" h="1664" w="111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g9081e9211e_0_1682"/>
            <p:cNvSpPr/>
            <p:nvPr/>
          </p:nvSpPr>
          <p:spPr>
            <a:xfrm>
              <a:off x="7096385" y="2264112"/>
              <a:ext cx="114564" cy="165147"/>
            </a:xfrm>
            <a:custGeom>
              <a:rect b="b" l="l" r="r" t="t"/>
              <a:pathLst>
                <a:path extrusionOk="0" h="1430" w="992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g9081e9211e_0_1682"/>
            <p:cNvSpPr/>
            <p:nvPr/>
          </p:nvSpPr>
          <p:spPr>
            <a:xfrm>
              <a:off x="7059892" y="1958768"/>
              <a:ext cx="100705" cy="250608"/>
            </a:xfrm>
            <a:custGeom>
              <a:rect b="b" l="l" r="r" t="t"/>
              <a:pathLst>
                <a:path extrusionOk="0" h="2170" w="872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g9081e9211e_0_1682"/>
            <p:cNvSpPr/>
            <p:nvPr/>
          </p:nvSpPr>
          <p:spPr>
            <a:xfrm>
              <a:off x="7523800" y="1260656"/>
              <a:ext cx="87771" cy="327754"/>
            </a:xfrm>
            <a:custGeom>
              <a:rect b="b" l="l" r="r" t="t"/>
              <a:pathLst>
                <a:path extrusionOk="0" h="2838" w="76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g9081e9211e_0_1682"/>
            <p:cNvSpPr/>
            <p:nvPr/>
          </p:nvSpPr>
          <p:spPr>
            <a:xfrm>
              <a:off x="7887928" y="1374872"/>
              <a:ext cx="150942" cy="245988"/>
            </a:xfrm>
            <a:custGeom>
              <a:rect b="b" l="l" r="r" t="t"/>
              <a:pathLst>
                <a:path extrusionOk="0" h="2130" w="1307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g9081e9211e_0_1682"/>
            <p:cNvSpPr/>
            <p:nvPr/>
          </p:nvSpPr>
          <p:spPr>
            <a:xfrm>
              <a:off x="8148811" y="1612888"/>
              <a:ext cx="214229" cy="157294"/>
            </a:xfrm>
            <a:custGeom>
              <a:rect b="b" l="l" r="r" t="t"/>
              <a:pathLst>
                <a:path extrusionOk="0" h="1362" w="1855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g9081e9211e_0_1682"/>
            <p:cNvSpPr/>
            <p:nvPr/>
          </p:nvSpPr>
          <p:spPr>
            <a:xfrm>
              <a:off x="8194312" y="2076217"/>
              <a:ext cx="309737" cy="73681"/>
            </a:xfrm>
            <a:custGeom>
              <a:rect b="b" l="l" r="r" t="t"/>
              <a:pathLst>
                <a:path extrusionOk="0" h="638" w="2682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g9081e9211e_0_1682"/>
            <p:cNvSpPr/>
            <p:nvPr/>
          </p:nvSpPr>
          <p:spPr>
            <a:xfrm>
              <a:off x="8079750" y="2389876"/>
              <a:ext cx="229358" cy="114564"/>
            </a:xfrm>
            <a:custGeom>
              <a:rect b="b" l="l" r="r" t="t"/>
              <a:pathLst>
                <a:path extrusionOk="0" h="992" w="1986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g9081e9211e_0_1682"/>
            <p:cNvSpPr/>
            <p:nvPr/>
          </p:nvSpPr>
          <p:spPr>
            <a:xfrm>
              <a:off x="7815518" y="2680785"/>
              <a:ext cx="190670" cy="267123"/>
            </a:xfrm>
            <a:custGeom>
              <a:rect b="b" l="l" r="r" t="t"/>
              <a:pathLst>
                <a:path extrusionOk="0" h="2313" w="1651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g9081e9211e_0_1682"/>
            <p:cNvSpPr/>
            <p:nvPr/>
          </p:nvSpPr>
          <p:spPr>
            <a:xfrm>
              <a:off x="7521836" y="2870182"/>
              <a:ext cx="57166" cy="247374"/>
            </a:xfrm>
            <a:custGeom>
              <a:rect b="b" l="l" r="r" t="t"/>
              <a:pathLst>
                <a:path extrusionOk="0" h="2142" w="495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g9081e9211e_0_1682"/>
            <p:cNvSpPr/>
            <p:nvPr/>
          </p:nvSpPr>
          <p:spPr>
            <a:xfrm>
              <a:off x="7060238" y="2794192"/>
              <a:ext cx="209032" cy="239868"/>
            </a:xfrm>
            <a:custGeom>
              <a:rect b="b" l="l" r="r" t="t"/>
              <a:pathLst>
                <a:path extrusionOk="0" h="2077" w="181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g9081e9211e_0_1682"/>
            <p:cNvSpPr/>
            <p:nvPr/>
          </p:nvSpPr>
          <p:spPr>
            <a:xfrm>
              <a:off x="6816447" y="2595095"/>
              <a:ext cx="226355" cy="153714"/>
            </a:xfrm>
            <a:custGeom>
              <a:rect b="b" l="l" r="r" t="t"/>
              <a:pathLst>
                <a:path extrusionOk="0" h="1331" w="196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g9081e9211e_0_1682"/>
            <p:cNvSpPr/>
            <p:nvPr/>
          </p:nvSpPr>
          <p:spPr>
            <a:xfrm>
              <a:off x="6535007" y="2382716"/>
              <a:ext cx="312740" cy="105902"/>
            </a:xfrm>
            <a:custGeom>
              <a:rect b="b" l="l" r="r" t="t"/>
              <a:pathLst>
                <a:path extrusionOk="0" h="917" w="2708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g9081e9211e_0_1682"/>
            <p:cNvSpPr/>
            <p:nvPr/>
          </p:nvSpPr>
          <p:spPr>
            <a:xfrm>
              <a:off x="6652687" y="2090306"/>
              <a:ext cx="178544" cy="59592"/>
            </a:xfrm>
            <a:custGeom>
              <a:rect b="b" l="l" r="r" t="t"/>
              <a:pathLst>
                <a:path extrusionOk="0" h="516" w="1546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g9081e9211e_0_1682"/>
            <p:cNvSpPr/>
            <p:nvPr/>
          </p:nvSpPr>
          <p:spPr>
            <a:xfrm>
              <a:off x="6528424" y="1685298"/>
              <a:ext cx="358473" cy="160412"/>
            </a:xfrm>
            <a:custGeom>
              <a:rect b="b" l="l" r="r" t="t"/>
              <a:pathLst>
                <a:path extrusionOk="0" h="1389" w="3104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g9081e9211e_0_1682"/>
            <p:cNvSpPr/>
            <p:nvPr/>
          </p:nvSpPr>
          <p:spPr>
            <a:xfrm>
              <a:off x="6920962" y="1439428"/>
              <a:ext cx="157409" cy="228781"/>
            </a:xfrm>
            <a:custGeom>
              <a:rect b="b" l="l" r="r" t="t"/>
              <a:pathLst>
                <a:path extrusionOk="0" h="1981" w="1363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g9081e9211e_0_1682"/>
            <p:cNvSpPr/>
            <p:nvPr/>
          </p:nvSpPr>
          <p:spPr>
            <a:xfrm>
              <a:off x="7245016" y="1392541"/>
              <a:ext cx="85807" cy="178197"/>
            </a:xfrm>
            <a:custGeom>
              <a:rect b="b" l="l" r="r" t="t"/>
              <a:pathLst>
                <a:path extrusionOk="0" h="1543" w="743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2" name="Google Shape;822;g9081e9211e_0_1682"/>
          <p:cNvSpPr/>
          <p:nvPr/>
        </p:nvSpPr>
        <p:spPr>
          <a:xfrm>
            <a:off x="10621375" y="6238801"/>
            <a:ext cx="617839" cy="458275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g9081e9211e_0_1682"/>
          <p:cNvSpPr/>
          <p:nvPr/>
        </p:nvSpPr>
        <p:spPr>
          <a:xfrm rot="2958698">
            <a:off x="11743562" y="5629824"/>
            <a:ext cx="205517" cy="216846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g9081e9211e_0_1682"/>
          <p:cNvSpPr/>
          <p:nvPr/>
        </p:nvSpPr>
        <p:spPr>
          <a:xfrm rot="2958698">
            <a:off x="11691684" y="5426379"/>
            <a:ext cx="124529" cy="114884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g9081e9211e_0_1682"/>
          <p:cNvSpPr/>
          <p:nvPr/>
        </p:nvSpPr>
        <p:spPr>
          <a:xfrm rot="2958698">
            <a:off x="11304922" y="5567947"/>
            <a:ext cx="326452" cy="323221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26" name="Google Shape;826;g9081e9211e_0_1682"/>
          <p:cNvSpPr/>
          <p:nvPr/>
        </p:nvSpPr>
        <p:spPr>
          <a:xfrm rot="3595158">
            <a:off x="369015" y="981118"/>
            <a:ext cx="566322" cy="362100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g9081e9211e_0_1682"/>
          <p:cNvSpPr/>
          <p:nvPr/>
        </p:nvSpPr>
        <p:spPr>
          <a:xfrm>
            <a:off x="46810" y="1142459"/>
            <a:ext cx="230557" cy="277791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8" name="Google Shape;828;g9081e9211e_0_1682"/>
          <p:cNvGrpSpPr/>
          <p:nvPr/>
        </p:nvGrpSpPr>
        <p:grpSpPr>
          <a:xfrm>
            <a:off x="1225524" y="275944"/>
            <a:ext cx="326332" cy="335622"/>
            <a:chOff x="6109266" y="2958701"/>
            <a:chExt cx="158099" cy="163114"/>
          </a:xfrm>
        </p:grpSpPr>
        <p:sp>
          <p:nvSpPr>
            <p:cNvPr id="829" name="Google Shape;829;g9081e9211e_0_1682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g9081e9211e_0_1682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g9081e9211e_0_1682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2" name="Google Shape;832;g9081e9211e_0_1682"/>
          <p:cNvSpPr/>
          <p:nvPr/>
        </p:nvSpPr>
        <p:spPr>
          <a:xfrm rot="1691773">
            <a:off x="318935" y="1400202"/>
            <a:ext cx="183035" cy="220836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3" name="Google Shape;833;g9081e9211e_0_1682"/>
          <p:cNvGrpSpPr/>
          <p:nvPr/>
        </p:nvGrpSpPr>
        <p:grpSpPr>
          <a:xfrm>
            <a:off x="50132" y="57548"/>
            <a:ext cx="1077262" cy="868208"/>
            <a:chOff x="309089" y="220930"/>
            <a:chExt cx="808270" cy="653525"/>
          </a:xfrm>
        </p:grpSpPr>
        <p:grpSp>
          <p:nvGrpSpPr>
            <p:cNvPr id="834" name="Google Shape;834;g9081e9211e_0_168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835" name="Google Shape;835;g9081e9211e_0_168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rect b="b" l="l" r="r" t="t"/>
                <a:pathLst>
                  <a:path extrusionOk="0" h="8283" w="9983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g9081e9211e_0_168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rect b="b" l="l" r="r" t="t"/>
                <a:pathLst>
                  <a:path extrusionOk="0" h="8476" w="5546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g9081e9211e_0_168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rect b="b" l="l" r="r" t="t"/>
                <a:pathLst>
                  <a:path extrusionOk="0" h="991" w="1625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g9081e9211e_0_168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rect b="b" l="l" r="r" t="t"/>
                <a:pathLst>
                  <a:path extrusionOk="0" h="9796" w="13192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/>
              </a:p>
            </p:txBody>
          </p:sp>
          <p:sp>
            <p:nvSpPr>
              <p:cNvPr id="839" name="Google Shape;839;g9081e9211e_0_168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rect b="b" l="l" r="r" t="t"/>
                <a:pathLst>
                  <a:path extrusionOk="0" h="1506" w="794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g9081e9211e_0_168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rect b="b" l="l" r="r" t="t"/>
                <a:pathLst>
                  <a:path extrusionOk="0" h="1507" w="912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g9081e9211e_0_168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rect b="b" l="l" r="r" t="t"/>
                <a:pathLst>
                  <a:path extrusionOk="0" h="952" w="952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g9081e9211e_0_168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rect b="b" l="l" r="r" t="t"/>
                <a:pathLst>
                  <a:path extrusionOk="0" h="595" w="1744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g9081e9211e_0_168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rect b="b" l="l" r="r" t="t"/>
                <a:pathLst>
                  <a:path extrusionOk="0" h="413" w="1625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44" name="Google Shape;844;g9081e9211e_0_168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rect b="b" l="l" r="r" t="t"/>
              <a:pathLst>
                <a:path extrusionOk="0" h="1506" w="794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g9081e9211e_0_1682"/>
          <p:cNvGrpSpPr/>
          <p:nvPr/>
        </p:nvGrpSpPr>
        <p:grpSpPr>
          <a:xfrm rot="329">
            <a:off x="209258" y="5771969"/>
            <a:ext cx="402113" cy="876158"/>
            <a:chOff x="3802335" y="3241869"/>
            <a:chExt cx="384392" cy="837867"/>
          </a:xfrm>
        </p:grpSpPr>
        <p:sp>
          <p:nvSpPr>
            <p:cNvPr id="846" name="Google Shape;846;g9081e9211e_0_1682"/>
            <p:cNvSpPr/>
            <p:nvPr/>
          </p:nvSpPr>
          <p:spPr>
            <a:xfrm>
              <a:off x="3917281" y="3774878"/>
              <a:ext cx="200448" cy="246475"/>
            </a:xfrm>
            <a:custGeom>
              <a:rect b="b" l="l" r="r" t="t"/>
              <a:pathLst>
                <a:path extrusionOk="0" h="2972" w="2417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g9081e9211e_0_1682"/>
            <p:cNvSpPr/>
            <p:nvPr/>
          </p:nvSpPr>
          <p:spPr>
            <a:xfrm>
              <a:off x="3953439" y="3548223"/>
              <a:ext cx="187345" cy="266213"/>
            </a:xfrm>
            <a:custGeom>
              <a:rect b="b" l="l" r="r" t="t"/>
              <a:pathLst>
                <a:path extrusionOk="0" h="3210" w="2259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g9081e9211e_0_1682"/>
            <p:cNvSpPr/>
            <p:nvPr/>
          </p:nvSpPr>
          <p:spPr>
            <a:xfrm>
              <a:off x="3933701" y="3344540"/>
              <a:ext cx="138083" cy="259662"/>
            </a:xfrm>
            <a:custGeom>
              <a:rect b="b" l="l" r="r" t="t"/>
              <a:pathLst>
                <a:path extrusionOk="0" h="3131" w="1665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g9081e9211e_0_1682"/>
            <p:cNvSpPr/>
            <p:nvPr/>
          </p:nvSpPr>
          <p:spPr>
            <a:xfrm>
              <a:off x="4025674" y="3351091"/>
              <a:ext cx="105241" cy="236689"/>
            </a:xfrm>
            <a:custGeom>
              <a:rect b="b" l="l" r="r" t="t"/>
              <a:pathLst>
                <a:path extrusionOk="0" h="2854" w="1269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g9081e9211e_0_1682"/>
            <p:cNvSpPr/>
            <p:nvPr/>
          </p:nvSpPr>
          <p:spPr>
            <a:xfrm>
              <a:off x="3854832" y="3571278"/>
              <a:ext cx="108559" cy="233289"/>
            </a:xfrm>
            <a:custGeom>
              <a:rect b="b" l="l" r="r" t="t"/>
              <a:pathLst>
                <a:path extrusionOk="0" h="2813" w="1309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g9081e9211e_0_1682"/>
            <p:cNvSpPr/>
            <p:nvPr/>
          </p:nvSpPr>
          <p:spPr>
            <a:xfrm>
              <a:off x="3828625" y="3755223"/>
              <a:ext cx="78869" cy="256344"/>
            </a:xfrm>
            <a:custGeom>
              <a:rect b="b" l="l" r="r" t="t"/>
              <a:pathLst>
                <a:path extrusionOk="0" h="3091" w="951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852" name="Google Shape;852;g9081e9211e_0_1682"/>
            <p:cNvSpPr/>
            <p:nvPr/>
          </p:nvSpPr>
          <p:spPr>
            <a:xfrm>
              <a:off x="3802335" y="3241869"/>
              <a:ext cx="384392" cy="837867"/>
            </a:xfrm>
            <a:custGeom>
              <a:rect b="b" l="l" r="r" t="t"/>
              <a:pathLst>
                <a:path extrusionOk="0" h="10103" w="4635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3" name="Google Shape;853;g9081e9211e_0_1682"/>
          <p:cNvGrpSpPr/>
          <p:nvPr/>
        </p:nvGrpSpPr>
        <p:grpSpPr>
          <a:xfrm flipH="1">
            <a:off x="11340225" y="469075"/>
            <a:ext cx="690431" cy="882621"/>
            <a:chOff x="4444590" y="1528318"/>
            <a:chExt cx="2618243" cy="3347064"/>
          </a:xfrm>
        </p:grpSpPr>
        <p:sp>
          <p:nvSpPr>
            <p:cNvPr id="854" name="Google Shape;854;g9081e9211e_0_1682"/>
            <p:cNvSpPr/>
            <p:nvPr/>
          </p:nvSpPr>
          <p:spPr>
            <a:xfrm>
              <a:off x="5701623" y="3673030"/>
              <a:ext cx="148890" cy="125982"/>
            </a:xfrm>
            <a:custGeom>
              <a:rect b="b" l="l" r="r" t="t"/>
              <a:pathLst>
                <a:path extrusionOk="0" h="671" w="793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g9081e9211e_0_1682"/>
            <p:cNvSpPr/>
            <p:nvPr/>
          </p:nvSpPr>
          <p:spPr>
            <a:xfrm>
              <a:off x="5984197" y="2784204"/>
              <a:ext cx="171233" cy="135182"/>
            </a:xfrm>
            <a:custGeom>
              <a:rect b="b" l="l" r="r" t="t"/>
              <a:pathLst>
                <a:path extrusionOk="0" h="720" w="912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856" name="Google Shape;856;g9081e9211e_0_1682"/>
            <p:cNvSpPr/>
            <p:nvPr/>
          </p:nvSpPr>
          <p:spPr>
            <a:xfrm>
              <a:off x="5642104" y="3114463"/>
              <a:ext cx="245584" cy="206528"/>
            </a:xfrm>
            <a:custGeom>
              <a:rect b="b" l="l" r="r" t="t"/>
              <a:pathLst>
                <a:path extrusionOk="0" h="1100" w="1308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857" name="Google Shape;857;g9081e9211e_0_1682"/>
            <p:cNvSpPr/>
            <p:nvPr/>
          </p:nvSpPr>
          <p:spPr>
            <a:xfrm>
              <a:off x="4571138" y="2882023"/>
              <a:ext cx="2313142" cy="1911696"/>
            </a:xfrm>
            <a:custGeom>
              <a:rect b="b" l="l" r="r" t="t"/>
              <a:pathLst>
                <a:path extrusionOk="0" h="10182" w="1232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858" name="Google Shape;858;g9081e9211e_0_1682"/>
            <p:cNvSpPr/>
            <p:nvPr/>
          </p:nvSpPr>
          <p:spPr>
            <a:xfrm>
              <a:off x="4444590" y="1528318"/>
              <a:ext cx="2618243" cy="3347064"/>
            </a:xfrm>
            <a:custGeom>
              <a:rect b="b" l="l" r="r" t="t"/>
              <a:pathLst>
                <a:path extrusionOk="0" h="17827" w="13945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859" name="Google Shape;859;g9081e9211e_0_1682"/>
            <p:cNvSpPr/>
            <p:nvPr/>
          </p:nvSpPr>
          <p:spPr>
            <a:xfrm>
              <a:off x="6281792" y="3637357"/>
              <a:ext cx="438971" cy="352599"/>
            </a:xfrm>
            <a:custGeom>
              <a:rect b="b" l="l" r="r" t="t"/>
              <a:pathLst>
                <a:path extrusionOk="0" h="1878" w="2338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g9081e9211e_0_1682"/>
            <p:cNvSpPr/>
            <p:nvPr/>
          </p:nvSpPr>
          <p:spPr>
            <a:xfrm>
              <a:off x="5619761" y="3611822"/>
              <a:ext cx="312612" cy="278437"/>
            </a:xfrm>
            <a:custGeom>
              <a:rect b="b" l="l" r="r" t="t"/>
              <a:pathLst>
                <a:path extrusionOk="0" h="1483" w="1665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g9081e9211e_0_1682"/>
            <p:cNvSpPr/>
            <p:nvPr/>
          </p:nvSpPr>
          <p:spPr>
            <a:xfrm>
              <a:off x="5909846" y="2718490"/>
              <a:ext cx="312612" cy="280690"/>
            </a:xfrm>
            <a:custGeom>
              <a:rect b="b" l="l" r="r" t="t"/>
              <a:pathLst>
                <a:path extrusionOk="0" h="1495" w="1665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862" name="Google Shape;862;g9081e9211e_0_1682"/>
            <p:cNvSpPr/>
            <p:nvPr/>
          </p:nvSpPr>
          <p:spPr>
            <a:xfrm>
              <a:off x="5545409" y="3047247"/>
              <a:ext cx="431461" cy="355603"/>
            </a:xfrm>
            <a:custGeom>
              <a:rect b="b" l="l" r="r" t="t"/>
              <a:pathLst>
                <a:path extrusionOk="0" h="1894" w="2298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g9081e9211e_0_1682"/>
            <p:cNvSpPr/>
            <p:nvPr/>
          </p:nvSpPr>
          <p:spPr>
            <a:xfrm>
              <a:off x="4995094" y="3789437"/>
              <a:ext cx="156212" cy="386958"/>
            </a:xfrm>
            <a:custGeom>
              <a:rect b="b" l="l" r="r" t="t"/>
              <a:pathLst>
                <a:path extrusionOk="0" h="2061" w="832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g9081e9211e_0_1682"/>
            <p:cNvSpPr/>
            <p:nvPr/>
          </p:nvSpPr>
          <p:spPr>
            <a:xfrm>
              <a:off x="4816537" y="4031640"/>
              <a:ext cx="215918" cy="293457"/>
            </a:xfrm>
            <a:custGeom>
              <a:rect b="b" l="l" r="r" t="t"/>
              <a:pathLst>
                <a:path extrusionOk="0" h="1563" w="115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g9081e9211e_0_1682"/>
            <p:cNvSpPr/>
            <p:nvPr/>
          </p:nvSpPr>
          <p:spPr>
            <a:xfrm>
              <a:off x="4727352" y="3521701"/>
              <a:ext cx="119037" cy="438965"/>
            </a:xfrm>
            <a:custGeom>
              <a:rect b="b" l="l" r="r" t="t"/>
              <a:pathLst>
                <a:path extrusionOk="0" h="2338" w="634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6" name="Google Shape;866;g9081e9211e_0_1682"/>
          <p:cNvGrpSpPr/>
          <p:nvPr/>
        </p:nvGrpSpPr>
        <p:grpSpPr>
          <a:xfrm rot="4320606">
            <a:off x="11077705" y="20672"/>
            <a:ext cx="326334" cy="335638"/>
            <a:chOff x="6109266" y="2958701"/>
            <a:chExt cx="158099" cy="163114"/>
          </a:xfrm>
        </p:grpSpPr>
        <p:sp>
          <p:nvSpPr>
            <p:cNvPr id="867" name="Google Shape;867;g9081e9211e_0_1682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g9081e9211e_0_1682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g9081e9211e_0_1682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g9081e9211e_0_1682"/>
          <p:cNvGrpSpPr/>
          <p:nvPr/>
        </p:nvGrpSpPr>
        <p:grpSpPr>
          <a:xfrm>
            <a:off x="116292" y="5440629"/>
            <a:ext cx="358076" cy="331471"/>
            <a:chOff x="1412390" y="2258211"/>
            <a:chExt cx="620689" cy="574573"/>
          </a:xfrm>
        </p:grpSpPr>
        <p:sp>
          <p:nvSpPr>
            <p:cNvPr id="871" name="Google Shape;871;g9081e9211e_0_1682"/>
            <p:cNvSpPr/>
            <p:nvPr/>
          </p:nvSpPr>
          <p:spPr>
            <a:xfrm>
              <a:off x="1786301" y="2258211"/>
              <a:ext cx="246778" cy="343858"/>
            </a:xfrm>
            <a:custGeom>
              <a:rect b="b" l="l" r="r" t="t"/>
              <a:pathLst>
                <a:path extrusionOk="0" h="5355" w="3843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g9081e9211e_0_1682"/>
            <p:cNvSpPr/>
            <p:nvPr/>
          </p:nvSpPr>
          <p:spPr>
            <a:xfrm>
              <a:off x="1643877" y="2480321"/>
              <a:ext cx="124706" cy="136066"/>
            </a:xfrm>
            <a:custGeom>
              <a:rect b="b" l="l" r="r" t="t"/>
              <a:pathLst>
                <a:path extrusionOk="0" h="2119" w="1942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g9081e9211e_0_1682"/>
            <p:cNvSpPr/>
            <p:nvPr/>
          </p:nvSpPr>
          <p:spPr>
            <a:xfrm>
              <a:off x="1412390" y="2529508"/>
              <a:ext cx="295132" cy="303276"/>
            </a:xfrm>
            <a:custGeom>
              <a:rect b="b" l="l" r="r" t="t"/>
              <a:pathLst>
                <a:path extrusionOk="0" h="4723" w="4596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4" name="Google Shape;874;g9081e9211e_0_1682"/>
          <p:cNvSpPr/>
          <p:nvPr/>
        </p:nvSpPr>
        <p:spPr>
          <a:xfrm>
            <a:off x="358366" y="5158639"/>
            <a:ext cx="460791" cy="341786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875" name="Google Shape;875;g9081e9211e_0_1682"/>
          <p:cNvSpPr/>
          <p:nvPr/>
        </p:nvSpPr>
        <p:spPr>
          <a:xfrm>
            <a:off x="1310209" y="6396022"/>
            <a:ext cx="167355" cy="176580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g9081e9211e_0_1682"/>
          <p:cNvSpPr/>
          <p:nvPr/>
        </p:nvSpPr>
        <p:spPr>
          <a:xfrm>
            <a:off x="1206764" y="6595477"/>
            <a:ext cx="101406" cy="93551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g9081e9211e_0_1682"/>
          <p:cNvSpPr/>
          <p:nvPr/>
        </p:nvSpPr>
        <p:spPr>
          <a:xfrm rot="-6435031">
            <a:off x="11580338" y="1420577"/>
            <a:ext cx="347249" cy="470562"/>
          </a:xfrm>
          <a:custGeom>
            <a:rect b="b" l="l" r="r" t="t"/>
            <a:pathLst>
              <a:path extrusionOk="0" h="8689" w="6412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g9081e9211e_0_1682"/>
          <p:cNvSpPr/>
          <p:nvPr/>
        </p:nvSpPr>
        <p:spPr>
          <a:xfrm>
            <a:off x="10874668" y="234472"/>
            <a:ext cx="187810" cy="227022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g9081e9211e_0_1682"/>
          <p:cNvSpPr/>
          <p:nvPr/>
        </p:nvSpPr>
        <p:spPr>
          <a:xfrm>
            <a:off x="10798065" y="425977"/>
            <a:ext cx="187810" cy="227022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g9081e9211e_0_1682"/>
          <p:cNvSpPr/>
          <p:nvPr/>
        </p:nvSpPr>
        <p:spPr>
          <a:xfrm rot="1790494">
            <a:off x="11651896" y="108830"/>
            <a:ext cx="442289" cy="374020"/>
          </a:xfrm>
          <a:custGeom>
            <a:rect b="b" l="l" r="r" t="t"/>
            <a:pathLst>
              <a:path extrusionOk="0" h="61656" w="72936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1" name="Google Shape;881;g9081e9211e_0_1682"/>
          <p:cNvGrpSpPr/>
          <p:nvPr/>
        </p:nvGrpSpPr>
        <p:grpSpPr>
          <a:xfrm rot="9322877">
            <a:off x="710393" y="5768094"/>
            <a:ext cx="236746" cy="261850"/>
            <a:chOff x="5414907" y="2017485"/>
            <a:chExt cx="220338" cy="243702"/>
          </a:xfrm>
        </p:grpSpPr>
        <p:sp>
          <p:nvSpPr>
            <p:cNvPr id="882" name="Google Shape;882;g9081e9211e_0_1682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g9081e9211e_0_1682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g9081e9211e_0_1682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5" name="Google Shape;885;g9081e9211e_0_1682"/>
          <p:cNvSpPr/>
          <p:nvPr/>
        </p:nvSpPr>
        <p:spPr>
          <a:xfrm>
            <a:off x="688801" y="6238810"/>
            <a:ext cx="416375" cy="402786"/>
          </a:xfrm>
          <a:custGeom>
            <a:rect b="b" l="l" r="r" t="t"/>
            <a:pathLst>
              <a:path extrusionOk="0" h="72705" w="75158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rgbClr val="21305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1_1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9081e9211e_0_1769"/>
          <p:cNvSpPr/>
          <p:nvPr/>
        </p:nvSpPr>
        <p:spPr>
          <a:xfrm rot="10603422">
            <a:off x="10605979" y="90447"/>
            <a:ext cx="556384" cy="355158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g9081e9211e_0_1769"/>
          <p:cNvSpPr/>
          <p:nvPr/>
        </p:nvSpPr>
        <p:spPr>
          <a:xfrm flipH="1" rot="-8617915">
            <a:off x="11432561" y="405632"/>
            <a:ext cx="205522" cy="216852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g9081e9211e_0_1769"/>
          <p:cNvSpPr/>
          <p:nvPr/>
        </p:nvSpPr>
        <p:spPr>
          <a:xfrm flipH="1" rot="-8617915">
            <a:off x="11801497" y="1341622"/>
            <a:ext cx="326461" cy="323230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890" name="Google Shape;890;g9081e9211e_0_1769"/>
          <p:cNvGrpSpPr/>
          <p:nvPr/>
        </p:nvGrpSpPr>
        <p:grpSpPr>
          <a:xfrm flipH="1" rot="-3217715">
            <a:off x="11285480" y="757968"/>
            <a:ext cx="210801" cy="217488"/>
            <a:chOff x="6109266" y="2958701"/>
            <a:chExt cx="158099" cy="163114"/>
          </a:xfrm>
        </p:grpSpPr>
        <p:sp>
          <p:nvSpPr>
            <p:cNvPr id="891" name="Google Shape;891;g9081e9211e_0_1769"/>
            <p:cNvSpPr/>
            <p:nvPr/>
          </p:nvSpPr>
          <p:spPr>
            <a:xfrm>
              <a:off x="6180824" y="2958701"/>
              <a:ext cx="86541" cy="69751"/>
            </a:xfrm>
            <a:custGeom>
              <a:rect b="b" l="l" r="r" t="t"/>
              <a:pathLst>
                <a:path extrusionOk="0" h="2044" w="2536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g9081e9211e_0_1769"/>
            <p:cNvSpPr/>
            <p:nvPr/>
          </p:nvSpPr>
          <p:spPr>
            <a:xfrm>
              <a:off x="6109266" y="3049675"/>
              <a:ext cx="54020" cy="42349"/>
            </a:xfrm>
            <a:custGeom>
              <a:rect b="b" l="l" r="r" t="t"/>
              <a:pathLst>
                <a:path extrusionOk="0" h="1241" w="1583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g9081e9211e_0_1769"/>
            <p:cNvSpPr/>
            <p:nvPr/>
          </p:nvSpPr>
          <p:spPr>
            <a:xfrm>
              <a:off x="6194337" y="3081137"/>
              <a:ext cx="43714" cy="40677"/>
            </a:xfrm>
            <a:custGeom>
              <a:rect b="b" l="l" r="r" t="t"/>
              <a:pathLst>
                <a:path extrusionOk="0" h="1192" w="1281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4" name="Google Shape;894;g9081e9211e_0_1769"/>
          <p:cNvSpPr/>
          <p:nvPr/>
        </p:nvSpPr>
        <p:spPr>
          <a:xfrm flipH="1" rot="-3216347">
            <a:off x="11681394" y="160517"/>
            <a:ext cx="416427" cy="402836"/>
          </a:xfrm>
          <a:custGeom>
            <a:rect b="b" l="l" r="r" t="t"/>
            <a:pathLst>
              <a:path extrusionOk="0" h="72705" w="75158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g9081e9211e_0_1769"/>
          <p:cNvSpPr/>
          <p:nvPr/>
        </p:nvSpPr>
        <p:spPr>
          <a:xfrm>
            <a:off x="1530778" y="6491954"/>
            <a:ext cx="230643" cy="278798"/>
          </a:xfrm>
          <a:custGeom>
            <a:rect b="b" l="l" r="r" t="t"/>
            <a:pathLst>
              <a:path extrusionOk="0" h="8395" w="6945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6" name="Google Shape;896;g9081e9211e_0_1769"/>
          <p:cNvGrpSpPr/>
          <p:nvPr/>
        </p:nvGrpSpPr>
        <p:grpSpPr>
          <a:xfrm>
            <a:off x="99291" y="5423792"/>
            <a:ext cx="337051" cy="372864"/>
            <a:chOff x="5414907" y="2017485"/>
            <a:chExt cx="220338" cy="243702"/>
          </a:xfrm>
        </p:grpSpPr>
        <p:sp>
          <p:nvSpPr>
            <p:cNvPr id="897" name="Google Shape;897;g9081e9211e_0_1769"/>
            <p:cNvSpPr/>
            <p:nvPr/>
          </p:nvSpPr>
          <p:spPr>
            <a:xfrm>
              <a:off x="5414907" y="2017485"/>
              <a:ext cx="131370" cy="113351"/>
            </a:xfrm>
            <a:custGeom>
              <a:rect b="b" l="l" r="r" t="t"/>
              <a:pathLst>
                <a:path extrusionOk="0" h="2120" w="2457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g9081e9211e_0_1769"/>
            <p:cNvSpPr/>
            <p:nvPr/>
          </p:nvSpPr>
          <p:spPr>
            <a:xfrm>
              <a:off x="5469978" y="2200929"/>
              <a:ext cx="77849" cy="60258"/>
            </a:xfrm>
            <a:custGeom>
              <a:rect b="b" l="l" r="r" t="t"/>
              <a:pathLst>
                <a:path extrusionOk="0" h="1127" w="1456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g9081e9211e_0_1769"/>
            <p:cNvSpPr/>
            <p:nvPr/>
          </p:nvSpPr>
          <p:spPr>
            <a:xfrm>
              <a:off x="5603431" y="2178473"/>
              <a:ext cx="31813" cy="25451"/>
            </a:xfrm>
            <a:custGeom>
              <a:rect b="b" l="l" r="r" t="t"/>
              <a:pathLst>
                <a:path extrusionOk="0" h="476" w="595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0" name="Google Shape;900;g9081e9211e_0_1769"/>
          <p:cNvSpPr/>
          <p:nvPr/>
        </p:nvSpPr>
        <p:spPr>
          <a:xfrm rot="899384">
            <a:off x="866609" y="6315396"/>
            <a:ext cx="333919" cy="450814"/>
          </a:xfrm>
          <a:custGeom>
            <a:rect b="b" l="l" r="r" t="t"/>
            <a:pathLst>
              <a:path extrusionOk="0" h="81397" w="60291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g9081e9211e_0_1769"/>
          <p:cNvSpPr/>
          <p:nvPr/>
        </p:nvSpPr>
        <p:spPr>
          <a:xfrm>
            <a:off x="525184" y="5679608"/>
            <a:ext cx="404065" cy="341574"/>
          </a:xfrm>
          <a:custGeom>
            <a:rect b="b" l="l" r="r" t="t"/>
            <a:pathLst>
              <a:path extrusionOk="0" h="61656" w="72936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2" name="Google Shape;902;g9081e9211e_0_1769"/>
          <p:cNvGrpSpPr/>
          <p:nvPr/>
        </p:nvGrpSpPr>
        <p:grpSpPr>
          <a:xfrm>
            <a:off x="10925934" y="238408"/>
            <a:ext cx="379365" cy="351179"/>
            <a:chOff x="1412390" y="2258211"/>
            <a:chExt cx="620689" cy="574573"/>
          </a:xfrm>
        </p:grpSpPr>
        <p:sp>
          <p:nvSpPr>
            <p:cNvPr id="903" name="Google Shape;903;g9081e9211e_0_1769"/>
            <p:cNvSpPr/>
            <p:nvPr/>
          </p:nvSpPr>
          <p:spPr>
            <a:xfrm>
              <a:off x="1786301" y="2258211"/>
              <a:ext cx="246778" cy="343858"/>
            </a:xfrm>
            <a:custGeom>
              <a:rect b="b" l="l" r="r" t="t"/>
              <a:pathLst>
                <a:path extrusionOk="0" h="5355" w="3843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g9081e9211e_0_1769"/>
            <p:cNvSpPr/>
            <p:nvPr/>
          </p:nvSpPr>
          <p:spPr>
            <a:xfrm>
              <a:off x="1643877" y="2480321"/>
              <a:ext cx="124706" cy="136066"/>
            </a:xfrm>
            <a:custGeom>
              <a:rect b="b" l="l" r="r" t="t"/>
              <a:pathLst>
                <a:path extrusionOk="0" h="2119" w="1942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g9081e9211e_0_1769"/>
            <p:cNvSpPr/>
            <p:nvPr/>
          </p:nvSpPr>
          <p:spPr>
            <a:xfrm>
              <a:off x="1412390" y="2529508"/>
              <a:ext cx="295132" cy="303276"/>
            </a:xfrm>
            <a:custGeom>
              <a:rect b="b" l="l" r="r" t="t"/>
              <a:pathLst>
                <a:path extrusionOk="0" h="4723" w="4596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6" name="Google Shape;906;g9081e9211e_0_1769"/>
          <p:cNvSpPr/>
          <p:nvPr/>
        </p:nvSpPr>
        <p:spPr>
          <a:xfrm rot="-10647032">
            <a:off x="10213602" y="167551"/>
            <a:ext cx="288024" cy="388852"/>
          </a:xfrm>
          <a:custGeom>
            <a:rect b="b" l="l" r="r" t="t"/>
            <a:pathLst>
              <a:path extrusionOk="0" h="81397" w="60291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g9081e9211e_0_1769"/>
          <p:cNvSpPr/>
          <p:nvPr/>
        </p:nvSpPr>
        <p:spPr>
          <a:xfrm>
            <a:off x="11365997" y="74831"/>
            <a:ext cx="177304" cy="187077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g9081e9211e_0_1769"/>
          <p:cNvSpPr/>
          <p:nvPr/>
        </p:nvSpPr>
        <p:spPr>
          <a:xfrm flipH="1" rot="2103638">
            <a:off x="11295316" y="1180995"/>
            <a:ext cx="480000" cy="306399"/>
          </a:xfrm>
          <a:custGeom>
            <a:rect b="b" l="l" r="r" t="t"/>
            <a:pathLst>
              <a:path extrusionOk="0" h="6398" w="10023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g9081e9211e_0_1769"/>
          <p:cNvSpPr/>
          <p:nvPr/>
        </p:nvSpPr>
        <p:spPr>
          <a:xfrm>
            <a:off x="89305" y="6262112"/>
            <a:ext cx="615397" cy="468768"/>
          </a:xfrm>
          <a:custGeom>
            <a:rect b="b" l="l" r="r" t="t"/>
            <a:pathLst>
              <a:path extrusionOk="0" h="9931" w="13036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g9081e9211e_0_1769"/>
          <p:cNvSpPr/>
          <p:nvPr/>
        </p:nvSpPr>
        <p:spPr>
          <a:xfrm>
            <a:off x="639823" y="6566215"/>
            <a:ext cx="174774" cy="184408"/>
          </a:xfrm>
          <a:custGeom>
            <a:rect b="b" l="l" r="r" t="t"/>
            <a:pathLst>
              <a:path extrusionOk="0" h="4766" w="4517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g9081e9211e_0_1769"/>
          <p:cNvSpPr/>
          <p:nvPr/>
        </p:nvSpPr>
        <p:spPr>
          <a:xfrm>
            <a:off x="747400" y="6394277"/>
            <a:ext cx="105901" cy="97699"/>
          </a:xfrm>
          <a:custGeom>
            <a:rect b="b" l="l" r="r" t="t"/>
            <a:pathLst>
              <a:path extrusionOk="0" h="2525" w="2737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g9081e9211e_0_1769"/>
          <p:cNvSpPr/>
          <p:nvPr/>
        </p:nvSpPr>
        <p:spPr>
          <a:xfrm>
            <a:off x="1253150" y="6217096"/>
            <a:ext cx="277619" cy="274872"/>
          </a:xfrm>
          <a:custGeom>
            <a:rect b="b" l="l" r="r" t="t"/>
            <a:pathLst>
              <a:path extrusionOk="0" h="7104" w="7175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13" name="Google Shape;913;g9081e9211e_0_1769"/>
          <p:cNvSpPr/>
          <p:nvPr/>
        </p:nvSpPr>
        <p:spPr>
          <a:xfrm rot="10400187">
            <a:off x="393192" y="5206156"/>
            <a:ext cx="481236" cy="356928"/>
          </a:xfrm>
          <a:custGeom>
            <a:rect b="b" l="l" r="r" t="t"/>
            <a:pathLst>
              <a:path extrusionOk="0" h="9225" w="12437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14" name="Google Shape;914;g9081e9211e_0_1769"/>
          <p:cNvSpPr/>
          <p:nvPr/>
        </p:nvSpPr>
        <p:spPr>
          <a:xfrm>
            <a:off x="11543313" y="874920"/>
            <a:ext cx="533154" cy="401388"/>
          </a:xfrm>
          <a:custGeom>
            <a:rect b="b" l="l" r="r" t="t"/>
            <a:pathLst>
              <a:path extrusionOk="0" h="6651" w="8834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g9081e9211e_0_1769"/>
          <p:cNvSpPr/>
          <p:nvPr/>
        </p:nvSpPr>
        <p:spPr>
          <a:xfrm>
            <a:off x="89307" y="5894596"/>
            <a:ext cx="357398" cy="345107"/>
          </a:xfrm>
          <a:custGeom>
            <a:rect b="b" l="l" r="r" t="t"/>
            <a:pathLst>
              <a:path extrusionOk="0" h="6542" w="6775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2"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g9081e9211e_0_1799"/>
          <p:cNvSpPr txBox="1"/>
          <p:nvPr>
            <p:ph type="title"/>
          </p:nvPr>
        </p:nvSpPr>
        <p:spPr>
          <a:xfrm>
            <a:off x="6116400" y="2534033"/>
            <a:ext cx="5094900" cy="1122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18" name="Google Shape;918;g9081e9211e_0_1799"/>
          <p:cNvSpPr txBox="1"/>
          <p:nvPr>
            <p:ph idx="1" type="subTitle"/>
          </p:nvPr>
        </p:nvSpPr>
        <p:spPr>
          <a:xfrm>
            <a:off x="6116400" y="3656433"/>
            <a:ext cx="5094900" cy="105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919" name="Google Shape;919;g9081e9211e_0_1799"/>
          <p:cNvSpPr txBox="1"/>
          <p:nvPr>
            <p:ph hasCustomPrompt="1" idx="2" type="title"/>
          </p:nvPr>
        </p:nvSpPr>
        <p:spPr>
          <a:xfrm>
            <a:off x="980800" y="2358233"/>
            <a:ext cx="5135700" cy="2531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9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2_1"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9081e9211e_0_1803"/>
          <p:cNvSpPr txBox="1"/>
          <p:nvPr>
            <p:ph type="title"/>
          </p:nvPr>
        </p:nvSpPr>
        <p:spPr>
          <a:xfrm>
            <a:off x="1118001" y="2498200"/>
            <a:ext cx="4820400" cy="1122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22" name="Google Shape;922;g9081e9211e_0_1803"/>
          <p:cNvSpPr txBox="1"/>
          <p:nvPr>
            <p:ph idx="1" type="subTitle"/>
          </p:nvPr>
        </p:nvSpPr>
        <p:spPr>
          <a:xfrm>
            <a:off x="1118000" y="3620600"/>
            <a:ext cx="4820400" cy="106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923" name="Google Shape;923;g9081e9211e_0_1803"/>
          <p:cNvSpPr txBox="1"/>
          <p:nvPr>
            <p:ph hasCustomPrompt="1" idx="2" type="title"/>
          </p:nvPr>
        </p:nvSpPr>
        <p:spPr>
          <a:xfrm>
            <a:off x="5938383" y="2324200"/>
            <a:ext cx="5135700" cy="2531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9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2_1_1"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9081e9211e_0_1807"/>
          <p:cNvSpPr txBox="1"/>
          <p:nvPr>
            <p:ph type="title"/>
          </p:nvPr>
        </p:nvSpPr>
        <p:spPr>
          <a:xfrm>
            <a:off x="2175600" y="1304750"/>
            <a:ext cx="7840800" cy="1122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26" name="Google Shape;926;g9081e9211e_0_1807"/>
          <p:cNvSpPr txBox="1"/>
          <p:nvPr>
            <p:ph idx="1" type="subTitle"/>
          </p:nvPr>
        </p:nvSpPr>
        <p:spPr>
          <a:xfrm>
            <a:off x="2175600" y="2427150"/>
            <a:ext cx="7840800" cy="705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927" name="Google Shape;927;g9081e9211e_0_1807"/>
          <p:cNvSpPr txBox="1"/>
          <p:nvPr>
            <p:ph hasCustomPrompt="1" idx="2" type="title"/>
          </p:nvPr>
        </p:nvSpPr>
        <p:spPr>
          <a:xfrm>
            <a:off x="3528200" y="3022033"/>
            <a:ext cx="5135700" cy="2531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9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Title and lis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type="title"/>
          </p:nvPr>
        </p:nvSpPr>
        <p:spPr>
          <a:xfrm>
            <a:off x="415600" y="509465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alibri"/>
              <a:buNone/>
              <a:defRPr b="1"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b="1" sz="4000"/>
            </a:lvl9pPr>
          </a:lstStyle>
          <a:p/>
        </p:txBody>
      </p:sp>
      <p:sp>
        <p:nvSpPr>
          <p:cNvPr id="31" name="Google Shape;31;p29"/>
          <p:cNvSpPr txBox="1"/>
          <p:nvPr>
            <p:ph idx="1" type="body"/>
          </p:nvPr>
        </p:nvSpPr>
        <p:spPr>
          <a:xfrm>
            <a:off x="1655100" y="2114267"/>
            <a:ext cx="4673200" cy="42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●"/>
              <a:defRPr sz="1867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/>
              <a:buChar char="■"/>
              <a:defRPr/>
            </a:lvl6pPr>
            <a:lvl7pPr indent="-3111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/>
            </a:lvl7pPr>
            <a:lvl8pPr indent="-3111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2.xml"/><Relationship Id="rId27" Type="http://schemas.openxmlformats.org/officeDocument/2006/relationships/slideLayout" Target="../slideLayouts/slideLayout41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27.xml"/><Relationship Id="rId35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26.xml"/><Relationship Id="rId34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7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081e9211e_0_974"/>
          <p:cNvSpPr txBox="1"/>
          <p:nvPr>
            <p:ph type="title"/>
          </p:nvPr>
        </p:nvSpPr>
        <p:spPr>
          <a:xfrm>
            <a:off x="950967" y="719333"/>
            <a:ext cx="102900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Kalam"/>
              <a:buNone/>
              <a:defRPr b="1" sz="3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" name="Google Shape;93;g9081e9211e_0_974"/>
          <p:cNvSpPr txBox="1"/>
          <p:nvPr>
            <p:ph idx="1" type="body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○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49250" lvl="2" marL="1371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■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9250" lvl="3" marL="18288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9250" lvl="4" marL="22860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○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9250" lvl="5" marL="27432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■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9250" lvl="6" marL="32004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9250" lvl="7" marL="3657600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○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9250" lvl="8" marL="4114800" rtl="0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ontserrat"/>
              <a:buChar char="■"/>
              <a:defRPr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7.jpg"/><Relationship Id="rId6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"/>
          <p:cNvSpPr txBox="1"/>
          <p:nvPr>
            <p:ph type="ctrTitle"/>
          </p:nvPr>
        </p:nvSpPr>
        <p:spPr>
          <a:xfrm>
            <a:off x="1911667" y="1917600"/>
            <a:ext cx="8848400" cy="15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Kalam"/>
              <a:buNone/>
            </a:pPr>
            <a:r>
              <a:rPr b="1" lang="en" sz="5200">
                <a:solidFill>
                  <a:srgbClr val="8E5349"/>
                </a:solidFill>
                <a:latin typeface="Kalam"/>
                <a:ea typeface="Kalam"/>
                <a:cs typeface="Kalam"/>
                <a:sym typeface="Kalam"/>
              </a:rPr>
              <a:t>Trabajo integrado n°8</a:t>
            </a:r>
            <a:endParaRPr b="1" sz="5200">
              <a:solidFill>
                <a:srgbClr val="8E5349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Kalam"/>
              <a:buNone/>
            </a:pPr>
            <a:r>
              <a:rPr b="1" lang="en" sz="5200">
                <a:solidFill>
                  <a:srgbClr val="8E5349"/>
                </a:solidFill>
                <a:latin typeface="Kalam"/>
                <a:ea typeface="Kalam"/>
                <a:cs typeface="Kalam"/>
                <a:sym typeface="Kalam"/>
              </a:rPr>
              <a:t> Prekinder</a:t>
            </a:r>
            <a:endParaRPr b="1" sz="5200">
              <a:solidFill>
                <a:srgbClr val="8E5349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933" name="Google Shape;933;p1"/>
          <p:cNvSpPr txBox="1"/>
          <p:nvPr/>
        </p:nvSpPr>
        <p:spPr>
          <a:xfrm>
            <a:off x="2947667" y="5155967"/>
            <a:ext cx="6776400" cy="8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933" u="none" cap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Semana 17 al 28 Agosto</a:t>
            </a:r>
            <a:endParaRPr b="1" i="0" sz="2933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267" u="none" cap="none" strike="noStrik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rPr>
              <a:t>***MATERIAL PEDAGÓGICO NO IMPRIMIBLE***</a:t>
            </a:r>
            <a:r>
              <a:rPr b="1" i="0" lang="en" sz="2267" u="none" cap="none" strike="noStrike">
                <a:solidFill>
                  <a:srgbClr val="BD2A35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 i="0" sz="2267" u="none" cap="none" strike="noStrike">
              <a:solidFill>
                <a:srgbClr val="BD2A3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34" name="Google Shape;934;p1"/>
          <p:cNvGrpSpPr/>
          <p:nvPr/>
        </p:nvGrpSpPr>
        <p:grpSpPr>
          <a:xfrm flipH="1">
            <a:off x="795220" y="3056827"/>
            <a:ext cx="2152448" cy="3337920"/>
            <a:chOff x="1862899" y="1669750"/>
            <a:chExt cx="2219629" cy="4386612"/>
          </a:xfrm>
        </p:grpSpPr>
        <p:sp>
          <p:nvSpPr>
            <p:cNvPr id="935" name="Google Shape;935;p1"/>
            <p:cNvSpPr/>
            <p:nvPr/>
          </p:nvSpPr>
          <p:spPr>
            <a:xfrm>
              <a:off x="2103210" y="3029857"/>
              <a:ext cx="416033" cy="483759"/>
            </a:xfrm>
            <a:custGeom>
              <a:rect b="b" l="l" r="r" t="t"/>
              <a:pathLst>
                <a:path extrusionOk="0" h="7600" w="6536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1"/>
            <p:cNvSpPr/>
            <p:nvPr/>
          </p:nvSpPr>
          <p:spPr>
            <a:xfrm>
              <a:off x="1862899" y="2185683"/>
              <a:ext cx="663705" cy="915132"/>
            </a:xfrm>
            <a:custGeom>
              <a:rect b="b" l="l" r="r" t="t"/>
              <a:pathLst>
                <a:path extrusionOk="0" h="14377" w="10427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1"/>
            <p:cNvSpPr/>
            <p:nvPr/>
          </p:nvSpPr>
          <p:spPr>
            <a:xfrm>
              <a:off x="2933225" y="3040373"/>
              <a:ext cx="323164" cy="134360"/>
            </a:xfrm>
            <a:custGeom>
              <a:rect b="b" l="l" r="r" t="t"/>
              <a:pathLst>
                <a:path extrusionOk="0" h="2081" w="5077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"/>
            <p:cNvSpPr/>
            <p:nvPr/>
          </p:nvSpPr>
          <p:spPr>
            <a:xfrm>
              <a:off x="2896500" y="2917639"/>
              <a:ext cx="344424" cy="149011"/>
            </a:xfrm>
            <a:custGeom>
              <a:rect b="b" l="l" r="r" t="t"/>
              <a:pathLst>
                <a:path extrusionOk="0" h="2341" w="5411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1"/>
            <p:cNvSpPr/>
            <p:nvPr/>
          </p:nvSpPr>
          <p:spPr>
            <a:xfrm>
              <a:off x="2499823" y="3033739"/>
              <a:ext cx="1298320" cy="489551"/>
            </a:xfrm>
            <a:custGeom>
              <a:rect b="b" l="l" r="r" t="t"/>
              <a:pathLst>
                <a:path extrusionOk="0" h="7691" w="20397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1"/>
            <p:cNvSpPr/>
            <p:nvPr/>
          </p:nvSpPr>
          <p:spPr>
            <a:xfrm>
              <a:off x="2482446" y="3210208"/>
              <a:ext cx="1257646" cy="726593"/>
            </a:xfrm>
            <a:custGeom>
              <a:rect b="b" l="l" r="r" t="t"/>
              <a:pathLst>
                <a:path extrusionOk="0" h="11415" w="19758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1"/>
            <p:cNvSpPr/>
            <p:nvPr/>
          </p:nvSpPr>
          <p:spPr>
            <a:xfrm>
              <a:off x="2213519" y="2588115"/>
              <a:ext cx="417051" cy="586176"/>
            </a:xfrm>
            <a:custGeom>
              <a:rect b="b" l="l" r="r" t="t"/>
              <a:pathLst>
                <a:path extrusionOk="0" h="9209" w="6552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"/>
            <p:cNvSpPr/>
            <p:nvPr/>
          </p:nvSpPr>
          <p:spPr>
            <a:xfrm>
              <a:off x="2432162" y="2695177"/>
              <a:ext cx="222529" cy="175172"/>
            </a:xfrm>
            <a:custGeom>
              <a:rect b="b" l="l" r="r" t="t"/>
              <a:pathLst>
                <a:path extrusionOk="0" h="2752" w="3496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1"/>
            <p:cNvSpPr/>
            <p:nvPr/>
          </p:nvSpPr>
          <p:spPr>
            <a:xfrm>
              <a:off x="3446768" y="2588115"/>
              <a:ext cx="417115" cy="586176"/>
            </a:xfrm>
            <a:custGeom>
              <a:rect b="b" l="l" r="r" t="t"/>
              <a:pathLst>
                <a:path extrusionOk="0" h="9209" w="6553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1"/>
            <p:cNvSpPr/>
            <p:nvPr/>
          </p:nvSpPr>
          <p:spPr>
            <a:xfrm>
              <a:off x="3422707" y="2695177"/>
              <a:ext cx="222593" cy="175172"/>
            </a:xfrm>
            <a:custGeom>
              <a:rect b="b" l="l" r="r" t="t"/>
              <a:pathLst>
                <a:path extrusionOk="0" h="2752" w="3497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1"/>
            <p:cNvSpPr/>
            <p:nvPr/>
          </p:nvSpPr>
          <p:spPr>
            <a:xfrm>
              <a:off x="2213519" y="2471850"/>
              <a:ext cx="251555" cy="160850"/>
            </a:xfrm>
            <a:custGeom>
              <a:rect b="b" l="l" r="r" t="t"/>
              <a:pathLst>
                <a:path extrusionOk="0" h="2527" w="3952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"/>
            <p:cNvSpPr/>
            <p:nvPr/>
          </p:nvSpPr>
          <p:spPr>
            <a:xfrm>
              <a:off x="2205753" y="2381337"/>
              <a:ext cx="259320" cy="134370"/>
            </a:xfrm>
            <a:custGeom>
              <a:rect b="b" l="l" r="r" t="t"/>
              <a:pathLst>
                <a:path extrusionOk="0" h="2111" w="4074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1"/>
            <p:cNvSpPr/>
            <p:nvPr/>
          </p:nvSpPr>
          <p:spPr>
            <a:xfrm>
              <a:off x="2288946" y="2481817"/>
              <a:ext cx="156776" cy="132652"/>
            </a:xfrm>
            <a:custGeom>
              <a:rect b="b" l="l" r="r" t="t"/>
              <a:pathLst>
                <a:path extrusionOk="0" h="2084" w="2463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1"/>
            <p:cNvSpPr/>
            <p:nvPr/>
          </p:nvSpPr>
          <p:spPr>
            <a:xfrm>
              <a:off x="2355016" y="2520008"/>
              <a:ext cx="90259" cy="54550"/>
            </a:xfrm>
            <a:custGeom>
              <a:rect b="b" l="l" r="r" t="t"/>
              <a:pathLst>
                <a:path extrusionOk="0" h="857" w="1418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1"/>
            <p:cNvSpPr/>
            <p:nvPr/>
          </p:nvSpPr>
          <p:spPr>
            <a:xfrm>
              <a:off x="3610416" y="2475324"/>
              <a:ext cx="253464" cy="160850"/>
            </a:xfrm>
            <a:custGeom>
              <a:rect b="b" l="l" r="r" t="t"/>
              <a:pathLst>
                <a:path extrusionOk="0" h="2527" w="3982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1"/>
            <p:cNvSpPr/>
            <p:nvPr/>
          </p:nvSpPr>
          <p:spPr>
            <a:xfrm>
              <a:off x="3610416" y="2384812"/>
              <a:ext cx="259320" cy="134370"/>
            </a:xfrm>
            <a:custGeom>
              <a:rect b="b" l="l" r="r" t="t"/>
              <a:pathLst>
                <a:path extrusionOk="0" h="2111" w="4074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1"/>
            <p:cNvSpPr/>
            <p:nvPr/>
          </p:nvSpPr>
          <p:spPr>
            <a:xfrm>
              <a:off x="3631675" y="2481817"/>
              <a:ext cx="156776" cy="132652"/>
            </a:xfrm>
            <a:custGeom>
              <a:rect b="b" l="l" r="r" t="t"/>
              <a:pathLst>
                <a:path extrusionOk="0" h="2084" w="2463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1"/>
            <p:cNvSpPr/>
            <p:nvPr/>
          </p:nvSpPr>
          <p:spPr>
            <a:xfrm>
              <a:off x="3630211" y="2520008"/>
              <a:ext cx="91914" cy="54614"/>
            </a:xfrm>
            <a:custGeom>
              <a:rect b="b" l="l" r="r" t="t"/>
              <a:pathLst>
                <a:path extrusionOk="0" h="858" w="1444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1"/>
            <p:cNvSpPr/>
            <p:nvPr/>
          </p:nvSpPr>
          <p:spPr>
            <a:xfrm>
              <a:off x="2438654" y="1808128"/>
              <a:ext cx="1222128" cy="1153702"/>
            </a:xfrm>
            <a:custGeom>
              <a:rect b="b" l="l" r="r" t="t"/>
              <a:pathLst>
                <a:path extrusionOk="0" h="18125" w="1920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1"/>
            <p:cNvSpPr/>
            <p:nvPr/>
          </p:nvSpPr>
          <p:spPr>
            <a:xfrm>
              <a:off x="2997069" y="2386721"/>
              <a:ext cx="87140" cy="148183"/>
            </a:xfrm>
            <a:custGeom>
              <a:rect b="b" l="l" r="r" t="t"/>
              <a:pathLst>
                <a:path extrusionOk="0" h="2328" w="1369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1"/>
            <p:cNvSpPr/>
            <p:nvPr/>
          </p:nvSpPr>
          <p:spPr>
            <a:xfrm>
              <a:off x="2633364" y="2209261"/>
              <a:ext cx="114193" cy="80457"/>
            </a:xfrm>
            <a:custGeom>
              <a:rect b="b" l="l" r="r" t="t"/>
              <a:pathLst>
                <a:path extrusionOk="0" h="1264" w="1794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1"/>
            <p:cNvSpPr/>
            <p:nvPr/>
          </p:nvSpPr>
          <p:spPr>
            <a:xfrm>
              <a:off x="3314372" y="2196212"/>
              <a:ext cx="124568" cy="55823"/>
            </a:xfrm>
            <a:custGeom>
              <a:rect b="b" l="l" r="r" t="t"/>
              <a:pathLst>
                <a:path extrusionOk="0" h="877" w="1957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1"/>
            <p:cNvSpPr/>
            <p:nvPr/>
          </p:nvSpPr>
          <p:spPr>
            <a:xfrm>
              <a:off x="2615924" y="2569401"/>
              <a:ext cx="226412" cy="212854"/>
            </a:xfrm>
            <a:custGeom>
              <a:rect b="b" l="l" r="r" t="t"/>
              <a:pathLst>
                <a:path extrusionOk="0" h="3344" w="3557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1"/>
            <p:cNvSpPr/>
            <p:nvPr/>
          </p:nvSpPr>
          <p:spPr>
            <a:xfrm>
              <a:off x="3236972" y="2569401"/>
              <a:ext cx="228385" cy="212854"/>
            </a:xfrm>
            <a:custGeom>
              <a:rect b="b" l="l" r="r" t="t"/>
              <a:pathLst>
                <a:path extrusionOk="0" h="3344" w="3588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1"/>
            <p:cNvSpPr/>
            <p:nvPr/>
          </p:nvSpPr>
          <p:spPr>
            <a:xfrm>
              <a:off x="3206037" y="2354068"/>
              <a:ext cx="170334" cy="132652"/>
            </a:xfrm>
            <a:custGeom>
              <a:rect b="b" l="l" r="r" t="t"/>
              <a:pathLst>
                <a:path extrusionOk="0" h="2084" w="2676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1"/>
            <p:cNvSpPr/>
            <p:nvPr/>
          </p:nvSpPr>
          <p:spPr>
            <a:xfrm>
              <a:off x="2720440" y="2354068"/>
              <a:ext cx="168361" cy="132652"/>
            </a:xfrm>
            <a:custGeom>
              <a:rect b="b" l="l" r="r" t="t"/>
              <a:pathLst>
                <a:path extrusionOk="0" h="2084" w="2645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1"/>
            <p:cNvSpPr/>
            <p:nvPr/>
          </p:nvSpPr>
          <p:spPr>
            <a:xfrm>
              <a:off x="2954486" y="2585823"/>
              <a:ext cx="106491" cy="78420"/>
            </a:xfrm>
            <a:custGeom>
              <a:rect b="b" l="l" r="r" t="t"/>
              <a:pathLst>
                <a:path extrusionOk="0" h="1232" w="1673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1"/>
            <p:cNvSpPr/>
            <p:nvPr/>
          </p:nvSpPr>
          <p:spPr>
            <a:xfrm>
              <a:off x="3136403" y="4424781"/>
              <a:ext cx="5856" cy="64"/>
            </a:xfrm>
            <a:custGeom>
              <a:rect b="b" l="l" r="r" t="t"/>
              <a:pathLst>
                <a:path extrusionOk="0" h="1" w="92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1"/>
            <p:cNvSpPr/>
            <p:nvPr/>
          </p:nvSpPr>
          <p:spPr>
            <a:xfrm>
              <a:off x="2737817" y="5059387"/>
              <a:ext cx="398656" cy="170843"/>
            </a:xfrm>
            <a:custGeom>
              <a:rect b="b" l="l" r="r" t="t"/>
              <a:pathLst>
                <a:path extrusionOk="0" h="2684" w="6263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1"/>
            <p:cNvSpPr/>
            <p:nvPr/>
          </p:nvSpPr>
          <p:spPr>
            <a:xfrm>
              <a:off x="2737817" y="5204512"/>
              <a:ext cx="396682" cy="664087"/>
            </a:xfrm>
            <a:custGeom>
              <a:rect b="b" l="l" r="r" t="t"/>
              <a:pathLst>
                <a:path extrusionOk="0" h="10433" w="6232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1"/>
            <p:cNvSpPr/>
            <p:nvPr/>
          </p:nvSpPr>
          <p:spPr>
            <a:xfrm>
              <a:off x="2745582" y="5287705"/>
              <a:ext cx="387007" cy="40738"/>
            </a:xfrm>
            <a:custGeom>
              <a:rect b="b" l="l" r="r" t="t"/>
              <a:pathLst>
                <a:path extrusionOk="0" h="640" w="608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1"/>
            <p:cNvSpPr/>
            <p:nvPr/>
          </p:nvSpPr>
          <p:spPr>
            <a:xfrm>
              <a:off x="2757167" y="5210750"/>
              <a:ext cx="15531" cy="83257"/>
            </a:xfrm>
            <a:custGeom>
              <a:rect b="b" l="l" r="r" t="t"/>
              <a:pathLst>
                <a:path extrusionOk="0" h="1308" w="244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1"/>
            <p:cNvSpPr/>
            <p:nvPr/>
          </p:nvSpPr>
          <p:spPr>
            <a:xfrm>
              <a:off x="2817126" y="5219980"/>
              <a:ext cx="11712" cy="90005"/>
            </a:xfrm>
            <a:custGeom>
              <a:rect b="b" l="l" r="r" t="t"/>
              <a:pathLst>
                <a:path extrusionOk="0" h="1414" w="184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1"/>
            <p:cNvSpPr/>
            <p:nvPr/>
          </p:nvSpPr>
          <p:spPr>
            <a:xfrm>
              <a:off x="2877150" y="5225263"/>
              <a:ext cx="15531" cy="91978"/>
            </a:xfrm>
            <a:custGeom>
              <a:rect b="b" l="l" r="r" t="t"/>
              <a:pathLst>
                <a:path extrusionOk="0" h="1445" w="244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1"/>
            <p:cNvSpPr/>
            <p:nvPr/>
          </p:nvSpPr>
          <p:spPr>
            <a:xfrm>
              <a:off x="2940992" y="5228191"/>
              <a:ext cx="19414" cy="93315"/>
            </a:xfrm>
            <a:custGeom>
              <a:rect b="b" l="l" r="r" t="t"/>
              <a:pathLst>
                <a:path extrusionOk="0" h="1466" w="305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1"/>
            <p:cNvSpPr/>
            <p:nvPr/>
          </p:nvSpPr>
          <p:spPr>
            <a:xfrm>
              <a:off x="3012537" y="5231564"/>
              <a:ext cx="15531" cy="85358"/>
            </a:xfrm>
            <a:custGeom>
              <a:rect b="b" l="l" r="r" t="t"/>
              <a:pathLst>
                <a:path extrusionOk="0" h="1341" w="244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1"/>
            <p:cNvSpPr/>
            <p:nvPr/>
          </p:nvSpPr>
          <p:spPr>
            <a:xfrm>
              <a:off x="3066704" y="5228763"/>
              <a:ext cx="23297" cy="77338"/>
            </a:xfrm>
            <a:custGeom>
              <a:rect b="b" l="l" r="r" t="t"/>
              <a:pathLst>
                <a:path extrusionOk="0" h="1215" w="366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1"/>
            <p:cNvSpPr/>
            <p:nvPr/>
          </p:nvSpPr>
          <p:spPr>
            <a:xfrm>
              <a:off x="2732024" y="5198656"/>
              <a:ext cx="408267" cy="38764"/>
            </a:xfrm>
            <a:custGeom>
              <a:rect b="b" l="l" r="r" t="t"/>
              <a:pathLst>
                <a:path extrusionOk="0" h="609" w="6414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1"/>
            <p:cNvSpPr/>
            <p:nvPr/>
          </p:nvSpPr>
          <p:spPr>
            <a:xfrm>
              <a:off x="2722349" y="4854301"/>
              <a:ext cx="419916" cy="344424"/>
            </a:xfrm>
            <a:custGeom>
              <a:rect b="b" l="l" r="r" t="t"/>
              <a:pathLst>
                <a:path extrusionOk="0" h="5411" w="6597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1"/>
            <p:cNvSpPr/>
            <p:nvPr/>
          </p:nvSpPr>
          <p:spPr>
            <a:xfrm>
              <a:off x="2536614" y="5952163"/>
              <a:ext cx="583693" cy="104199"/>
            </a:xfrm>
            <a:custGeom>
              <a:rect b="b" l="l" r="r" t="t"/>
              <a:pathLst>
                <a:path extrusionOk="0" h="1637" w="917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1"/>
            <p:cNvSpPr/>
            <p:nvPr/>
          </p:nvSpPr>
          <p:spPr>
            <a:xfrm>
              <a:off x="2534704" y="5877755"/>
              <a:ext cx="218646" cy="152893"/>
            </a:xfrm>
            <a:custGeom>
              <a:rect b="b" l="l" r="r" t="t"/>
              <a:pathLst>
                <a:path extrusionOk="0" h="2402" w="3435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1"/>
            <p:cNvSpPr/>
            <p:nvPr/>
          </p:nvSpPr>
          <p:spPr>
            <a:xfrm>
              <a:off x="2673974" y="5827470"/>
              <a:ext cx="458616" cy="204834"/>
            </a:xfrm>
            <a:custGeom>
              <a:rect b="b" l="l" r="r" t="t"/>
              <a:pathLst>
                <a:path extrusionOk="0" h="3218" w="7205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"/>
            <p:cNvSpPr/>
            <p:nvPr/>
          </p:nvSpPr>
          <p:spPr>
            <a:xfrm>
              <a:off x="2653987" y="5750070"/>
              <a:ext cx="118585" cy="127305"/>
            </a:xfrm>
            <a:custGeom>
              <a:rect b="b" l="l" r="r" t="t"/>
              <a:pathLst>
                <a:path extrusionOk="0" h="2000" w="1863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"/>
            <p:cNvSpPr/>
            <p:nvPr/>
          </p:nvSpPr>
          <p:spPr>
            <a:xfrm>
              <a:off x="3325957" y="4991661"/>
              <a:ext cx="406358" cy="242452"/>
            </a:xfrm>
            <a:custGeom>
              <a:rect b="b" l="l" r="r" t="t"/>
              <a:pathLst>
                <a:path extrusionOk="0" h="3809" w="6384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1"/>
            <p:cNvSpPr/>
            <p:nvPr/>
          </p:nvSpPr>
          <p:spPr>
            <a:xfrm>
              <a:off x="3256322" y="4863976"/>
              <a:ext cx="445058" cy="327047"/>
            </a:xfrm>
            <a:custGeom>
              <a:rect b="b" l="l" r="r" t="t"/>
              <a:pathLst>
                <a:path extrusionOk="0" h="5138" w="6992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1"/>
            <p:cNvSpPr/>
            <p:nvPr/>
          </p:nvSpPr>
          <p:spPr>
            <a:xfrm>
              <a:off x="3331813" y="5208331"/>
              <a:ext cx="477903" cy="654921"/>
            </a:xfrm>
            <a:custGeom>
              <a:rect b="b" l="l" r="r" t="t"/>
              <a:pathLst>
                <a:path extrusionOk="0" h="10289" w="7508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"/>
            <p:cNvSpPr/>
            <p:nvPr/>
          </p:nvSpPr>
          <p:spPr>
            <a:xfrm>
              <a:off x="3347789" y="5289614"/>
              <a:ext cx="392290" cy="41883"/>
            </a:xfrm>
            <a:custGeom>
              <a:rect b="b" l="l" r="r" t="t"/>
              <a:pathLst>
                <a:path extrusionOk="0" h="658" w="6163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1"/>
            <p:cNvSpPr/>
            <p:nvPr/>
          </p:nvSpPr>
          <p:spPr>
            <a:xfrm>
              <a:off x="3701310" y="5214187"/>
              <a:ext cx="23297" cy="81793"/>
            </a:xfrm>
            <a:custGeom>
              <a:rect b="b" l="l" r="r" t="t"/>
              <a:pathLst>
                <a:path extrusionOk="0" h="1285" w="366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1"/>
            <p:cNvSpPr/>
            <p:nvPr/>
          </p:nvSpPr>
          <p:spPr>
            <a:xfrm>
              <a:off x="3640141" y="5223480"/>
              <a:ext cx="27562" cy="89050"/>
            </a:xfrm>
            <a:custGeom>
              <a:rect b="b" l="l" r="r" t="t"/>
              <a:pathLst>
                <a:path extrusionOk="0" h="1399" w="433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1"/>
            <p:cNvSpPr/>
            <p:nvPr/>
          </p:nvSpPr>
          <p:spPr>
            <a:xfrm>
              <a:off x="3581391" y="5228891"/>
              <a:ext cx="24315" cy="90578"/>
            </a:xfrm>
            <a:custGeom>
              <a:rect b="b" l="l" r="r" t="t"/>
              <a:pathLst>
                <a:path extrusionOk="0" h="1423" w="382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1"/>
            <p:cNvSpPr/>
            <p:nvPr/>
          </p:nvSpPr>
          <p:spPr>
            <a:xfrm>
              <a:off x="3511692" y="5231246"/>
              <a:ext cx="29089" cy="92614"/>
            </a:xfrm>
            <a:custGeom>
              <a:rect b="b" l="l" r="r" t="t"/>
              <a:pathLst>
                <a:path extrusionOk="0" h="1455" w="457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1"/>
            <p:cNvSpPr/>
            <p:nvPr/>
          </p:nvSpPr>
          <p:spPr>
            <a:xfrm>
              <a:off x="3445940" y="5235956"/>
              <a:ext cx="21324" cy="83703"/>
            </a:xfrm>
            <a:custGeom>
              <a:rect b="b" l="l" r="r" t="t"/>
              <a:pathLst>
                <a:path extrusionOk="0" h="1315" w="335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1"/>
            <p:cNvSpPr/>
            <p:nvPr/>
          </p:nvSpPr>
          <p:spPr>
            <a:xfrm>
              <a:off x="3380697" y="5233028"/>
              <a:ext cx="26607" cy="76192"/>
            </a:xfrm>
            <a:custGeom>
              <a:rect b="b" l="l" r="r" t="t"/>
              <a:pathLst>
                <a:path extrusionOk="0" h="1197" w="418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1"/>
            <p:cNvSpPr/>
            <p:nvPr/>
          </p:nvSpPr>
          <p:spPr>
            <a:xfrm>
              <a:off x="3326021" y="5202539"/>
              <a:ext cx="410177" cy="39337"/>
            </a:xfrm>
            <a:custGeom>
              <a:rect b="b" l="l" r="r" t="t"/>
              <a:pathLst>
                <a:path extrusionOk="0" h="618" w="6444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1"/>
            <p:cNvSpPr/>
            <p:nvPr/>
          </p:nvSpPr>
          <p:spPr>
            <a:xfrm>
              <a:off x="3481394" y="5945289"/>
              <a:ext cx="601134" cy="101398"/>
            </a:xfrm>
            <a:custGeom>
              <a:rect b="b" l="l" r="r" t="t"/>
              <a:pathLst>
                <a:path extrusionOk="0" h="1593" w="9444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1"/>
            <p:cNvSpPr/>
            <p:nvPr/>
          </p:nvSpPr>
          <p:spPr>
            <a:xfrm>
              <a:off x="3865786" y="5870053"/>
              <a:ext cx="216737" cy="150984"/>
            </a:xfrm>
            <a:custGeom>
              <a:rect b="b" l="l" r="r" t="t"/>
              <a:pathLst>
                <a:path extrusionOk="0" h="2372" w="3405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1"/>
            <p:cNvSpPr/>
            <p:nvPr/>
          </p:nvSpPr>
          <p:spPr>
            <a:xfrm>
              <a:off x="3457525" y="5823587"/>
              <a:ext cx="462499" cy="199041"/>
            </a:xfrm>
            <a:custGeom>
              <a:rect b="b" l="l" r="r" t="t"/>
              <a:pathLst>
                <a:path extrusionOk="0" h="3127" w="7266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1"/>
            <p:cNvSpPr/>
            <p:nvPr/>
          </p:nvSpPr>
          <p:spPr>
            <a:xfrm>
              <a:off x="3794687" y="5744277"/>
              <a:ext cx="138571" cy="127241"/>
            </a:xfrm>
            <a:custGeom>
              <a:rect b="b" l="l" r="r" t="t"/>
              <a:pathLst>
                <a:path extrusionOk="0" h="1999" w="2177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"/>
            <p:cNvSpPr/>
            <p:nvPr/>
          </p:nvSpPr>
          <p:spPr>
            <a:xfrm>
              <a:off x="2639157" y="3087907"/>
              <a:ext cx="1062233" cy="1801302"/>
            </a:xfrm>
            <a:custGeom>
              <a:rect b="b" l="l" r="r" t="t"/>
              <a:pathLst>
                <a:path extrusionOk="0" h="28299" w="16688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"/>
            <p:cNvSpPr/>
            <p:nvPr/>
          </p:nvSpPr>
          <p:spPr>
            <a:xfrm>
              <a:off x="2608222" y="4167501"/>
              <a:ext cx="920988" cy="747217"/>
            </a:xfrm>
            <a:custGeom>
              <a:rect b="b" l="l" r="r" t="t"/>
              <a:pathLst>
                <a:path extrusionOk="0" h="11739" w="14469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"/>
            <p:cNvSpPr/>
            <p:nvPr/>
          </p:nvSpPr>
          <p:spPr>
            <a:xfrm>
              <a:off x="2952577" y="3571595"/>
              <a:ext cx="338631" cy="317435"/>
            </a:xfrm>
            <a:custGeom>
              <a:rect b="b" l="l" r="r" t="t"/>
              <a:pathLst>
                <a:path extrusionOk="0" h="4987" w="532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"/>
            <p:cNvSpPr/>
            <p:nvPr/>
          </p:nvSpPr>
          <p:spPr>
            <a:xfrm>
              <a:off x="2344270" y="1816785"/>
              <a:ext cx="319281" cy="600752"/>
            </a:xfrm>
            <a:custGeom>
              <a:rect b="b" l="l" r="r" t="t"/>
              <a:pathLst>
                <a:path extrusionOk="0" h="9438" w="5016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1"/>
            <p:cNvSpPr/>
            <p:nvPr/>
          </p:nvSpPr>
          <p:spPr>
            <a:xfrm>
              <a:off x="2559438" y="1793552"/>
              <a:ext cx="191594" cy="530225"/>
            </a:xfrm>
            <a:custGeom>
              <a:rect b="b" l="l" r="r" t="t"/>
              <a:pathLst>
                <a:path extrusionOk="0" h="8330" w="301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1"/>
            <p:cNvSpPr/>
            <p:nvPr/>
          </p:nvSpPr>
          <p:spPr>
            <a:xfrm>
              <a:off x="2702999" y="1669750"/>
              <a:ext cx="760393" cy="679172"/>
            </a:xfrm>
            <a:custGeom>
              <a:rect b="b" l="l" r="r" t="t"/>
              <a:pathLst>
                <a:path extrusionOk="0" h="10670" w="11946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1"/>
            <p:cNvSpPr/>
            <p:nvPr/>
          </p:nvSpPr>
          <p:spPr>
            <a:xfrm>
              <a:off x="3216698" y="1789665"/>
              <a:ext cx="407176" cy="586303"/>
            </a:xfrm>
            <a:custGeom>
              <a:rect b="b" l="l" r="r" t="t"/>
              <a:pathLst>
                <a:path extrusionOk="0" h="9211" w="5746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"/>
            <p:cNvSpPr/>
            <p:nvPr/>
          </p:nvSpPr>
          <p:spPr>
            <a:xfrm>
              <a:off x="3385994" y="1809013"/>
              <a:ext cx="319277" cy="598079"/>
            </a:xfrm>
            <a:custGeom>
              <a:rect b="b" l="l" r="r" t="t"/>
              <a:pathLst>
                <a:path extrusionOk="0" h="9396" w="4682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1"/>
            <p:cNvSpPr/>
            <p:nvPr/>
          </p:nvSpPr>
          <p:spPr>
            <a:xfrm>
              <a:off x="3465290" y="3513545"/>
              <a:ext cx="524369" cy="1124167"/>
            </a:xfrm>
            <a:custGeom>
              <a:rect b="b" l="l" r="r" t="t"/>
              <a:pathLst>
                <a:path extrusionOk="0" h="17661" w="8238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1"/>
            <p:cNvSpPr/>
            <p:nvPr/>
          </p:nvSpPr>
          <p:spPr>
            <a:xfrm>
              <a:off x="2956460" y="3608004"/>
              <a:ext cx="332839" cy="25525"/>
            </a:xfrm>
            <a:custGeom>
              <a:rect b="b" l="l" r="r" t="t"/>
              <a:pathLst>
                <a:path extrusionOk="0" h="401" w="5229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"/>
            <p:cNvSpPr/>
            <p:nvPr/>
          </p:nvSpPr>
          <p:spPr>
            <a:xfrm>
              <a:off x="2817126" y="3440027"/>
              <a:ext cx="149074" cy="7702"/>
            </a:xfrm>
            <a:custGeom>
              <a:rect b="b" l="l" r="r" t="t"/>
              <a:pathLst>
                <a:path extrusionOk="0" h="121" w="2342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"/>
            <p:cNvSpPr/>
            <p:nvPr/>
          </p:nvSpPr>
          <p:spPr>
            <a:xfrm>
              <a:off x="2811334" y="3432325"/>
              <a:ext cx="158749" cy="24188"/>
            </a:xfrm>
            <a:custGeom>
              <a:rect b="b" l="l" r="r" t="t"/>
              <a:pathLst>
                <a:path extrusionOk="0" h="380" w="2494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"/>
            <p:cNvSpPr/>
            <p:nvPr/>
          </p:nvSpPr>
          <p:spPr>
            <a:xfrm>
              <a:off x="3244738" y="3440027"/>
              <a:ext cx="149011" cy="7702"/>
            </a:xfrm>
            <a:custGeom>
              <a:rect b="b" l="l" r="r" t="t"/>
              <a:pathLst>
                <a:path extrusionOk="0" h="121" w="2341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1"/>
            <p:cNvSpPr/>
            <p:nvPr/>
          </p:nvSpPr>
          <p:spPr>
            <a:xfrm>
              <a:off x="3240855" y="3432325"/>
              <a:ext cx="158686" cy="24188"/>
            </a:xfrm>
            <a:custGeom>
              <a:rect b="b" l="l" r="r" t="t"/>
              <a:pathLst>
                <a:path extrusionOk="0" h="380" w="2493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1"/>
            <p:cNvSpPr/>
            <p:nvPr/>
          </p:nvSpPr>
          <p:spPr>
            <a:xfrm>
              <a:off x="2851944" y="3476754"/>
              <a:ext cx="81348" cy="77465"/>
            </a:xfrm>
            <a:custGeom>
              <a:rect b="b" l="l" r="r" t="t"/>
              <a:pathLst>
                <a:path extrusionOk="0" h="1217" w="1278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"/>
            <p:cNvSpPr/>
            <p:nvPr/>
          </p:nvSpPr>
          <p:spPr>
            <a:xfrm>
              <a:off x="3279555" y="3476754"/>
              <a:ext cx="81284" cy="77465"/>
            </a:xfrm>
            <a:custGeom>
              <a:rect b="b" l="l" r="r" t="t"/>
              <a:pathLst>
                <a:path extrusionOk="0" h="1217" w="1277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Google Shape;1009;p1"/>
          <p:cNvGrpSpPr/>
          <p:nvPr/>
        </p:nvGrpSpPr>
        <p:grpSpPr>
          <a:xfrm rot="-818239">
            <a:off x="1433761" y="2171853"/>
            <a:ext cx="1278037" cy="1160716"/>
            <a:chOff x="720882" y="1802031"/>
            <a:chExt cx="1066528" cy="983701"/>
          </a:xfrm>
        </p:grpSpPr>
        <p:grpSp>
          <p:nvGrpSpPr>
            <p:cNvPr id="1010" name="Google Shape;1010;p1"/>
            <p:cNvGrpSpPr/>
            <p:nvPr/>
          </p:nvGrpSpPr>
          <p:grpSpPr>
            <a:xfrm>
              <a:off x="720882" y="1802031"/>
              <a:ext cx="1066528" cy="983701"/>
              <a:chOff x="8402592" y="1844286"/>
              <a:chExt cx="537348" cy="495617"/>
            </a:xfrm>
          </p:grpSpPr>
          <p:sp>
            <p:nvSpPr>
              <p:cNvPr id="1011" name="Google Shape;1011;p1"/>
              <p:cNvSpPr/>
              <p:nvPr/>
            </p:nvSpPr>
            <p:spPr>
              <a:xfrm>
                <a:off x="8717314" y="2123871"/>
                <a:ext cx="186390" cy="65846"/>
              </a:xfrm>
              <a:custGeom>
                <a:rect b="b" l="l" r="r" t="t"/>
                <a:pathLst>
                  <a:path extrusionOk="0" h="2097" w="5936">
                    <a:moveTo>
                      <a:pt x="412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07" y="1019"/>
                      <a:pt x="1345" y="1475"/>
                      <a:pt x="2014" y="1749"/>
                    </a:cubicBezTo>
                    <a:cubicBezTo>
                      <a:pt x="2479" y="1955"/>
                      <a:pt x="2989" y="2096"/>
                      <a:pt x="3505" y="2096"/>
                    </a:cubicBezTo>
                    <a:cubicBezTo>
                      <a:pt x="3595" y="2096"/>
                      <a:pt x="3686" y="2092"/>
                      <a:pt x="3777" y="2083"/>
                    </a:cubicBezTo>
                    <a:cubicBezTo>
                      <a:pt x="4506" y="2022"/>
                      <a:pt x="5175" y="1688"/>
                      <a:pt x="5722" y="1201"/>
                    </a:cubicBezTo>
                    <a:cubicBezTo>
                      <a:pt x="5935" y="1012"/>
                      <a:pt x="5724" y="730"/>
                      <a:pt x="5491" y="730"/>
                    </a:cubicBezTo>
                    <a:cubicBezTo>
                      <a:pt x="5425" y="730"/>
                      <a:pt x="5357" y="753"/>
                      <a:pt x="5297" y="806"/>
                    </a:cubicBezTo>
                    <a:cubicBezTo>
                      <a:pt x="4841" y="1232"/>
                      <a:pt x="4233" y="1505"/>
                      <a:pt x="3594" y="1536"/>
                    </a:cubicBezTo>
                    <a:cubicBezTo>
                      <a:pt x="3078" y="1536"/>
                      <a:pt x="2561" y="1384"/>
                      <a:pt x="2105" y="1171"/>
                    </a:cubicBezTo>
                    <a:cubicBezTo>
                      <a:pt x="1558" y="897"/>
                      <a:pt x="1011" y="533"/>
                      <a:pt x="585" y="77"/>
                    </a:cubicBezTo>
                    <a:cubicBezTo>
                      <a:pt x="532" y="23"/>
                      <a:pt x="471" y="1"/>
                      <a:pt x="4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1"/>
              <p:cNvSpPr/>
              <p:nvPr/>
            </p:nvSpPr>
            <p:spPr>
              <a:xfrm>
                <a:off x="8426456" y="2084276"/>
                <a:ext cx="285395" cy="255627"/>
              </a:xfrm>
              <a:custGeom>
                <a:rect b="b" l="l" r="r" t="t"/>
                <a:pathLst>
                  <a:path extrusionOk="0" h="8141" w="9089">
                    <a:moveTo>
                      <a:pt x="2310" y="0"/>
                    </a:moveTo>
                    <a:lnTo>
                      <a:pt x="0" y="3617"/>
                    </a:lnTo>
                    <a:cubicBezTo>
                      <a:pt x="0" y="3617"/>
                      <a:pt x="350" y="8141"/>
                      <a:pt x="5941" y="8141"/>
                    </a:cubicBezTo>
                    <a:cubicBezTo>
                      <a:pt x="6290" y="8141"/>
                      <a:pt x="6660" y="8123"/>
                      <a:pt x="7052" y="8086"/>
                    </a:cubicBezTo>
                    <a:cubicBezTo>
                      <a:pt x="7781" y="6809"/>
                      <a:pt x="9088" y="4590"/>
                      <a:pt x="9088" y="4590"/>
                    </a:cubicBezTo>
                    <a:lnTo>
                      <a:pt x="2310" y="0"/>
                    </a:ln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1"/>
              <p:cNvSpPr/>
              <p:nvPr/>
            </p:nvSpPr>
            <p:spPr>
              <a:xfrm>
                <a:off x="8480841" y="2048951"/>
                <a:ext cx="340753" cy="210003"/>
              </a:xfrm>
              <a:custGeom>
                <a:rect b="b" l="l" r="r" t="t"/>
                <a:pathLst>
                  <a:path extrusionOk="0" h="6688" w="10852">
                    <a:moveTo>
                      <a:pt x="5320" y="1"/>
                    </a:moveTo>
                    <a:lnTo>
                      <a:pt x="578" y="457"/>
                    </a:lnTo>
                    <a:lnTo>
                      <a:pt x="1" y="2007"/>
                    </a:lnTo>
                    <a:lnTo>
                      <a:pt x="6779" y="6688"/>
                    </a:lnTo>
                    <a:lnTo>
                      <a:pt x="7356" y="5715"/>
                    </a:lnTo>
                    <a:lnTo>
                      <a:pt x="10852" y="4864"/>
                    </a:lnTo>
                    <a:lnTo>
                      <a:pt x="5320" y="1"/>
                    </a:lnTo>
                    <a:close/>
                  </a:path>
                </a:pathLst>
              </a:custGeom>
              <a:solidFill>
                <a:srgbClr val="CBD0D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1"/>
              <p:cNvSpPr/>
              <p:nvPr/>
            </p:nvSpPr>
            <p:spPr>
              <a:xfrm>
                <a:off x="8402592" y="1844286"/>
                <a:ext cx="537348" cy="363298"/>
              </a:xfrm>
              <a:custGeom>
                <a:rect b="b" l="l" r="r" t="t"/>
                <a:pathLst>
                  <a:path extrusionOk="0" h="11570" w="17113">
                    <a:moveTo>
                      <a:pt x="8825" y="0"/>
                    </a:moveTo>
                    <a:cubicBezTo>
                      <a:pt x="8720" y="0"/>
                      <a:pt x="8615" y="5"/>
                      <a:pt x="8511" y="14"/>
                    </a:cubicBezTo>
                    <a:cubicBezTo>
                      <a:pt x="7478" y="105"/>
                      <a:pt x="6535" y="652"/>
                      <a:pt x="5927" y="1473"/>
                    </a:cubicBezTo>
                    <a:cubicBezTo>
                      <a:pt x="5167" y="896"/>
                      <a:pt x="4195" y="561"/>
                      <a:pt x="3222" y="561"/>
                    </a:cubicBezTo>
                    <a:cubicBezTo>
                      <a:pt x="3191" y="560"/>
                      <a:pt x="3160" y="560"/>
                      <a:pt x="3128" y="560"/>
                    </a:cubicBezTo>
                    <a:cubicBezTo>
                      <a:pt x="1972" y="560"/>
                      <a:pt x="777" y="1106"/>
                      <a:pt x="274" y="2142"/>
                    </a:cubicBezTo>
                    <a:cubicBezTo>
                      <a:pt x="31" y="2689"/>
                      <a:pt x="0" y="3327"/>
                      <a:pt x="31" y="3935"/>
                    </a:cubicBezTo>
                    <a:cubicBezTo>
                      <a:pt x="61" y="4421"/>
                      <a:pt x="122" y="4938"/>
                      <a:pt x="335" y="5394"/>
                    </a:cubicBezTo>
                    <a:cubicBezTo>
                      <a:pt x="669" y="6154"/>
                      <a:pt x="1398" y="6671"/>
                      <a:pt x="2189" y="6975"/>
                    </a:cubicBezTo>
                    <a:cubicBezTo>
                      <a:pt x="2979" y="7248"/>
                      <a:pt x="3830" y="7309"/>
                      <a:pt x="4681" y="7309"/>
                    </a:cubicBezTo>
                    <a:cubicBezTo>
                      <a:pt x="4377" y="8099"/>
                      <a:pt x="4833" y="8981"/>
                      <a:pt x="5502" y="9437"/>
                    </a:cubicBezTo>
                    <a:cubicBezTo>
                      <a:pt x="5968" y="9777"/>
                      <a:pt x="6539" y="9940"/>
                      <a:pt x="7113" y="9940"/>
                    </a:cubicBezTo>
                    <a:cubicBezTo>
                      <a:pt x="7922" y="9940"/>
                      <a:pt x="8737" y="9616"/>
                      <a:pt x="9271" y="9011"/>
                    </a:cubicBezTo>
                    <a:cubicBezTo>
                      <a:pt x="9874" y="10575"/>
                      <a:pt x="11568" y="11569"/>
                      <a:pt x="13233" y="11569"/>
                    </a:cubicBezTo>
                    <a:cubicBezTo>
                      <a:pt x="13412" y="11569"/>
                      <a:pt x="13592" y="11558"/>
                      <a:pt x="13769" y="11534"/>
                    </a:cubicBezTo>
                    <a:cubicBezTo>
                      <a:pt x="15228" y="11352"/>
                      <a:pt x="16687" y="10318"/>
                      <a:pt x="16931" y="8859"/>
                    </a:cubicBezTo>
                    <a:cubicBezTo>
                      <a:pt x="17113" y="7735"/>
                      <a:pt x="16505" y="6519"/>
                      <a:pt x="15472" y="5972"/>
                    </a:cubicBezTo>
                    <a:cubicBezTo>
                      <a:pt x="14943" y="5698"/>
                      <a:pt x="14348" y="5610"/>
                      <a:pt x="13740" y="5610"/>
                    </a:cubicBezTo>
                    <a:cubicBezTo>
                      <a:pt x="13335" y="5610"/>
                      <a:pt x="12924" y="5649"/>
                      <a:pt x="12523" y="5698"/>
                    </a:cubicBezTo>
                    <a:cubicBezTo>
                      <a:pt x="12979" y="4695"/>
                      <a:pt x="12797" y="3510"/>
                      <a:pt x="12341" y="2506"/>
                    </a:cubicBezTo>
                    <a:cubicBezTo>
                      <a:pt x="12098" y="1959"/>
                      <a:pt x="11763" y="1443"/>
                      <a:pt x="11338" y="1017"/>
                    </a:cubicBezTo>
                    <a:cubicBezTo>
                      <a:pt x="10682" y="361"/>
                      <a:pt x="9756" y="0"/>
                      <a:pt x="8825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1"/>
              <p:cNvSpPr/>
              <p:nvPr/>
            </p:nvSpPr>
            <p:spPr>
              <a:xfrm>
                <a:off x="8568667" y="2052279"/>
                <a:ext cx="80196" cy="89396"/>
              </a:xfrm>
              <a:custGeom>
                <a:rect b="b" l="l" r="r" t="t"/>
                <a:pathLst>
                  <a:path extrusionOk="0" h="2847" w="2554">
                    <a:moveTo>
                      <a:pt x="392" y="0"/>
                    </a:moveTo>
                    <a:cubicBezTo>
                      <a:pt x="261" y="0"/>
                      <a:pt x="171" y="99"/>
                      <a:pt x="122" y="199"/>
                    </a:cubicBezTo>
                    <a:cubicBezTo>
                      <a:pt x="30" y="472"/>
                      <a:pt x="0" y="746"/>
                      <a:pt x="0" y="1019"/>
                    </a:cubicBezTo>
                    <a:cubicBezTo>
                      <a:pt x="0" y="1627"/>
                      <a:pt x="304" y="2144"/>
                      <a:pt x="790" y="2448"/>
                    </a:cubicBezTo>
                    <a:cubicBezTo>
                      <a:pt x="1246" y="2722"/>
                      <a:pt x="1763" y="2813"/>
                      <a:pt x="2249" y="2843"/>
                    </a:cubicBezTo>
                    <a:cubicBezTo>
                      <a:pt x="2263" y="2846"/>
                      <a:pt x="2276" y="2847"/>
                      <a:pt x="2289" y="2847"/>
                    </a:cubicBezTo>
                    <a:cubicBezTo>
                      <a:pt x="2427" y="2847"/>
                      <a:pt x="2553" y="2708"/>
                      <a:pt x="2553" y="2570"/>
                    </a:cubicBezTo>
                    <a:cubicBezTo>
                      <a:pt x="2553" y="2418"/>
                      <a:pt x="2401" y="2296"/>
                      <a:pt x="2249" y="2296"/>
                    </a:cubicBezTo>
                    <a:cubicBezTo>
                      <a:pt x="2037" y="2266"/>
                      <a:pt x="1854" y="2235"/>
                      <a:pt x="1611" y="2174"/>
                    </a:cubicBezTo>
                    <a:cubicBezTo>
                      <a:pt x="1520" y="2144"/>
                      <a:pt x="1429" y="2114"/>
                      <a:pt x="1368" y="2083"/>
                    </a:cubicBezTo>
                    <a:lnTo>
                      <a:pt x="1307" y="2083"/>
                    </a:lnTo>
                    <a:cubicBezTo>
                      <a:pt x="1368" y="2083"/>
                      <a:pt x="1307" y="2053"/>
                      <a:pt x="1277" y="2053"/>
                    </a:cubicBezTo>
                    <a:lnTo>
                      <a:pt x="1185" y="1992"/>
                    </a:lnTo>
                    <a:cubicBezTo>
                      <a:pt x="1125" y="1962"/>
                      <a:pt x="1064" y="1931"/>
                      <a:pt x="973" y="1901"/>
                    </a:cubicBezTo>
                    <a:cubicBezTo>
                      <a:pt x="973" y="1883"/>
                      <a:pt x="963" y="1866"/>
                      <a:pt x="966" y="1866"/>
                    </a:cubicBezTo>
                    <a:lnTo>
                      <a:pt x="966" y="1866"/>
                    </a:lnTo>
                    <a:cubicBezTo>
                      <a:pt x="968" y="1866"/>
                      <a:pt x="977" y="1875"/>
                      <a:pt x="1003" y="1901"/>
                    </a:cubicBezTo>
                    <a:cubicBezTo>
                      <a:pt x="973" y="1870"/>
                      <a:pt x="973" y="1870"/>
                      <a:pt x="942" y="1840"/>
                    </a:cubicBezTo>
                    <a:cubicBezTo>
                      <a:pt x="912" y="1840"/>
                      <a:pt x="882" y="1810"/>
                      <a:pt x="882" y="1779"/>
                    </a:cubicBezTo>
                    <a:cubicBezTo>
                      <a:pt x="851" y="1749"/>
                      <a:pt x="821" y="1749"/>
                      <a:pt x="821" y="1718"/>
                    </a:cubicBezTo>
                    <a:cubicBezTo>
                      <a:pt x="807" y="1718"/>
                      <a:pt x="800" y="1712"/>
                      <a:pt x="795" y="1706"/>
                    </a:cubicBezTo>
                    <a:lnTo>
                      <a:pt x="795" y="1706"/>
                    </a:lnTo>
                    <a:cubicBezTo>
                      <a:pt x="796" y="1706"/>
                      <a:pt x="796" y="1706"/>
                      <a:pt x="796" y="1706"/>
                    </a:cubicBezTo>
                    <a:cubicBezTo>
                      <a:pt x="798" y="1706"/>
                      <a:pt x="797" y="1701"/>
                      <a:pt x="790" y="1688"/>
                    </a:cubicBezTo>
                    <a:lnTo>
                      <a:pt x="790" y="1688"/>
                    </a:lnTo>
                    <a:cubicBezTo>
                      <a:pt x="790" y="1688"/>
                      <a:pt x="790" y="1688"/>
                      <a:pt x="790" y="1688"/>
                    </a:cubicBezTo>
                    <a:cubicBezTo>
                      <a:pt x="760" y="1627"/>
                      <a:pt x="730" y="1597"/>
                      <a:pt x="699" y="1536"/>
                    </a:cubicBezTo>
                    <a:cubicBezTo>
                      <a:pt x="669" y="1506"/>
                      <a:pt x="669" y="1475"/>
                      <a:pt x="638" y="1475"/>
                    </a:cubicBezTo>
                    <a:cubicBezTo>
                      <a:pt x="638" y="1460"/>
                      <a:pt x="640" y="1452"/>
                      <a:pt x="643" y="1450"/>
                    </a:cubicBezTo>
                    <a:lnTo>
                      <a:pt x="643" y="1450"/>
                    </a:lnTo>
                    <a:cubicBezTo>
                      <a:pt x="652" y="1458"/>
                      <a:pt x="669" y="1475"/>
                      <a:pt x="669" y="1475"/>
                    </a:cubicBezTo>
                    <a:cubicBezTo>
                      <a:pt x="669" y="1475"/>
                      <a:pt x="655" y="1448"/>
                      <a:pt x="646" y="1448"/>
                    </a:cubicBezTo>
                    <a:cubicBezTo>
                      <a:pt x="645" y="1448"/>
                      <a:pt x="644" y="1449"/>
                      <a:pt x="643" y="1450"/>
                    </a:cubicBezTo>
                    <a:lnTo>
                      <a:pt x="643" y="1450"/>
                    </a:lnTo>
                    <a:cubicBezTo>
                      <a:pt x="640" y="1447"/>
                      <a:pt x="638" y="1445"/>
                      <a:pt x="638" y="1445"/>
                    </a:cubicBezTo>
                    <a:cubicBezTo>
                      <a:pt x="638" y="1384"/>
                      <a:pt x="608" y="1323"/>
                      <a:pt x="608" y="1293"/>
                    </a:cubicBezTo>
                    <a:cubicBezTo>
                      <a:pt x="578" y="1263"/>
                      <a:pt x="578" y="1232"/>
                      <a:pt x="578" y="1202"/>
                    </a:cubicBezTo>
                    <a:cubicBezTo>
                      <a:pt x="571" y="1188"/>
                      <a:pt x="567" y="1175"/>
                      <a:pt x="565" y="1161"/>
                    </a:cubicBezTo>
                    <a:lnTo>
                      <a:pt x="565" y="1161"/>
                    </a:lnTo>
                    <a:cubicBezTo>
                      <a:pt x="567" y="1169"/>
                      <a:pt x="571" y="1181"/>
                      <a:pt x="578" y="1202"/>
                    </a:cubicBezTo>
                    <a:cubicBezTo>
                      <a:pt x="578" y="1184"/>
                      <a:pt x="567" y="1155"/>
                      <a:pt x="564" y="1154"/>
                    </a:cubicBezTo>
                    <a:lnTo>
                      <a:pt x="564" y="1154"/>
                    </a:lnTo>
                    <a:cubicBezTo>
                      <a:pt x="561" y="1111"/>
                      <a:pt x="578" y="1072"/>
                      <a:pt x="578" y="1050"/>
                    </a:cubicBezTo>
                    <a:cubicBezTo>
                      <a:pt x="547" y="959"/>
                      <a:pt x="578" y="867"/>
                      <a:pt x="578" y="776"/>
                    </a:cubicBezTo>
                    <a:cubicBezTo>
                      <a:pt x="578" y="746"/>
                      <a:pt x="578" y="746"/>
                      <a:pt x="578" y="715"/>
                    </a:cubicBezTo>
                    <a:lnTo>
                      <a:pt x="608" y="594"/>
                    </a:lnTo>
                    <a:cubicBezTo>
                      <a:pt x="638" y="533"/>
                      <a:pt x="638" y="442"/>
                      <a:pt x="669" y="351"/>
                    </a:cubicBezTo>
                    <a:cubicBezTo>
                      <a:pt x="730" y="199"/>
                      <a:pt x="608" y="47"/>
                      <a:pt x="486" y="16"/>
                    </a:cubicBezTo>
                    <a:cubicBezTo>
                      <a:pt x="453" y="5"/>
                      <a:pt x="421" y="0"/>
                      <a:pt x="3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6" name="Google Shape;1016;p1"/>
            <p:cNvGrpSpPr/>
            <p:nvPr/>
          </p:nvGrpSpPr>
          <p:grpSpPr>
            <a:xfrm>
              <a:off x="802920" y="1891395"/>
              <a:ext cx="861186" cy="573307"/>
              <a:chOff x="4390456" y="1891693"/>
              <a:chExt cx="64937" cy="43243"/>
            </a:xfrm>
          </p:grpSpPr>
          <p:sp>
            <p:nvSpPr>
              <p:cNvPr id="1017" name="Google Shape;1017;p1"/>
              <p:cNvSpPr/>
              <p:nvPr/>
            </p:nvSpPr>
            <p:spPr>
              <a:xfrm>
                <a:off x="4390456" y="1891693"/>
                <a:ext cx="9725" cy="18145"/>
              </a:xfrm>
              <a:custGeom>
                <a:rect b="b" l="l" r="r" t="t"/>
                <a:pathLst>
                  <a:path extrusionOk="0" h="890" w="477">
                    <a:moveTo>
                      <a:pt x="431" y="1"/>
                    </a:moveTo>
                    <a:cubicBezTo>
                      <a:pt x="429" y="1"/>
                      <a:pt x="428" y="1"/>
                      <a:pt x="427" y="1"/>
                    </a:cubicBezTo>
                    <a:lnTo>
                      <a:pt x="423" y="1"/>
                    </a:lnTo>
                    <a:cubicBezTo>
                      <a:pt x="356" y="9"/>
                      <a:pt x="289" y="30"/>
                      <a:pt x="230" y="68"/>
                    </a:cubicBezTo>
                    <a:cubicBezTo>
                      <a:pt x="105" y="151"/>
                      <a:pt x="26" y="289"/>
                      <a:pt x="13" y="439"/>
                    </a:cubicBezTo>
                    <a:cubicBezTo>
                      <a:pt x="1" y="581"/>
                      <a:pt x="17" y="727"/>
                      <a:pt x="63" y="865"/>
                    </a:cubicBezTo>
                    <a:cubicBezTo>
                      <a:pt x="70" y="882"/>
                      <a:pt x="85" y="889"/>
                      <a:pt x="99" y="889"/>
                    </a:cubicBezTo>
                    <a:cubicBezTo>
                      <a:pt x="121" y="889"/>
                      <a:pt x="144" y="872"/>
                      <a:pt x="139" y="844"/>
                    </a:cubicBezTo>
                    <a:cubicBezTo>
                      <a:pt x="88" y="661"/>
                      <a:pt x="47" y="439"/>
                      <a:pt x="147" y="264"/>
                    </a:cubicBezTo>
                    <a:cubicBezTo>
                      <a:pt x="197" y="180"/>
                      <a:pt x="276" y="118"/>
                      <a:pt x="373" y="88"/>
                    </a:cubicBezTo>
                    <a:cubicBezTo>
                      <a:pt x="385" y="84"/>
                      <a:pt x="402" y="84"/>
                      <a:pt x="418" y="80"/>
                    </a:cubicBezTo>
                    <a:lnTo>
                      <a:pt x="427" y="80"/>
                    </a:lnTo>
                    <a:cubicBezTo>
                      <a:pt x="476" y="76"/>
                      <a:pt x="477" y="1"/>
                      <a:pt x="43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1"/>
              <p:cNvSpPr/>
              <p:nvPr/>
            </p:nvSpPr>
            <p:spPr>
              <a:xfrm>
                <a:off x="4438634" y="1929044"/>
                <a:ext cx="16759" cy="5892"/>
              </a:xfrm>
              <a:custGeom>
                <a:rect b="b" l="l" r="r" t="t"/>
                <a:pathLst>
                  <a:path extrusionOk="0" h="289" w="822">
                    <a:moveTo>
                      <a:pt x="59" y="0"/>
                    </a:moveTo>
                    <a:cubicBezTo>
                      <a:pt x="28" y="0"/>
                      <a:pt x="1" y="40"/>
                      <a:pt x="27" y="69"/>
                    </a:cubicBezTo>
                    <a:lnTo>
                      <a:pt x="31" y="69"/>
                    </a:lnTo>
                    <a:cubicBezTo>
                      <a:pt x="102" y="140"/>
                      <a:pt x="186" y="203"/>
                      <a:pt x="282" y="240"/>
                    </a:cubicBezTo>
                    <a:cubicBezTo>
                      <a:pt x="344" y="272"/>
                      <a:pt x="413" y="289"/>
                      <a:pt x="482" y="289"/>
                    </a:cubicBezTo>
                    <a:cubicBezTo>
                      <a:pt x="496" y="289"/>
                      <a:pt x="510" y="288"/>
                      <a:pt x="524" y="286"/>
                    </a:cubicBezTo>
                    <a:cubicBezTo>
                      <a:pt x="624" y="278"/>
                      <a:pt x="716" y="236"/>
                      <a:pt x="791" y="165"/>
                    </a:cubicBezTo>
                    <a:cubicBezTo>
                      <a:pt x="821" y="142"/>
                      <a:pt x="791" y="101"/>
                      <a:pt x="758" y="101"/>
                    </a:cubicBezTo>
                    <a:cubicBezTo>
                      <a:pt x="750" y="101"/>
                      <a:pt x="741" y="104"/>
                      <a:pt x="733" y="111"/>
                    </a:cubicBezTo>
                    <a:cubicBezTo>
                      <a:pt x="670" y="174"/>
                      <a:pt x="587" y="207"/>
                      <a:pt x="499" y="211"/>
                    </a:cubicBezTo>
                    <a:cubicBezTo>
                      <a:pt x="428" y="211"/>
                      <a:pt x="357" y="195"/>
                      <a:pt x="294" y="161"/>
                    </a:cubicBezTo>
                    <a:cubicBezTo>
                      <a:pt x="215" y="124"/>
                      <a:pt x="144" y="73"/>
                      <a:pt x="85" y="11"/>
                    </a:cubicBezTo>
                    <a:cubicBezTo>
                      <a:pt x="77" y="3"/>
                      <a:pt x="68" y="0"/>
                      <a:pt x="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9" name="Google Shape;1019;p1"/>
          <p:cNvGrpSpPr/>
          <p:nvPr/>
        </p:nvGrpSpPr>
        <p:grpSpPr>
          <a:xfrm>
            <a:off x="10444165" y="183592"/>
            <a:ext cx="1392547" cy="1037105"/>
            <a:chOff x="3238475" y="5012225"/>
            <a:chExt cx="500700" cy="411550"/>
          </a:xfrm>
        </p:grpSpPr>
        <p:sp>
          <p:nvSpPr>
            <p:cNvPr id="1020" name="Google Shape;1020;p1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BD2A35"/>
                </a:solidFill>
                <a:highlight>
                  <a:srgbClr val="BD2A35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BD2A35"/>
                </a:solidFill>
                <a:highlight>
                  <a:srgbClr val="BD2A35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BD2A35"/>
                </a:solidFill>
                <a:highlight>
                  <a:srgbClr val="BD2A35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1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BD2A35"/>
                </a:solidFill>
                <a:highlight>
                  <a:srgbClr val="BD2A35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1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BD2A35"/>
                </a:solidFill>
                <a:highlight>
                  <a:srgbClr val="BD2A35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5" name="Google Shape;1025;p1"/>
          <p:cNvSpPr txBox="1"/>
          <p:nvPr>
            <p:ph idx="4294967295" type="sldNum"/>
          </p:nvPr>
        </p:nvSpPr>
        <p:spPr>
          <a:xfrm>
            <a:off x="2912433" y="5736433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26" name="Google Shape;1026;p1"/>
          <p:cNvGrpSpPr/>
          <p:nvPr/>
        </p:nvGrpSpPr>
        <p:grpSpPr>
          <a:xfrm>
            <a:off x="9485538" y="2288766"/>
            <a:ext cx="2346800" cy="4123233"/>
            <a:chOff x="4301200" y="1886433"/>
            <a:chExt cx="162611" cy="328817"/>
          </a:xfrm>
        </p:grpSpPr>
        <p:sp>
          <p:nvSpPr>
            <p:cNvPr id="1027" name="Google Shape;1027;p1"/>
            <p:cNvSpPr/>
            <p:nvPr/>
          </p:nvSpPr>
          <p:spPr>
            <a:xfrm>
              <a:off x="4332125" y="2187450"/>
              <a:ext cx="27575" cy="12125"/>
            </a:xfrm>
            <a:custGeom>
              <a:rect b="b" l="l" r="r" t="t"/>
              <a:pathLst>
                <a:path extrusionOk="0" h="485" w="1103">
                  <a:moveTo>
                    <a:pt x="443" y="0"/>
                  </a:moveTo>
                  <a:lnTo>
                    <a:pt x="0" y="247"/>
                  </a:lnTo>
                  <a:cubicBezTo>
                    <a:pt x="59" y="318"/>
                    <a:pt x="100" y="397"/>
                    <a:pt x="121" y="485"/>
                  </a:cubicBezTo>
                  <a:lnTo>
                    <a:pt x="1090" y="389"/>
                  </a:lnTo>
                  <a:cubicBezTo>
                    <a:pt x="1094" y="322"/>
                    <a:pt x="1099" y="255"/>
                    <a:pt x="1103" y="192"/>
                  </a:cubicBezTo>
                  <a:lnTo>
                    <a:pt x="1103" y="192"/>
                  </a:lnTo>
                  <a:cubicBezTo>
                    <a:pt x="1070" y="196"/>
                    <a:pt x="1038" y="198"/>
                    <a:pt x="1005" y="198"/>
                  </a:cubicBezTo>
                  <a:cubicBezTo>
                    <a:pt x="800" y="198"/>
                    <a:pt x="601" y="130"/>
                    <a:pt x="443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1"/>
            <p:cNvSpPr/>
            <p:nvPr/>
          </p:nvSpPr>
          <p:spPr>
            <a:xfrm>
              <a:off x="4390275" y="2178550"/>
              <a:ext cx="21850" cy="27100"/>
            </a:xfrm>
            <a:custGeom>
              <a:rect b="b" l="l" r="r" t="t"/>
              <a:pathLst>
                <a:path extrusionOk="0" h="1084" w="874">
                  <a:moveTo>
                    <a:pt x="504" y="0"/>
                  </a:moveTo>
                  <a:cubicBezTo>
                    <a:pt x="325" y="0"/>
                    <a:pt x="180" y="164"/>
                    <a:pt x="180" y="164"/>
                  </a:cubicBezTo>
                  <a:cubicBezTo>
                    <a:pt x="139" y="398"/>
                    <a:pt x="80" y="628"/>
                    <a:pt x="1" y="853"/>
                  </a:cubicBezTo>
                  <a:cubicBezTo>
                    <a:pt x="31" y="846"/>
                    <a:pt x="67" y="842"/>
                    <a:pt x="106" y="842"/>
                  </a:cubicBezTo>
                  <a:cubicBezTo>
                    <a:pt x="234" y="842"/>
                    <a:pt x="403" y="892"/>
                    <a:pt x="581" y="1083"/>
                  </a:cubicBezTo>
                  <a:cubicBezTo>
                    <a:pt x="723" y="937"/>
                    <a:pt x="824" y="749"/>
                    <a:pt x="870" y="548"/>
                  </a:cubicBezTo>
                  <a:cubicBezTo>
                    <a:pt x="874" y="340"/>
                    <a:pt x="803" y="160"/>
                    <a:pt x="690" y="68"/>
                  </a:cubicBezTo>
                  <a:cubicBezTo>
                    <a:pt x="627" y="19"/>
                    <a:pt x="563" y="0"/>
                    <a:pt x="5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"/>
            <p:cNvSpPr/>
            <p:nvPr/>
          </p:nvSpPr>
          <p:spPr>
            <a:xfrm>
              <a:off x="4350800" y="2020950"/>
              <a:ext cx="35750" cy="26900"/>
            </a:xfrm>
            <a:custGeom>
              <a:rect b="b" l="l" r="r" t="t"/>
              <a:pathLst>
                <a:path extrusionOk="0" h="1076" w="1430">
                  <a:moveTo>
                    <a:pt x="438" y="1"/>
                  </a:moveTo>
                  <a:cubicBezTo>
                    <a:pt x="397" y="1"/>
                    <a:pt x="355" y="2"/>
                    <a:pt x="314" y="6"/>
                  </a:cubicBezTo>
                  <a:cubicBezTo>
                    <a:pt x="168" y="186"/>
                    <a:pt x="59" y="391"/>
                    <a:pt x="1" y="616"/>
                  </a:cubicBezTo>
                  <a:cubicBezTo>
                    <a:pt x="1" y="616"/>
                    <a:pt x="214" y="704"/>
                    <a:pt x="911" y="1076"/>
                  </a:cubicBezTo>
                  <a:cubicBezTo>
                    <a:pt x="953" y="846"/>
                    <a:pt x="1254" y="516"/>
                    <a:pt x="1429" y="336"/>
                  </a:cubicBezTo>
                  <a:cubicBezTo>
                    <a:pt x="1208" y="198"/>
                    <a:pt x="966" y="94"/>
                    <a:pt x="715" y="27"/>
                  </a:cubicBezTo>
                  <a:cubicBezTo>
                    <a:pt x="623" y="10"/>
                    <a:pt x="531" y="1"/>
                    <a:pt x="438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"/>
            <p:cNvSpPr/>
            <p:nvPr/>
          </p:nvSpPr>
          <p:spPr>
            <a:xfrm>
              <a:off x="4322925" y="2077600"/>
              <a:ext cx="71875" cy="71225"/>
            </a:xfrm>
            <a:custGeom>
              <a:rect b="b" l="l" r="r" t="t"/>
              <a:pathLst>
                <a:path extrusionOk="0" h="2849" w="2875">
                  <a:moveTo>
                    <a:pt x="2127" y="0"/>
                  </a:moveTo>
                  <a:lnTo>
                    <a:pt x="339" y="96"/>
                  </a:lnTo>
                  <a:cubicBezTo>
                    <a:pt x="326" y="125"/>
                    <a:pt x="314" y="159"/>
                    <a:pt x="305" y="192"/>
                  </a:cubicBezTo>
                  <a:cubicBezTo>
                    <a:pt x="293" y="238"/>
                    <a:pt x="276" y="288"/>
                    <a:pt x="264" y="338"/>
                  </a:cubicBezTo>
                  <a:cubicBezTo>
                    <a:pt x="1" y="1383"/>
                    <a:pt x="285" y="2849"/>
                    <a:pt x="285" y="2849"/>
                  </a:cubicBezTo>
                  <a:lnTo>
                    <a:pt x="1270" y="2703"/>
                  </a:lnTo>
                  <a:lnTo>
                    <a:pt x="1341" y="1424"/>
                  </a:lnTo>
                  <a:lnTo>
                    <a:pt x="1914" y="2728"/>
                  </a:lnTo>
                  <a:lnTo>
                    <a:pt x="2874" y="2348"/>
                  </a:lnTo>
                  <a:lnTo>
                    <a:pt x="2874" y="2348"/>
                  </a:lnTo>
                  <a:cubicBezTo>
                    <a:pt x="2874" y="2348"/>
                    <a:pt x="2870" y="2349"/>
                    <a:pt x="2863" y="2349"/>
                  </a:cubicBezTo>
                  <a:cubicBezTo>
                    <a:pt x="2829" y="2349"/>
                    <a:pt x="2730" y="2320"/>
                    <a:pt x="2803" y="1967"/>
                  </a:cubicBezTo>
                  <a:cubicBezTo>
                    <a:pt x="2753" y="351"/>
                    <a:pt x="2110" y="234"/>
                    <a:pt x="2110" y="234"/>
                  </a:cubicBezTo>
                  <a:lnTo>
                    <a:pt x="2127" y="0"/>
                  </a:lnTo>
                  <a:close/>
                </a:path>
              </a:pathLst>
            </a:custGeom>
            <a:solidFill>
              <a:srgbClr val="CBC3E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"/>
            <p:cNvSpPr/>
            <p:nvPr/>
          </p:nvSpPr>
          <p:spPr>
            <a:xfrm>
              <a:off x="4321350" y="2022250"/>
              <a:ext cx="31050" cy="54325"/>
            </a:xfrm>
            <a:custGeom>
              <a:rect b="b" l="l" r="r" t="t"/>
              <a:pathLst>
                <a:path extrusionOk="0" h="2173" w="1242">
                  <a:moveTo>
                    <a:pt x="1241" y="0"/>
                  </a:moveTo>
                  <a:lnTo>
                    <a:pt x="1241" y="0"/>
                  </a:lnTo>
                  <a:cubicBezTo>
                    <a:pt x="598" y="176"/>
                    <a:pt x="1" y="752"/>
                    <a:pt x="1" y="765"/>
                  </a:cubicBezTo>
                  <a:cubicBezTo>
                    <a:pt x="26" y="1120"/>
                    <a:pt x="548" y="1253"/>
                    <a:pt x="435" y="2172"/>
                  </a:cubicBezTo>
                  <a:cubicBezTo>
                    <a:pt x="669" y="1433"/>
                    <a:pt x="937" y="710"/>
                    <a:pt x="124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1"/>
            <p:cNvSpPr/>
            <p:nvPr/>
          </p:nvSpPr>
          <p:spPr>
            <a:xfrm>
              <a:off x="4364600" y="2030800"/>
              <a:ext cx="38125" cy="47975"/>
            </a:xfrm>
            <a:custGeom>
              <a:rect b="b" l="l" r="r" t="t"/>
              <a:pathLst>
                <a:path extrusionOk="0" h="1919" w="1525">
                  <a:moveTo>
                    <a:pt x="961" y="1"/>
                  </a:moveTo>
                  <a:cubicBezTo>
                    <a:pt x="648" y="281"/>
                    <a:pt x="0" y="1012"/>
                    <a:pt x="485" y="1918"/>
                  </a:cubicBezTo>
                  <a:lnTo>
                    <a:pt x="710" y="920"/>
                  </a:lnTo>
                  <a:cubicBezTo>
                    <a:pt x="710" y="920"/>
                    <a:pt x="1270" y="1162"/>
                    <a:pt x="1521" y="1254"/>
                  </a:cubicBezTo>
                  <a:cubicBezTo>
                    <a:pt x="1525" y="644"/>
                    <a:pt x="1308" y="256"/>
                    <a:pt x="96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1"/>
            <p:cNvSpPr/>
            <p:nvPr/>
          </p:nvSpPr>
          <p:spPr>
            <a:xfrm>
              <a:off x="4330025" y="2147550"/>
              <a:ext cx="29275" cy="36850"/>
            </a:xfrm>
            <a:custGeom>
              <a:rect b="b" l="l" r="r" t="t"/>
              <a:pathLst>
                <a:path extrusionOk="0" h="1474" w="1171">
                  <a:moveTo>
                    <a:pt x="844" y="1"/>
                  </a:moveTo>
                  <a:lnTo>
                    <a:pt x="1" y="51"/>
                  </a:lnTo>
                  <a:cubicBezTo>
                    <a:pt x="63" y="502"/>
                    <a:pt x="318" y="1112"/>
                    <a:pt x="452" y="1408"/>
                  </a:cubicBezTo>
                  <a:cubicBezTo>
                    <a:pt x="554" y="1452"/>
                    <a:pt x="661" y="1473"/>
                    <a:pt x="768" y="1473"/>
                  </a:cubicBezTo>
                  <a:cubicBezTo>
                    <a:pt x="907" y="1473"/>
                    <a:pt x="1045" y="1437"/>
                    <a:pt x="1170" y="1367"/>
                  </a:cubicBezTo>
                  <a:cubicBezTo>
                    <a:pt x="1116" y="899"/>
                    <a:pt x="1007" y="439"/>
                    <a:pt x="844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"/>
            <p:cNvSpPr/>
            <p:nvPr/>
          </p:nvSpPr>
          <p:spPr>
            <a:xfrm>
              <a:off x="4372325" y="2135500"/>
              <a:ext cx="35200" cy="44850"/>
            </a:xfrm>
            <a:custGeom>
              <a:rect b="b" l="l" r="r" t="t"/>
              <a:pathLst>
                <a:path extrusionOk="0" h="1794" w="1408">
                  <a:moveTo>
                    <a:pt x="389" y="1"/>
                  </a:moveTo>
                  <a:cubicBezTo>
                    <a:pt x="29" y="1"/>
                    <a:pt x="0" y="433"/>
                    <a:pt x="0" y="433"/>
                  </a:cubicBezTo>
                  <a:cubicBezTo>
                    <a:pt x="0" y="470"/>
                    <a:pt x="46" y="537"/>
                    <a:pt x="59" y="575"/>
                  </a:cubicBezTo>
                  <a:cubicBezTo>
                    <a:pt x="176" y="846"/>
                    <a:pt x="297" y="1122"/>
                    <a:pt x="506" y="1347"/>
                  </a:cubicBezTo>
                  <a:cubicBezTo>
                    <a:pt x="602" y="1452"/>
                    <a:pt x="706" y="1544"/>
                    <a:pt x="790" y="1652"/>
                  </a:cubicBezTo>
                  <a:cubicBezTo>
                    <a:pt x="802" y="1673"/>
                    <a:pt x="815" y="1694"/>
                    <a:pt x="827" y="1715"/>
                  </a:cubicBezTo>
                  <a:cubicBezTo>
                    <a:pt x="897" y="1754"/>
                    <a:pt x="990" y="1793"/>
                    <a:pt x="1088" y="1793"/>
                  </a:cubicBezTo>
                  <a:cubicBezTo>
                    <a:pt x="1198" y="1793"/>
                    <a:pt x="1313" y="1745"/>
                    <a:pt x="1408" y="1598"/>
                  </a:cubicBezTo>
                  <a:cubicBezTo>
                    <a:pt x="1341" y="1205"/>
                    <a:pt x="1145" y="274"/>
                    <a:pt x="660" y="65"/>
                  </a:cubicBezTo>
                  <a:cubicBezTo>
                    <a:pt x="554" y="20"/>
                    <a:pt x="464" y="1"/>
                    <a:pt x="389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1"/>
            <p:cNvSpPr/>
            <p:nvPr/>
          </p:nvSpPr>
          <p:spPr>
            <a:xfrm>
              <a:off x="4393000" y="2175425"/>
              <a:ext cx="15250" cy="14375"/>
            </a:xfrm>
            <a:custGeom>
              <a:rect b="b" l="l" r="r" t="t"/>
              <a:pathLst>
                <a:path extrusionOk="0" h="575" w="610">
                  <a:moveTo>
                    <a:pt x="581" y="1"/>
                  </a:moveTo>
                  <a:cubicBezTo>
                    <a:pt x="487" y="148"/>
                    <a:pt x="372" y="194"/>
                    <a:pt x="263" y="194"/>
                  </a:cubicBezTo>
                  <a:cubicBezTo>
                    <a:pt x="164" y="194"/>
                    <a:pt x="70" y="156"/>
                    <a:pt x="0" y="118"/>
                  </a:cubicBezTo>
                  <a:lnTo>
                    <a:pt x="0" y="118"/>
                  </a:lnTo>
                  <a:cubicBezTo>
                    <a:pt x="59" y="222"/>
                    <a:pt x="76" y="331"/>
                    <a:pt x="138" y="431"/>
                  </a:cubicBezTo>
                  <a:cubicBezTo>
                    <a:pt x="188" y="506"/>
                    <a:pt x="268" y="556"/>
                    <a:pt x="355" y="573"/>
                  </a:cubicBezTo>
                  <a:cubicBezTo>
                    <a:pt x="362" y="574"/>
                    <a:pt x="369" y="574"/>
                    <a:pt x="375" y="574"/>
                  </a:cubicBezTo>
                  <a:cubicBezTo>
                    <a:pt x="556" y="574"/>
                    <a:pt x="610" y="297"/>
                    <a:pt x="602" y="176"/>
                  </a:cubicBezTo>
                  <a:cubicBezTo>
                    <a:pt x="602" y="176"/>
                    <a:pt x="598" y="110"/>
                    <a:pt x="581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1"/>
            <p:cNvSpPr/>
            <p:nvPr/>
          </p:nvSpPr>
          <p:spPr>
            <a:xfrm>
              <a:off x="4318225" y="2197150"/>
              <a:ext cx="41175" cy="8275"/>
            </a:xfrm>
            <a:custGeom>
              <a:rect b="b" l="l" r="r" t="t"/>
              <a:pathLst>
                <a:path extrusionOk="0" h="331" w="1647">
                  <a:moveTo>
                    <a:pt x="1646" y="1"/>
                  </a:moveTo>
                  <a:lnTo>
                    <a:pt x="13" y="168"/>
                  </a:lnTo>
                  <a:lnTo>
                    <a:pt x="1" y="176"/>
                  </a:lnTo>
                  <a:lnTo>
                    <a:pt x="1" y="331"/>
                  </a:lnTo>
                  <a:cubicBezTo>
                    <a:pt x="1" y="331"/>
                    <a:pt x="389" y="306"/>
                    <a:pt x="1625" y="155"/>
                  </a:cubicBezTo>
                  <a:cubicBezTo>
                    <a:pt x="1634" y="105"/>
                    <a:pt x="1642" y="51"/>
                    <a:pt x="1646" y="1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"/>
            <p:cNvSpPr/>
            <p:nvPr/>
          </p:nvSpPr>
          <p:spPr>
            <a:xfrm>
              <a:off x="4318550" y="2193700"/>
              <a:ext cx="16625" cy="7650"/>
            </a:xfrm>
            <a:custGeom>
              <a:rect b="b" l="l" r="r" t="t"/>
              <a:pathLst>
                <a:path extrusionOk="0" h="306" w="665">
                  <a:moveTo>
                    <a:pt x="543" y="1"/>
                  </a:moveTo>
                  <a:lnTo>
                    <a:pt x="0" y="306"/>
                  </a:lnTo>
                  <a:lnTo>
                    <a:pt x="664" y="239"/>
                  </a:lnTo>
                  <a:cubicBezTo>
                    <a:pt x="643" y="151"/>
                    <a:pt x="602" y="68"/>
                    <a:pt x="543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"/>
            <p:cNvSpPr/>
            <p:nvPr/>
          </p:nvSpPr>
          <p:spPr>
            <a:xfrm>
              <a:off x="4341300" y="2181700"/>
              <a:ext cx="18400" cy="10625"/>
            </a:xfrm>
            <a:custGeom>
              <a:rect b="b" l="l" r="r" t="t"/>
              <a:pathLst>
                <a:path extrusionOk="0" h="425" w="736">
                  <a:moveTo>
                    <a:pt x="719" y="1"/>
                  </a:moveTo>
                  <a:cubicBezTo>
                    <a:pt x="593" y="72"/>
                    <a:pt x="453" y="108"/>
                    <a:pt x="313" y="108"/>
                  </a:cubicBezTo>
                  <a:cubicBezTo>
                    <a:pt x="207" y="108"/>
                    <a:pt x="101" y="88"/>
                    <a:pt x="1" y="47"/>
                  </a:cubicBezTo>
                  <a:lnTo>
                    <a:pt x="1" y="47"/>
                  </a:lnTo>
                  <a:cubicBezTo>
                    <a:pt x="51" y="155"/>
                    <a:pt x="84" y="226"/>
                    <a:pt x="84" y="226"/>
                  </a:cubicBezTo>
                  <a:lnTo>
                    <a:pt x="72" y="230"/>
                  </a:lnTo>
                  <a:cubicBezTo>
                    <a:pt x="231" y="358"/>
                    <a:pt x="426" y="425"/>
                    <a:pt x="626" y="425"/>
                  </a:cubicBezTo>
                  <a:cubicBezTo>
                    <a:pt x="663" y="425"/>
                    <a:pt x="699" y="423"/>
                    <a:pt x="736" y="418"/>
                  </a:cubicBezTo>
                  <a:cubicBezTo>
                    <a:pt x="736" y="280"/>
                    <a:pt x="732" y="138"/>
                    <a:pt x="719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1"/>
            <p:cNvSpPr/>
            <p:nvPr/>
          </p:nvSpPr>
          <p:spPr>
            <a:xfrm>
              <a:off x="4383725" y="2192250"/>
              <a:ext cx="28300" cy="23000"/>
            </a:xfrm>
            <a:custGeom>
              <a:rect b="b" l="l" r="r" t="t"/>
              <a:pathLst>
                <a:path extrusionOk="0" h="920" w="1132">
                  <a:moveTo>
                    <a:pt x="1132" y="0"/>
                  </a:moveTo>
                  <a:lnTo>
                    <a:pt x="1132" y="0"/>
                  </a:lnTo>
                  <a:cubicBezTo>
                    <a:pt x="1003" y="530"/>
                    <a:pt x="629" y="748"/>
                    <a:pt x="411" y="748"/>
                  </a:cubicBezTo>
                  <a:cubicBezTo>
                    <a:pt x="409" y="748"/>
                    <a:pt x="407" y="748"/>
                    <a:pt x="405" y="748"/>
                  </a:cubicBezTo>
                  <a:cubicBezTo>
                    <a:pt x="284" y="744"/>
                    <a:pt x="175" y="669"/>
                    <a:pt x="133" y="560"/>
                  </a:cubicBezTo>
                  <a:lnTo>
                    <a:pt x="125" y="564"/>
                  </a:lnTo>
                  <a:cubicBezTo>
                    <a:pt x="1" y="708"/>
                    <a:pt x="145" y="920"/>
                    <a:pt x="387" y="920"/>
                  </a:cubicBezTo>
                  <a:cubicBezTo>
                    <a:pt x="504" y="920"/>
                    <a:pt x="645" y="870"/>
                    <a:pt x="789" y="740"/>
                  </a:cubicBezTo>
                  <a:cubicBezTo>
                    <a:pt x="1002" y="552"/>
                    <a:pt x="1127" y="284"/>
                    <a:pt x="1132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"/>
            <p:cNvSpPr/>
            <p:nvPr/>
          </p:nvSpPr>
          <p:spPr>
            <a:xfrm>
              <a:off x="4387050" y="2199575"/>
              <a:ext cx="17775" cy="11400"/>
            </a:xfrm>
            <a:custGeom>
              <a:rect b="b" l="l" r="r" t="t"/>
              <a:pathLst>
                <a:path extrusionOk="0" h="456" w="711">
                  <a:moveTo>
                    <a:pt x="237" y="1"/>
                  </a:moveTo>
                  <a:cubicBezTo>
                    <a:pt x="198" y="1"/>
                    <a:pt x="163" y="5"/>
                    <a:pt x="134" y="12"/>
                  </a:cubicBezTo>
                  <a:cubicBezTo>
                    <a:pt x="100" y="104"/>
                    <a:pt x="59" y="188"/>
                    <a:pt x="0" y="267"/>
                  </a:cubicBezTo>
                  <a:cubicBezTo>
                    <a:pt x="46" y="376"/>
                    <a:pt x="155" y="451"/>
                    <a:pt x="272" y="455"/>
                  </a:cubicBezTo>
                  <a:cubicBezTo>
                    <a:pt x="393" y="455"/>
                    <a:pt x="560" y="392"/>
                    <a:pt x="710" y="246"/>
                  </a:cubicBezTo>
                  <a:cubicBezTo>
                    <a:pt x="531" y="51"/>
                    <a:pt x="362" y="1"/>
                    <a:pt x="237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1"/>
            <p:cNvSpPr/>
            <p:nvPr/>
          </p:nvSpPr>
          <p:spPr>
            <a:xfrm>
              <a:off x="4365525" y="2128650"/>
              <a:ext cx="31250" cy="20700"/>
            </a:xfrm>
            <a:custGeom>
              <a:rect b="b" l="l" r="r" t="t"/>
              <a:pathLst>
                <a:path extrusionOk="0" h="828" w="1250">
                  <a:moveTo>
                    <a:pt x="1158" y="1"/>
                  </a:moveTo>
                  <a:cubicBezTo>
                    <a:pt x="995" y="51"/>
                    <a:pt x="84" y="331"/>
                    <a:pt x="1" y="565"/>
                  </a:cubicBezTo>
                  <a:cubicBezTo>
                    <a:pt x="1" y="565"/>
                    <a:pt x="114" y="790"/>
                    <a:pt x="230" y="828"/>
                  </a:cubicBezTo>
                  <a:cubicBezTo>
                    <a:pt x="389" y="765"/>
                    <a:pt x="1233" y="368"/>
                    <a:pt x="1233" y="368"/>
                  </a:cubicBezTo>
                  <a:cubicBezTo>
                    <a:pt x="1233" y="368"/>
                    <a:pt x="1250" y="42"/>
                    <a:pt x="1158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"/>
            <p:cNvSpPr/>
            <p:nvPr/>
          </p:nvSpPr>
          <p:spPr>
            <a:xfrm>
              <a:off x="4326375" y="2143350"/>
              <a:ext cx="30725" cy="11750"/>
            </a:xfrm>
            <a:custGeom>
              <a:rect b="b" l="l" r="r" t="t"/>
              <a:pathLst>
                <a:path extrusionOk="0" h="470" w="1229">
                  <a:moveTo>
                    <a:pt x="1173" y="1"/>
                  </a:moveTo>
                  <a:cubicBezTo>
                    <a:pt x="975" y="1"/>
                    <a:pt x="0" y="169"/>
                    <a:pt x="0" y="169"/>
                  </a:cubicBezTo>
                  <a:cubicBezTo>
                    <a:pt x="0" y="169"/>
                    <a:pt x="9" y="411"/>
                    <a:pt x="142" y="469"/>
                  </a:cubicBezTo>
                  <a:cubicBezTo>
                    <a:pt x="318" y="469"/>
                    <a:pt x="1103" y="378"/>
                    <a:pt x="1162" y="298"/>
                  </a:cubicBezTo>
                  <a:cubicBezTo>
                    <a:pt x="1220" y="215"/>
                    <a:pt x="1228" y="48"/>
                    <a:pt x="1195" y="2"/>
                  </a:cubicBezTo>
                  <a:cubicBezTo>
                    <a:pt x="1189" y="1"/>
                    <a:pt x="1182" y="1"/>
                    <a:pt x="1173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1"/>
            <p:cNvSpPr/>
            <p:nvPr/>
          </p:nvSpPr>
          <p:spPr>
            <a:xfrm>
              <a:off x="4390350" y="2196000"/>
              <a:ext cx="15175" cy="4025"/>
            </a:xfrm>
            <a:custGeom>
              <a:rect b="b" l="l" r="r" t="t"/>
              <a:pathLst>
                <a:path extrusionOk="0" h="161" w="607">
                  <a:moveTo>
                    <a:pt x="236" y="0"/>
                  </a:moveTo>
                  <a:cubicBezTo>
                    <a:pt x="164" y="0"/>
                    <a:pt x="92" y="14"/>
                    <a:pt x="23" y="43"/>
                  </a:cubicBezTo>
                  <a:cubicBezTo>
                    <a:pt x="0" y="50"/>
                    <a:pt x="15" y="77"/>
                    <a:pt x="36" y="77"/>
                  </a:cubicBezTo>
                  <a:cubicBezTo>
                    <a:pt x="38" y="77"/>
                    <a:pt x="41" y="77"/>
                    <a:pt x="44" y="76"/>
                  </a:cubicBezTo>
                  <a:lnTo>
                    <a:pt x="52" y="72"/>
                  </a:lnTo>
                  <a:lnTo>
                    <a:pt x="85" y="59"/>
                  </a:lnTo>
                  <a:cubicBezTo>
                    <a:pt x="127" y="47"/>
                    <a:pt x="165" y="43"/>
                    <a:pt x="207" y="38"/>
                  </a:cubicBezTo>
                  <a:cubicBezTo>
                    <a:pt x="217" y="38"/>
                    <a:pt x="228" y="37"/>
                    <a:pt x="239" y="37"/>
                  </a:cubicBezTo>
                  <a:cubicBezTo>
                    <a:pt x="358" y="37"/>
                    <a:pt x="474" y="79"/>
                    <a:pt x="562" y="155"/>
                  </a:cubicBezTo>
                  <a:cubicBezTo>
                    <a:pt x="566" y="159"/>
                    <a:pt x="572" y="161"/>
                    <a:pt x="577" y="161"/>
                  </a:cubicBezTo>
                  <a:cubicBezTo>
                    <a:pt x="593" y="161"/>
                    <a:pt x="607" y="143"/>
                    <a:pt x="591" y="130"/>
                  </a:cubicBezTo>
                  <a:cubicBezTo>
                    <a:pt x="489" y="45"/>
                    <a:pt x="363" y="0"/>
                    <a:pt x="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"/>
            <p:cNvSpPr/>
            <p:nvPr/>
          </p:nvSpPr>
          <p:spPr>
            <a:xfrm>
              <a:off x="4392225" y="2190350"/>
              <a:ext cx="15200" cy="4050"/>
            </a:xfrm>
            <a:custGeom>
              <a:rect b="b" l="l" r="r" t="t"/>
              <a:pathLst>
                <a:path extrusionOk="0" h="162" w="608">
                  <a:moveTo>
                    <a:pt x="236" y="1"/>
                  </a:moveTo>
                  <a:cubicBezTo>
                    <a:pt x="164" y="1"/>
                    <a:pt x="92" y="15"/>
                    <a:pt x="23" y="43"/>
                  </a:cubicBezTo>
                  <a:cubicBezTo>
                    <a:pt x="1" y="50"/>
                    <a:pt x="15" y="78"/>
                    <a:pt x="36" y="78"/>
                  </a:cubicBezTo>
                  <a:cubicBezTo>
                    <a:pt x="38" y="78"/>
                    <a:pt x="41" y="77"/>
                    <a:pt x="44" y="76"/>
                  </a:cubicBezTo>
                  <a:lnTo>
                    <a:pt x="52" y="72"/>
                  </a:lnTo>
                  <a:cubicBezTo>
                    <a:pt x="61" y="68"/>
                    <a:pt x="73" y="64"/>
                    <a:pt x="86" y="60"/>
                  </a:cubicBezTo>
                  <a:cubicBezTo>
                    <a:pt x="127" y="47"/>
                    <a:pt x="165" y="43"/>
                    <a:pt x="207" y="39"/>
                  </a:cubicBezTo>
                  <a:cubicBezTo>
                    <a:pt x="218" y="38"/>
                    <a:pt x="228" y="38"/>
                    <a:pt x="239" y="38"/>
                  </a:cubicBezTo>
                  <a:cubicBezTo>
                    <a:pt x="358" y="38"/>
                    <a:pt x="474" y="79"/>
                    <a:pt x="562" y="156"/>
                  </a:cubicBezTo>
                  <a:cubicBezTo>
                    <a:pt x="567" y="160"/>
                    <a:pt x="572" y="161"/>
                    <a:pt x="577" y="161"/>
                  </a:cubicBezTo>
                  <a:cubicBezTo>
                    <a:pt x="594" y="161"/>
                    <a:pt x="607" y="144"/>
                    <a:pt x="591" y="131"/>
                  </a:cubicBezTo>
                  <a:cubicBezTo>
                    <a:pt x="489" y="45"/>
                    <a:pt x="364" y="1"/>
                    <a:pt x="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"/>
            <p:cNvSpPr/>
            <p:nvPr/>
          </p:nvSpPr>
          <p:spPr>
            <a:xfrm>
              <a:off x="4331325" y="2191925"/>
              <a:ext cx="10625" cy="3775"/>
            </a:xfrm>
            <a:custGeom>
              <a:rect b="b" l="l" r="r" t="t"/>
              <a:pathLst>
                <a:path extrusionOk="0" h="151" w="425">
                  <a:moveTo>
                    <a:pt x="162" y="1"/>
                  </a:moveTo>
                  <a:cubicBezTo>
                    <a:pt x="111" y="1"/>
                    <a:pt x="66" y="9"/>
                    <a:pt x="20" y="30"/>
                  </a:cubicBezTo>
                  <a:cubicBezTo>
                    <a:pt x="1" y="38"/>
                    <a:pt x="16" y="65"/>
                    <a:pt x="34" y="65"/>
                  </a:cubicBezTo>
                  <a:cubicBezTo>
                    <a:pt x="36" y="65"/>
                    <a:pt x="38" y="64"/>
                    <a:pt x="40" y="64"/>
                  </a:cubicBezTo>
                  <a:lnTo>
                    <a:pt x="40" y="61"/>
                  </a:lnTo>
                  <a:lnTo>
                    <a:pt x="40" y="61"/>
                  </a:lnTo>
                  <a:cubicBezTo>
                    <a:pt x="43" y="60"/>
                    <a:pt x="47" y="59"/>
                    <a:pt x="49" y="59"/>
                  </a:cubicBezTo>
                  <a:cubicBezTo>
                    <a:pt x="53" y="55"/>
                    <a:pt x="61" y="55"/>
                    <a:pt x="70" y="51"/>
                  </a:cubicBezTo>
                  <a:cubicBezTo>
                    <a:pt x="99" y="43"/>
                    <a:pt x="128" y="39"/>
                    <a:pt x="157" y="39"/>
                  </a:cubicBezTo>
                  <a:cubicBezTo>
                    <a:pt x="245" y="39"/>
                    <a:pt x="329" y="76"/>
                    <a:pt x="387" y="143"/>
                  </a:cubicBezTo>
                  <a:cubicBezTo>
                    <a:pt x="391" y="148"/>
                    <a:pt x="396" y="150"/>
                    <a:pt x="400" y="150"/>
                  </a:cubicBezTo>
                  <a:cubicBezTo>
                    <a:pt x="414" y="150"/>
                    <a:pt x="425" y="130"/>
                    <a:pt x="412" y="118"/>
                  </a:cubicBezTo>
                  <a:cubicBezTo>
                    <a:pt x="350" y="43"/>
                    <a:pt x="258" y="1"/>
                    <a:pt x="1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"/>
            <p:cNvSpPr/>
            <p:nvPr/>
          </p:nvSpPr>
          <p:spPr>
            <a:xfrm>
              <a:off x="4336175" y="2189000"/>
              <a:ext cx="10700" cy="3725"/>
            </a:xfrm>
            <a:custGeom>
              <a:rect b="b" l="l" r="r" t="t"/>
              <a:pathLst>
                <a:path extrusionOk="0" h="149" w="428">
                  <a:moveTo>
                    <a:pt x="160" y="1"/>
                  </a:moveTo>
                  <a:cubicBezTo>
                    <a:pt x="114" y="1"/>
                    <a:pt x="64" y="9"/>
                    <a:pt x="22" y="26"/>
                  </a:cubicBezTo>
                  <a:cubicBezTo>
                    <a:pt x="0" y="33"/>
                    <a:pt x="13" y="62"/>
                    <a:pt x="33" y="62"/>
                  </a:cubicBezTo>
                  <a:cubicBezTo>
                    <a:pt x="36" y="62"/>
                    <a:pt x="39" y="61"/>
                    <a:pt x="43" y="59"/>
                  </a:cubicBezTo>
                  <a:lnTo>
                    <a:pt x="43" y="56"/>
                  </a:lnTo>
                  <a:lnTo>
                    <a:pt x="43" y="56"/>
                  </a:lnTo>
                  <a:cubicBezTo>
                    <a:pt x="44" y="56"/>
                    <a:pt x="46" y="55"/>
                    <a:pt x="47" y="55"/>
                  </a:cubicBezTo>
                  <a:lnTo>
                    <a:pt x="72" y="51"/>
                  </a:lnTo>
                  <a:cubicBezTo>
                    <a:pt x="97" y="43"/>
                    <a:pt x="126" y="39"/>
                    <a:pt x="156" y="39"/>
                  </a:cubicBezTo>
                  <a:cubicBezTo>
                    <a:pt x="160" y="38"/>
                    <a:pt x="164" y="38"/>
                    <a:pt x="168" y="38"/>
                  </a:cubicBezTo>
                  <a:cubicBezTo>
                    <a:pt x="251" y="38"/>
                    <a:pt x="330" y="79"/>
                    <a:pt x="385" y="143"/>
                  </a:cubicBezTo>
                  <a:cubicBezTo>
                    <a:pt x="389" y="147"/>
                    <a:pt x="394" y="148"/>
                    <a:pt x="398" y="148"/>
                  </a:cubicBezTo>
                  <a:cubicBezTo>
                    <a:pt x="413" y="148"/>
                    <a:pt x="427" y="130"/>
                    <a:pt x="415" y="114"/>
                  </a:cubicBezTo>
                  <a:cubicBezTo>
                    <a:pt x="348" y="43"/>
                    <a:pt x="256" y="1"/>
                    <a:pt x="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"/>
            <p:cNvSpPr/>
            <p:nvPr/>
          </p:nvSpPr>
          <p:spPr>
            <a:xfrm>
              <a:off x="4327200" y="2074650"/>
              <a:ext cx="54950" cy="50175"/>
            </a:xfrm>
            <a:custGeom>
              <a:rect b="b" l="l" r="r" t="t"/>
              <a:pathLst>
                <a:path extrusionOk="0" h="2007" w="2198">
                  <a:moveTo>
                    <a:pt x="1876" y="1"/>
                  </a:moveTo>
                  <a:cubicBezTo>
                    <a:pt x="1802" y="1"/>
                    <a:pt x="1697" y="164"/>
                    <a:pt x="1697" y="164"/>
                  </a:cubicBezTo>
                  <a:lnTo>
                    <a:pt x="1" y="1843"/>
                  </a:lnTo>
                  <a:lnTo>
                    <a:pt x="1" y="2006"/>
                  </a:lnTo>
                  <a:lnTo>
                    <a:pt x="1149" y="1960"/>
                  </a:lnTo>
                  <a:lnTo>
                    <a:pt x="1183" y="1509"/>
                  </a:lnTo>
                  <a:lnTo>
                    <a:pt x="1354" y="1952"/>
                  </a:lnTo>
                  <a:lnTo>
                    <a:pt x="2198" y="1918"/>
                  </a:lnTo>
                  <a:cubicBezTo>
                    <a:pt x="2198" y="1918"/>
                    <a:pt x="1985" y="786"/>
                    <a:pt x="1939" y="352"/>
                  </a:cubicBezTo>
                  <a:cubicBezTo>
                    <a:pt x="1965" y="80"/>
                    <a:pt x="1928" y="1"/>
                    <a:pt x="1876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"/>
            <p:cNvSpPr/>
            <p:nvPr/>
          </p:nvSpPr>
          <p:spPr>
            <a:xfrm>
              <a:off x="4328875" y="2036350"/>
              <a:ext cx="68325" cy="1175"/>
            </a:xfrm>
            <a:custGeom>
              <a:rect b="b" l="l" r="r" t="t"/>
              <a:pathLst>
                <a:path extrusionOk="0" h="47" w="2733">
                  <a:moveTo>
                    <a:pt x="51" y="0"/>
                  </a:moveTo>
                  <a:lnTo>
                    <a:pt x="1" y="46"/>
                  </a:lnTo>
                  <a:lnTo>
                    <a:pt x="2732" y="46"/>
                  </a:lnTo>
                  <a:lnTo>
                    <a:pt x="26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1"/>
            <p:cNvSpPr/>
            <p:nvPr/>
          </p:nvSpPr>
          <p:spPr>
            <a:xfrm>
              <a:off x="4322100" y="2021100"/>
              <a:ext cx="66525" cy="101525"/>
            </a:xfrm>
            <a:custGeom>
              <a:rect b="b" l="l" r="r" t="t"/>
              <a:pathLst>
                <a:path extrusionOk="0" h="4061" w="2661">
                  <a:moveTo>
                    <a:pt x="1462" y="0"/>
                  </a:moveTo>
                  <a:lnTo>
                    <a:pt x="1462" y="0"/>
                  </a:lnTo>
                  <a:cubicBezTo>
                    <a:pt x="1379" y="9"/>
                    <a:pt x="1295" y="25"/>
                    <a:pt x="1211" y="46"/>
                  </a:cubicBezTo>
                  <a:cubicBezTo>
                    <a:pt x="1074" y="368"/>
                    <a:pt x="627" y="1450"/>
                    <a:pt x="334" y="2402"/>
                  </a:cubicBezTo>
                  <a:cubicBezTo>
                    <a:pt x="217" y="2736"/>
                    <a:pt x="0" y="3455"/>
                    <a:pt x="79" y="4060"/>
                  </a:cubicBezTo>
                  <a:cubicBezTo>
                    <a:pt x="79" y="4060"/>
                    <a:pt x="1429" y="4019"/>
                    <a:pt x="2160" y="3910"/>
                  </a:cubicBezTo>
                  <a:cubicBezTo>
                    <a:pt x="2093" y="3338"/>
                    <a:pt x="1997" y="2218"/>
                    <a:pt x="1997" y="2218"/>
                  </a:cubicBezTo>
                  <a:lnTo>
                    <a:pt x="1892" y="2218"/>
                  </a:lnTo>
                  <a:lnTo>
                    <a:pt x="2080" y="2193"/>
                  </a:lnTo>
                  <a:lnTo>
                    <a:pt x="2185" y="2306"/>
                  </a:lnTo>
                  <a:cubicBezTo>
                    <a:pt x="1700" y="1400"/>
                    <a:pt x="2348" y="669"/>
                    <a:pt x="2661" y="389"/>
                  </a:cubicBezTo>
                  <a:cubicBezTo>
                    <a:pt x="2602" y="347"/>
                    <a:pt x="2544" y="305"/>
                    <a:pt x="2481" y="272"/>
                  </a:cubicBezTo>
                  <a:cubicBezTo>
                    <a:pt x="2310" y="431"/>
                    <a:pt x="2001" y="744"/>
                    <a:pt x="1959" y="940"/>
                  </a:cubicBezTo>
                  <a:cubicBezTo>
                    <a:pt x="1287" y="614"/>
                    <a:pt x="1203" y="598"/>
                    <a:pt x="1203" y="598"/>
                  </a:cubicBezTo>
                  <a:cubicBezTo>
                    <a:pt x="1278" y="393"/>
                    <a:pt x="1366" y="197"/>
                    <a:pt x="14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1"/>
            <p:cNvSpPr/>
            <p:nvPr/>
          </p:nvSpPr>
          <p:spPr>
            <a:xfrm>
              <a:off x="4412425" y="1984300"/>
              <a:ext cx="19125" cy="19500"/>
            </a:xfrm>
            <a:custGeom>
              <a:rect b="b" l="l" r="r" t="t"/>
              <a:pathLst>
                <a:path extrusionOk="0" h="780" w="765">
                  <a:moveTo>
                    <a:pt x="405" y="0"/>
                  </a:moveTo>
                  <a:cubicBezTo>
                    <a:pt x="247" y="0"/>
                    <a:pt x="88" y="77"/>
                    <a:pt x="88" y="77"/>
                  </a:cubicBezTo>
                  <a:cubicBezTo>
                    <a:pt x="75" y="269"/>
                    <a:pt x="46" y="457"/>
                    <a:pt x="0" y="645"/>
                  </a:cubicBezTo>
                  <a:cubicBezTo>
                    <a:pt x="59" y="737"/>
                    <a:pt x="159" y="779"/>
                    <a:pt x="266" y="779"/>
                  </a:cubicBezTo>
                  <a:cubicBezTo>
                    <a:pt x="499" y="779"/>
                    <a:pt x="765" y="579"/>
                    <a:pt x="710" y="261"/>
                  </a:cubicBezTo>
                  <a:cubicBezTo>
                    <a:pt x="674" y="56"/>
                    <a:pt x="540" y="0"/>
                    <a:pt x="40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1"/>
            <p:cNvSpPr/>
            <p:nvPr/>
          </p:nvSpPr>
          <p:spPr>
            <a:xfrm>
              <a:off x="4416000" y="1988925"/>
              <a:ext cx="11800" cy="11425"/>
            </a:xfrm>
            <a:custGeom>
              <a:rect b="b" l="l" r="r" t="t"/>
              <a:pathLst>
                <a:path extrusionOk="0" h="457" w="472">
                  <a:moveTo>
                    <a:pt x="416" y="0"/>
                  </a:moveTo>
                  <a:cubicBezTo>
                    <a:pt x="199" y="0"/>
                    <a:pt x="64" y="237"/>
                    <a:pt x="8" y="423"/>
                  </a:cubicBezTo>
                  <a:cubicBezTo>
                    <a:pt x="0" y="443"/>
                    <a:pt x="17" y="457"/>
                    <a:pt x="33" y="457"/>
                  </a:cubicBezTo>
                  <a:cubicBezTo>
                    <a:pt x="44" y="457"/>
                    <a:pt x="54" y="450"/>
                    <a:pt x="58" y="435"/>
                  </a:cubicBezTo>
                  <a:cubicBezTo>
                    <a:pt x="79" y="377"/>
                    <a:pt x="100" y="318"/>
                    <a:pt x="133" y="264"/>
                  </a:cubicBezTo>
                  <a:cubicBezTo>
                    <a:pt x="182" y="245"/>
                    <a:pt x="243" y="229"/>
                    <a:pt x="301" y="229"/>
                  </a:cubicBezTo>
                  <a:cubicBezTo>
                    <a:pt x="345" y="229"/>
                    <a:pt x="389" y="239"/>
                    <a:pt x="425" y="264"/>
                  </a:cubicBezTo>
                  <a:cubicBezTo>
                    <a:pt x="430" y="268"/>
                    <a:pt x="434" y="269"/>
                    <a:pt x="438" y="269"/>
                  </a:cubicBezTo>
                  <a:cubicBezTo>
                    <a:pt x="458" y="269"/>
                    <a:pt x="471" y="235"/>
                    <a:pt x="450" y="218"/>
                  </a:cubicBezTo>
                  <a:cubicBezTo>
                    <a:pt x="399" y="190"/>
                    <a:pt x="342" y="176"/>
                    <a:pt x="284" y="176"/>
                  </a:cubicBezTo>
                  <a:cubicBezTo>
                    <a:pt x="247" y="176"/>
                    <a:pt x="210" y="182"/>
                    <a:pt x="175" y="193"/>
                  </a:cubicBezTo>
                  <a:cubicBezTo>
                    <a:pt x="229" y="105"/>
                    <a:pt x="329" y="51"/>
                    <a:pt x="438" y="51"/>
                  </a:cubicBezTo>
                  <a:cubicBezTo>
                    <a:pt x="439" y="51"/>
                    <a:pt x="440" y="51"/>
                    <a:pt x="441" y="51"/>
                  </a:cubicBezTo>
                  <a:cubicBezTo>
                    <a:pt x="471" y="51"/>
                    <a:pt x="470" y="1"/>
                    <a:pt x="438" y="1"/>
                  </a:cubicBezTo>
                  <a:cubicBezTo>
                    <a:pt x="430" y="0"/>
                    <a:pt x="423" y="0"/>
                    <a:pt x="416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1"/>
            <p:cNvSpPr/>
            <p:nvPr/>
          </p:nvSpPr>
          <p:spPr>
            <a:xfrm>
              <a:off x="4332625" y="1915200"/>
              <a:ext cx="104050" cy="72300"/>
            </a:xfrm>
            <a:custGeom>
              <a:rect b="b" l="l" r="r" t="t"/>
              <a:pathLst>
                <a:path extrusionOk="0" h="2892" w="4162">
                  <a:moveTo>
                    <a:pt x="628" y="1"/>
                  </a:moveTo>
                  <a:cubicBezTo>
                    <a:pt x="628" y="1"/>
                    <a:pt x="448" y="364"/>
                    <a:pt x="845" y="753"/>
                  </a:cubicBezTo>
                  <a:cubicBezTo>
                    <a:pt x="344" y="565"/>
                    <a:pt x="247" y="435"/>
                    <a:pt x="247" y="435"/>
                  </a:cubicBezTo>
                  <a:lnTo>
                    <a:pt x="247" y="435"/>
                  </a:lnTo>
                  <a:cubicBezTo>
                    <a:pt x="247" y="435"/>
                    <a:pt x="172" y="974"/>
                    <a:pt x="640" y="1083"/>
                  </a:cubicBezTo>
                  <a:cubicBezTo>
                    <a:pt x="431" y="1229"/>
                    <a:pt x="1" y="1346"/>
                    <a:pt x="18" y="1747"/>
                  </a:cubicBezTo>
                  <a:cubicBezTo>
                    <a:pt x="38" y="2133"/>
                    <a:pt x="268" y="2504"/>
                    <a:pt x="958" y="2504"/>
                  </a:cubicBezTo>
                  <a:cubicBezTo>
                    <a:pt x="983" y="2504"/>
                    <a:pt x="1010" y="2504"/>
                    <a:pt x="1037" y="2503"/>
                  </a:cubicBezTo>
                  <a:cubicBezTo>
                    <a:pt x="1062" y="2502"/>
                    <a:pt x="1089" y="2501"/>
                    <a:pt x="1116" y="2501"/>
                  </a:cubicBezTo>
                  <a:cubicBezTo>
                    <a:pt x="1888" y="2501"/>
                    <a:pt x="3276" y="2891"/>
                    <a:pt x="3276" y="2891"/>
                  </a:cubicBezTo>
                  <a:cubicBezTo>
                    <a:pt x="3276" y="2891"/>
                    <a:pt x="4161" y="2202"/>
                    <a:pt x="3723" y="1296"/>
                  </a:cubicBezTo>
                  <a:cubicBezTo>
                    <a:pt x="3410" y="655"/>
                    <a:pt x="2846" y="561"/>
                    <a:pt x="2543" y="561"/>
                  </a:cubicBezTo>
                  <a:cubicBezTo>
                    <a:pt x="2417" y="561"/>
                    <a:pt x="2336" y="577"/>
                    <a:pt x="2336" y="577"/>
                  </a:cubicBezTo>
                  <a:cubicBezTo>
                    <a:pt x="2336" y="577"/>
                    <a:pt x="2120" y="642"/>
                    <a:pt x="1831" y="642"/>
                  </a:cubicBezTo>
                  <a:cubicBezTo>
                    <a:pt x="1449" y="642"/>
                    <a:pt x="939" y="529"/>
                    <a:pt x="628" y="1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1"/>
            <p:cNvSpPr/>
            <p:nvPr/>
          </p:nvSpPr>
          <p:spPr>
            <a:xfrm>
              <a:off x="4371300" y="1966075"/>
              <a:ext cx="49926" cy="62775"/>
            </a:xfrm>
            <a:custGeom>
              <a:rect b="b" l="l" r="r" t="t"/>
              <a:pathLst>
                <a:path extrusionOk="0" h="2511" w="1881">
                  <a:moveTo>
                    <a:pt x="1880" y="0"/>
                  </a:moveTo>
                  <a:cubicBezTo>
                    <a:pt x="1784" y="109"/>
                    <a:pt x="1658" y="154"/>
                    <a:pt x="1562" y="154"/>
                  </a:cubicBezTo>
                  <a:cubicBezTo>
                    <a:pt x="1532" y="154"/>
                    <a:pt x="1506" y="150"/>
                    <a:pt x="1483" y="142"/>
                  </a:cubicBezTo>
                  <a:cubicBezTo>
                    <a:pt x="1387" y="764"/>
                    <a:pt x="1102" y="1633"/>
                    <a:pt x="256" y="1633"/>
                  </a:cubicBezTo>
                  <a:cubicBezTo>
                    <a:pt x="222" y="1633"/>
                    <a:pt x="187" y="1632"/>
                    <a:pt x="151" y="1629"/>
                  </a:cubicBezTo>
                  <a:lnTo>
                    <a:pt x="151" y="1629"/>
                  </a:lnTo>
                  <a:cubicBezTo>
                    <a:pt x="0" y="2135"/>
                    <a:pt x="243" y="2448"/>
                    <a:pt x="464" y="2510"/>
                  </a:cubicBezTo>
                  <a:lnTo>
                    <a:pt x="489" y="1942"/>
                  </a:lnTo>
                  <a:cubicBezTo>
                    <a:pt x="548" y="1953"/>
                    <a:pt x="607" y="1957"/>
                    <a:pt x="665" y="1957"/>
                  </a:cubicBezTo>
                  <a:cubicBezTo>
                    <a:pt x="1152" y="1957"/>
                    <a:pt x="1586" y="1608"/>
                    <a:pt x="1680" y="1111"/>
                  </a:cubicBezTo>
                  <a:lnTo>
                    <a:pt x="1863" y="121"/>
                  </a:lnTo>
                  <a:cubicBezTo>
                    <a:pt x="1872" y="79"/>
                    <a:pt x="1876" y="38"/>
                    <a:pt x="1880" y="0"/>
                  </a:cubicBez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1"/>
            <p:cNvSpPr/>
            <p:nvPr/>
          </p:nvSpPr>
          <p:spPr>
            <a:xfrm>
              <a:off x="4348200" y="1947575"/>
              <a:ext cx="63000" cy="85250"/>
            </a:xfrm>
            <a:custGeom>
              <a:rect b="b" l="l" r="r" t="t"/>
              <a:pathLst>
                <a:path extrusionOk="0" h="3410" w="2520">
                  <a:moveTo>
                    <a:pt x="410" y="1"/>
                  </a:moveTo>
                  <a:cubicBezTo>
                    <a:pt x="339" y="114"/>
                    <a:pt x="289" y="239"/>
                    <a:pt x="264" y="368"/>
                  </a:cubicBezTo>
                  <a:lnTo>
                    <a:pt x="80" y="1362"/>
                  </a:lnTo>
                  <a:cubicBezTo>
                    <a:pt x="0" y="1805"/>
                    <a:pt x="218" y="2252"/>
                    <a:pt x="614" y="2465"/>
                  </a:cubicBezTo>
                  <a:lnTo>
                    <a:pt x="481" y="2887"/>
                  </a:lnTo>
                  <a:cubicBezTo>
                    <a:pt x="481" y="2887"/>
                    <a:pt x="230" y="3296"/>
                    <a:pt x="644" y="3388"/>
                  </a:cubicBezTo>
                  <a:cubicBezTo>
                    <a:pt x="712" y="3404"/>
                    <a:pt x="781" y="3410"/>
                    <a:pt x="849" y="3410"/>
                  </a:cubicBezTo>
                  <a:cubicBezTo>
                    <a:pt x="1190" y="3410"/>
                    <a:pt x="1500" y="3250"/>
                    <a:pt x="1500" y="3250"/>
                  </a:cubicBezTo>
                  <a:cubicBezTo>
                    <a:pt x="1500" y="3250"/>
                    <a:pt x="1040" y="2875"/>
                    <a:pt x="1187" y="2369"/>
                  </a:cubicBezTo>
                  <a:lnTo>
                    <a:pt x="1187" y="2369"/>
                  </a:lnTo>
                  <a:cubicBezTo>
                    <a:pt x="1223" y="2372"/>
                    <a:pt x="1258" y="2373"/>
                    <a:pt x="1292" y="2373"/>
                  </a:cubicBezTo>
                  <a:cubicBezTo>
                    <a:pt x="2137" y="2373"/>
                    <a:pt x="2423" y="1504"/>
                    <a:pt x="2519" y="882"/>
                  </a:cubicBezTo>
                  <a:lnTo>
                    <a:pt x="2507" y="878"/>
                  </a:lnTo>
                  <a:cubicBezTo>
                    <a:pt x="2340" y="803"/>
                    <a:pt x="2340" y="535"/>
                    <a:pt x="2340" y="535"/>
                  </a:cubicBezTo>
                  <a:cubicBezTo>
                    <a:pt x="2340" y="535"/>
                    <a:pt x="2198" y="697"/>
                    <a:pt x="2109" y="697"/>
                  </a:cubicBezTo>
                  <a:cubicBezTo>
                    <a:pt x="2099" y="697"/>
                    <a:pt x="2089" y="695"/>
                    <a:pt x="2081" y="690"/>
                  </a:cubicBezTo>
                  <a:cubicBezTo>
                    <a:pt x="1993" y="648"/>
                    <a:pt x="2143" y="494"/>
                    <a:pt x="2143" y="494"/>
                  </a:cubicBezTo>
                  <a:lnTo>
                    <a:pt x="2143" y="494"/>
                  </a:lnTo>
                  <a:cubicBezTo>
                    <a:pt x="2143" y="494"/>
                    <a:pt x="1835" y="691"/>
                    <a:pt x="1752" y="691"/>
                  </a:cubicBezTo>
                  <a:cubicBezTo>
                    <a:pt x="1749" y="691"/>
                    <a:pt x="1745" y="691"/>
                    <a:pt x="1742" y="690"/>
                  </a:cubicBezTo>
                  <a:cubicBezTo>
                    <a:pt x="1675" y="669"/>
                    <a:pt x="1625" y="627"/>
                    <a:pt x="1830" y="364"/>
                  </a:cubicBezTo>
                  <a:lnTo>
                    <a:pt x="1830" y="364"/>
                  </a:lnTo>
                  <a:cubicBezTo>
                    <a:pt x="1688" y="391"/>
                    <a:pt x="1557" y="402"/>
                    <a:pt x="1437" y="402"/>
                  </a:cubicBezTo>
                  <a:cubicBezTo>
                    <a:pt x="880" y="402"/>
                    <a:pt x="554" y="152"/>
                    <a:pt x="410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1"/>
            <p:cNvSpPr/>
            <p:nvPr/>
          </p:nvSpPr>
          <p:spPr>
            <a:xfrm>
              <a:off x="4400000" y="1979825"/>
              <a:ext cx="3675" cy="6000"/>
            </a:xfrm>
            <a:custGeom>
              <a:rect b="b" l="l" r="r" t="t"/>
              <a:pathLst>
                <a:path extrusionOk="0" h="240" w="147">
                  <a:moveTo>
                    <a:pt x="84" y="1"/>
                  </a:moveTo>
                  <a:cubicBezTo>
                    <a:pt x="50" y="1"/>
                    <a:pt x="20" y="48"/>
                    <a:pt x="13" y="110"/>
                  </a:cubicBezTo>
                  <a:cubicBezTo>
                    <a:pt x="0" y="177"/>
                    <a:pt x="21" y="235"/>
                    <a:pt x="59" y="240"/>
                  </a:cubicBezTo>
                  <a:cubicBezTo>
                    <a:pt x="60" y="240"/>
                    <a:pt x="61" y="240"/>
                    <a:pt x="63" y="240"/>
                  </a:cubicBezTo>
                  <a:cubicBezTo>
                    <a:pt x="95" y="240"/>
                    <a:pt x="130" y="191"/>
                    <a:pt x="138" y="127"/>
                  </a:cubicBezTo>
                  <a:cubicBezTo>
                    <a:pt x="146" y="60"/>
                    <a:pt x="125" y="6"/>
                    <a:pt x="92" y="1"/>
                  </a:cubicBezTo>
                  <a:cubicBezTo>
                    <a:pt x="89" y="1"/>
                    <a:pt x="87" y="1"/>
                    <a:pt x="8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1"/>
            <p:cNvSpPr/>
            <p:nvPr/>
          </p:nvSpPr>
          <p:spPr>
            <a:xfrm>
              <a:off x="4361050" y="1970125"/>
              <a:ext cx="3675" cy="6000"/>
            </a:xfrm>
            <a:custGeom>
              <a:rect b="b" l="l" r="r" t="t"/>
              <a:pathLst>
                <a:path extrusionOk="0" h="240" w="147">
                  <a:moveTo>
                    <a:pt x="84" y="1"/>
                  </a:moveTo>
                  <a:cubicBezTo>
                    <a:pt x="52" y="1"/>
                    <a:pt x="17" y="49"/>
                    <a:pt x="9" y="110"/>
                  </a:cubicBezTo>
                  <a:cubicBezTo>
                    <a:pt x="0" y="176"/>
                    <a:pt x="21" y="235"/>
                    <a:pt x="54" y="239"/>
                  </a:cubicBezTo>
                  <a:cubicBezTo>
                    <a:pt x="56" y="239"/>
                    <a:pt x="57" y="239"/>
                    <a:pt x="58" y="239"/>
                  </a:cubicBezTo>
                  <a:cubicBezTo>
                    <a:pt x="91" y="239"/>
                    <a:pt x="126" y="191"/>
                    <a:pt x="134" y="130"/>
                  </a:cubicBezTo>
                  <a:cubicBezTo>
                    <a:pt x="146" y="64"/>
                    <a:pt x="125" y="5"/>
                    <a:pt x="88" y="1"/>
                  </a:cubicBezTo>
                  <a:cubicBezTo>
                    <a:pt x="87" y="1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1"/>
            <p:cNvSpPr/>
            <p:nvPr/>
          </p:nvSpPr>
          <p:spPr>
            <a:xfrm>
              <a:off x="4398950" y="1969500"/>
              <a:ext cx="10475" cy="4950"/>
            </a:xfrm>
            <a:custGeom>
              <a:rect b="b" l="l" r="r" t="t"/>
              <a:pathLst>
                <a:path extrusionOk="0" h="198" w="419">
                  <a:moveTo>
                    <a:pt x="163" y="1"/>
                  </a:moveTo>
                  <a:cubicBezTo>
                    <a:pt x="147" y="1"/>
                    <a:pt x="132" y="2"/>
                    <a:pt x="117" y="5"/>
                  </a:cubicBezTo>
                  <a:cubicBezTo>
                    <a:pt x="76" y="9"/>
                    <a:pt x="34" y="26"/>
                    <a:pt x="0" y="55"/>
                  </a:cubicBezTo>
                  <a:cubicBezTo>
                    <a:pt x="76" y="59"/>
                    <a:pt x="151" y="72"/>
                    <a:pt x="222" y="97"/>
                  </a:cubicBezTo>
                  <a:cubicBezTo>
                    <a:pt x="255" y="105"/>
                    <a:pt x="284" y="122"/>
                    <a:pt x="318" y="139"/>
                  </a:cubicBezTo>
                  <a:cubicBezTo>
                    <a:pt x="351" y="155"/>
                    <a:pt x="381" y="176"/>
                    <a:pt x="418" y="197"/>
                  </a:cubicBezTo>
                  <a:cubicBezTo>
                    <a:pt x="410" y="155"/>
                    <a:pt x="389" y="114"/>
                    <a:pt x="360" y="84"/>
                  </a:cubicBezTo>
                  <a:cubicBezTo>
                    <a:pt x="326" y="51"/>
                    <a:pt x="289" y="26"/>
                    <a:pt x="247" y="13"/>
                  </a:cubicBezTo>
                  <a:cubicBezTo>
                    <a:pt x="220" y="5"/>
                    <a:pt x="191" y="1"/>
                    <a:pt x="163" y="1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1"/>
            <p:cNvSpPr/>
            <p:nvPr/>
          </p:nvSpPr>
          <p:spPr>
            <a:xfrm>
              <a:off x="4360425" y="1961050"/>
              <a:ext cx="8575" cy="4525"/>
            </a:xfrm>
            <a:custGeom>
              <a:rect b="b" l="l" r="r" t="t"/>
              <a:pathLst>
                <a:path extrusionOk="0" h="181" w="343">
                  <a:moveTo>
                    <a:pt x="164" y="0"/>
                  </a:moveTo>
                  <a:cubicBezTo>
                    <a:pt x="99" y="0"/>
                    <a:pt x="38" y="33"/>
                    <a:pt x="0" y="88"/>
                  </a:cubicBezTo>
                  <a:cubicBezTo>
                    <a:pt x="17" y="88"/>
                    <a:pt x="34" y="88"/>
                    <a:pt x="54" y="84"/>
                  </a:cubicBezTo>
                  <a:cubicBezTo>
                    <a:pt x="71" y="84"/>
                    <a:pt x="84" y="80"/>
                    <a:pt x="100" y="80"/>
                  </a:cubicBezTo>
                  <a:cubicBezTo>
                    <a:pt x="130" y="80"/>
                    <a:pt x="155" y="80"/>
                    <a:pt x="184" y="88"/>
                  </a:cubicBezTo>
                  <a:cubicBezTo>
                    <a:pt x="242" y="105"/>
                    <a:pt x="292" y="134"/>
                    <a:pt x="338" y="180"/>
                  </a:cubicBezTo>
                  <a:cubicBezTo>
                    <a:pt x="343" y="138"/>
                    <a:pt x="330" y="101"/>
                    <a:pt x="305" y="72"/>
                  </a:cubicBezTo>
                  <a:cubicBezTo>
                    <a:pt x="280" y="38"/>
                    <a:pt x="247" y="13"/>
                    <a:pt x="205" y="5"/>
                  </a:cubicBezTo>
                  <a:cubicBezTo>
                    <a:pt x="191" y="2"/>
                    <a:pt x="178" y="0"/>
                    <a:pt x="164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1"/>
            <p:cNvSpPr/>
            <p:nvPr/>
          </p:nvSpPr>
          <p:spPr>
            <a:xfrm>
              <a:off x="4368775" y="1970125"/>
              <a:ext cx="10300" cy="15200"/>
            </a:xfrm>
            <a:custGeom>
              <a:rect b="b" l="l" r="r" t="t"/>
              <a:pathLst>
                <a:path extrusionOk="0" h="608" w="412">
                  <a:moveTo>
                    <a:pt x="198" y="0"/>
                  </a:moveTo>
                  <a:cubicBezTo>
                    <a:pt x="187" y="0"/>
                    <a:pt x="176" y="7"/>
                    <a:pt x="172" y="22"/>
                  </a:cubicBezTo>
                  <a:lnTo>
                    <a:pt x="9" y="486"/>
                  </a:lnTo>
                  <a:cubicBezTo>
                    <a:pt x="0" y="502"/>
                    <a:pt x="13" y="527"/>
                    <a:pt x="34" y="531"/>
                  </a:cubicBezTo>
                  <a:lnTo>
                    <a:pt x="368" y="607"/>
                  </a:lnTo>
                  <a:cubicBezTo>
                    <a:pt x="370" y="607"/>
                    <a:pt x="372" y="607"/>
                    <a:pt x="375" y="607"/>
                  </a:cubicBezTo>
                  <a:cubicBezTo>
                    <a:pt x="406" y="607"/>
                    <a:pt x="411" y="552"/>
                    <a:pt x="376" y="544"/>
                  </a:cubicBezTo>
                  <a:lnTo>
                    <a:pt x="84" y="474"/>
                  </a:lnTo>
                  <a:lnTo>
                    <a:pt x="84" y="474"/>
                  </a:lnTo>
                  <a:lnTo>
                    <a:pt x="230" y="47"/>
                  </a:lnTo>
                  <a:cubicBezTo>
                    <a:pt x="238" y="20"/>
                    <a:pt x="217" y="0"/>
                    <a:pt x="19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1"/>
            <p:cNvSpPr/>
            <p:nvPr/>
          </p:nvSpPr>
          <p:spPr>
            <a:xfrm rot="-1800341">
              <a:off x="4373774" y="1990775"/>
              <a:ext cx="16900" cy="5050"/>
            </a:xfrm>
            <a:custGeom>
              <a:rect b="b" l="l" r="r" t="t"/>
              <a:pathLst>
                <a:path extrusionOk="0" h="202" w="676">
                  <a:moveTo>
                    <a:pt x="634" y="0"/>
                  </a:moveTo>
                  <a:cubicBezTo>
                    <a:pt x="623" y="0"/>
                    <a:pt x="612" y="6"/>
                    <a:pt x="606" y="19"/>
                  </a:cubicBezTo>
                  <a:cubicBezTo>
                    <a:pt x="560" y="111"/>
                    <a:pt x="454" y="139"/>
                    <a:pt x="342" y="139"/>
                  </a:cubicBezTo>
                  <a:cubicBezTo>
                    <a:pt x="232" y="139"/>
                    <a:pt x="117" y="113"/>
                    <a:pt x="47" y="94"/>
                  </a:cubicBezTo>
                  <a:cubicBezTo>
                    <a:pt x="43" y="93"/>
                    <a:pt x="39" y="92"/>
                    <a:pt x="36" y="92"/>
                  </a:cubicBezTo>
                  <a:cubicBezTo>
                    <a:pt x="4" y="92"/>
                    <a:pt x="0" y="145"/>
                    <a:pt x="38" y="157"/>
                  </a:cubicBezTo>
                  <a:cubicBezTo>
                    <a:pt x="116" y="179"/>
                    <a:pt x="227" y="202"/>
                    <a:pt x="335" y="202"/>
                  </a:cubicBezTo>
                  <a:cubicBezTo>
                    <a:pt x="473" y="202"/>
                    <a:pt x="607" y="165"/>
                    <a:pt x="665" y="44"/>
                  </a:cubicBezTo>
                  <a:cubicBezTo>
                    <a:pt x="676" y="19"/>
                    <a:pt x="655" y="0"/>
                    <a:pt x="634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1"/>
            <p:cNvSpPr/>
            <p:nvPr/>
          </p:nvSpPr>
          <p:spPr>
            <a:xfrm>
              <a:off x="4393800" y="1988750"/>
              <a:ext cx="18750" cy="15700"/>
            </a:xfrm>
            <a:custGeom>
              <a:rect b="b" l="l" r="r" t="t"/>
              <a:pathLst>
                <a:path extrusionOk="0" h="628" w="750">
                  <a:moveTo>
                    <a:pt x="341" y="0"/>
                  </a:moveTo>
                  <a:cubicBezTo>
                    <a:pt x="187" y="0"/>
                    <a:pt x="50" y="115"/>
                    <a:pt x="31" y="271"/>
                  </a:cubicBezTo>
                  <a:cubicBezTo>
                    <a:pt x="0" y="474"/>
                    <a:pt x="164" y="627"/>
                    <a:pt x="341" y="627"/>
                  </a:cubicBezTo>
                  <a:cubicBezTo>
                    <a:pt x="405" y="627"/>
                    <a:pt x="470" y="607"/>
                    <a:pt x="528" y="563"/>
                  </a:cubicBezTo>
                  <a:cubicBezTo>
                    <a:pt x="749" y="396"/>
                    <a:pt x="662" y="45"/>
                    <a:pt x="386" y="4"/>
                  </a:cubicBezTo>
                  <a:cubicBezTo>
                    <a:pt x="371" y="1"/>
                    <a:pt x="356" y="0"/>
                    <a:pt x="34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"/>
            <p:cNvSpPr/>
            <p:nvPr/>
          </p:nvSpPr>
          <p:spPr>
            <a:xfrm>
              <a:off x="4351225" y="1980000"/>
              <a:ext cx="16950" cy="14250"/>
            </a:xfrm>
            <a:custGeom>
              <a:rect b="b" l="l" r="r" t="t"/>
              <a:pathLst>
                <a:path extrusionOk="0" h="570" w="678">
                  <a:moveTo>
                    <a:pt x="309" y="0"/>
                  </a:moveTo>
                  <a:cubicBezTo>
                    <a:pt x="169" y="0"/>
                    <a:pt x="45" y="103"/>
                    <a:pt x="26" y="245"/>
                  </a:cubicBezTo>
                  <a:cubicBezTo>
                    <a:pt x="1" y="430"/>
                    <a:pt x="149" y="569"/>
                    <a:pt x="309" y="569"/>
                  </a:cubicBezTo>
                  <a:cubicBezTo>
                    <a:pt x="366" y="569"/>
                    <a:pt x="424" y="552"/>
                    <a:pt x="477" y="512"/>
                  </a:cubicBezTo>
                  <a:cubicBezTo>
                    <a:pt x="677" y="358"/>
                    <a:pt x="598" y="40"/>
                    <a:pt x="347" y="3"/>
                  </a:cubicBezTo>
                  <a:cubicBezTo>
                    <a:pt x="334" y="1"/>
                    <a:pt x="322" y="0"/>
                    <a:pt x="30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1"/>
            <p:cNvSpPr/>
            <p:nvPr/>
          </p:nvSpPr>
          <p:spPr>
            <a:xfrm>
              <a:off x="4358525" y="1935750"/>
              <a:ext cx="63425" cy="34200"/>
            </a:xfrm>
            <a:custGeom>
              <a:rect b="b" l="l" r="r" t="t"/>
              <a:pathLst>
                <a:path extrusionOk="0" h="1368" w="2537">
                  <a:moveTo>
                    <a:pt x="866" y="0"/>
                  </a:moveTo>
                  <a:cubicBezTo>
                    <a:pt x="519" y="0"/>
                    <a:pt x="191" y="177"/>
                    <a:pt x="1" y="474"/>
                  </a:cubicBezTo>
                  <a:cubicBezTo>
                    <a:pt x="145" y="625"/>
                    <a:pt x="471" y="875"/>
                    <a:pt x="1029" y="875"/>
                  </a:cubicBezTo>
                  <a:cubicBezTo>
                    <a:pt x="1149" y="875"/>
                    <a:pt x="1279" y="864"/>
                    <a:pt x="1421" y="837"/>
                  </a:cubicBezTo>
                  <a:lnTo>
                    <a:pt x="1421" y="837"/>
                  </a:lnTo>
                  <a:cubicBezTo>
                    <a:pt x="1212" y="1100"/>
                    <a:pt x="1262" y="1142"/>
                    <a:pt x="1329" y="1163"/>
                  </a:cubicBezTo>
                  <a:cubicBezTo>
                    <a:pt x="1332" y="1164"/>
                    <a:pt x="1336" y="1164"/>
                    <a:pt x="1340" y="1164"/>
                  </a:cubicBezTo>
                  <a:cubicBezTo>
                    <a:pt x="1426" y="1164"/>
                    <a:pt x="1734" y="967"/>
                    <a:pt x="1734" y="967"/>
                  </a:cubicBezTo>
                  <a:lnTo>
                    <a:pt x="1734" y="967"/>
                  </a:lnTo>
                  <a:cubicBezTo>
                    <a:pt x="1734" y="967"/>
                    <a:pt x="1584" y="1121"/>
                    <a:pt x="1668" y="1163"/>
                  </a:cubicBezTo>
                  <a:cubicBezTo>
                    <a:pt x="1676" y="1168"/>
                    <a:pt x="1686" y="1170"/>
                    <a:pt x="1696" y="1170"/>
                  </a:cubicBezTo>
                  <a:cubicBezTo>
                    <a:pt x="1786" y="1170"/>
                    <a:pt x="1931" y="1008"/>
                    <a:pt x="1931" y="1008"/>
                  </a:cubicBezTo>
                  <a:cubicBezTo>
                    <a:pt x="1931" y="1008"/>
                    <a:pt x="1931" y="1276"/>
                    <a:pt x="2098" y="1351"/>
                  </a:cubicBezTo>
                  <a:cubicBezTo>
                    <a:pt x="2123" y="1362"/>
                    <a:pt x="2154" y="1368"/>
                    <a:pt x="2188" y="1368"/>
                  </a:cubicBezTo>
                  <a:cubicBezTo>
                    <a:pt x="2287" y="1368"/>
                    <a:pt x="2414" y="1320"/>
                    <a:pt x="2507" y="1209"/>
                  </a:cubicBezTo>
                  <a:cubicBezTo>
                    <a:pt x="2536" y="687"/>
                    <a:pt x="2177" y="223"/>
                    <a:pt x="1663" y="127"/>
                  </a:cubicBezTo>
                  <a:lnTo>
                    <a:pt x="1058" y="18"/>
                  </a:lnTo>
                  <a:cubicBezTo>
                    <a:pt x="994" y="6"/>
                    <a:pt x="929" y="0"/>
                    <a:pt x="866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1"/>
            <p:cNvSpPr/>
            <p:nvPr/>
          </p:nvSpPr>
          <p:spPr>
            <a:xfrm>
              <a:off x="4390640" y="1920644"/>
              <a:ext cx="40714" cy="36534"/>
            </a:xfrm>
            <a:custGeom>
              <a:rect b="b" l="l" r="r" t="t"/>
              <a:pathLst>
                <a:path extrusionOk="0" h="1792" w="1997">
                  <a:moveTo>
                    <a:pt x="506" y="1"/>
                  </a:moveTo>
                  <a:lnTo>
                    <a:pt x="0" y="795"/>
                  </a:lnTo>
                  <a:cubicBezTo>
                    <a:pt x="0" y="795"/>
                    <a:pt x="82" y="1791"/>
                    <a:pt x="1316" y="1791"/>
                  </a:cubicBezTo>
                  <a:cubicBezTo>
                    <a:pt x="1390" y="1791"/>
                    <a:pt x="1468" y="1788"/>
                    <a:pt x="1550" y="1780"/>
                  </a:cubicBezTo>
                  <a:cubicBezTo>
                    <a:pt x="1713" y="1500"/>
                    <a:pt x="1997" y="1008"/>
                    <a:pt x="1997" y="1008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1"/>
            <p:cNvSpPr/>
            <p:nvPr/>
          </p:nvSpPr>
          <p:spPr>
            <a:xfrm>
              <a:off x="4398469" y="1915547"/>
              <a:ext cx="48563" cy="30072"/>
            </a:xfrm>
            <a:custGeom>
              <a:rect b="b" l="l" r="r" t="t"/>
              <a:pathLst>
                <a:path extrusionOk="0" h="1475" w="2382">
                  <a:moveTo>
                    <a:pt x="1166" y="0"/>
                  </a:moveTo>
                  <a:lnTo>
                    <a:pt x="122" y="105"/>
                  </a:lnTo>
                  <a:lnTo>
                    <a:pt x="0" y="443"/>
                  </a:lnTo>
                  <a:lnTo>
                    <a:pt x="1487" y="1475"/>
                  </a:lnTo>
                  <a:lnTo>
                    <a:pt x="1613" y="1258"/>
                  </a:lnTo>
                  <a:lnTo>
                    <a:pt x="2381" y="107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"/>
            <p:cNvSpPr/>
            <p:nvPr/>
          </p:nvSpPr>
          <p:spPr>
            <a:xfrm>
              <a:off x="4387052" y="1886433"/>
              <a:ext cx="76759" cy="51927"/>
            </a:xfrm>
            <a:custGeom>
              <a:rect b="b" l="l" r="r" t="t"/>
              <a:pathLst>
                <a:path extrusionOk="0" h="2547" w="3765">
                  <a:moveTo>
                    <a:pt x="1952" y="0"/>
                  </a:moveTo>
                  <a:cubicBezTo>
                    <a:pt x="1708" y="0"/>
                    <a:pt x="1467" y="113"/>
                    <a:pt x="1312" y="330"/>
                  </a:cubicBezTo>
                  <a:cubicBezTo>
                    <a:pt x="1141" y="200"/>
                    <a:pt x="932" y="125"/>
                    <a:pt x="719" y="121"/>
                  </a:cubicBezTo>
                  <a:cubicBezTo>
                    <a:pt x="460" y="121"/>
                    <a:pt x="180" y="238"/>
                    <a:pt x="72" y="472"/>
                  </a:cubicBezTo>
                  <a:cubicBezTo>
                    <a:pt x="22" y="597"/>
                    <a:pt x="1" y="731"/>
                    <a:pt x="17" y="864"/>
                  </a:cubicBezTo>
                  <a:cubicBezTo>
                    <a:pt x="17" y="977"/>
                    <a:pt x="38" y="1082"/>
                    <a:pt x="80" y="1182"/>
                  </a:cubicBezTo>
                  <a:cubicBezTo>
                    <a:pt x="168" y="1349"/>
                    <a:pt x="314" y="1474"/>
                    <a:pt x="489" y="1529"/>
                  </a:cubicBezTo>
                  <a:cubicBezTo>
                    <a:pt x="652" y="1583"/>
                    <a:pt x="823" y="1608"/>
                    <a:pt x="993" y="1608"/>
                  </a:cubicBezTo>
                  <a:cubicBezTo>
                    <a:pt x="1006" y="1608"/>
                    <a:pt x="1019" y="1608"/>
                    <a:pt x="1032" y="1608"/>
                  </a:cubicBezTo>
                  <a:lnTo>
                    <a:pt x="1032" y="1608"/>
                  </a:lnTo>
                  <a:cubicBezTo>
                    <a:pt x="970" y="1775"/>
                    <a:pt x="1070" y="1971"/>
                    <a:pt x="1212" y="2076"/>
                  </a:cubicBezTo>
                  <a:cubicBezTo>
                    <a:pt x="1324" y="2151"/>
                    <a:pt x="1450" y="2187"/>
                    <a:pt x="1574" y="2187"/>
                  </a:cubicBezTo>
                  <a:cubicBezTo>
                    <a:pt x="1749" y="2187"/>
                    <a:pt x="1921" y="2116"/>
                    <a:pt x="2047" y="1980"/>
                  </a:cubicBezTo>
                  <a:cubicBezTo>
                    <a:pt x="2180" y="2325"/>
                    <a:pt x="2554" y="2546"/>
                    <a:pt x="2926" y="2546"/>
                  </a:cubicBezTo>
                  <a:cubicBezTo>
                    <a:pt x="2963" y="2546"/>
                    <a:pt x="3000" y="2544"/>
                    <a:pt x="3037" y="2539"/>
                  </a:cubicBezTo>
                  <a:cubicBezTo>
                    <a:pt x="3359" y="2498"/>
                    <a:pt x="3672" y="2268"/>
                    <a:pt x="3727" y="1946"/>
                  </a:cubicBezTo>
                  <a:cubicBezTo>
                    <a:pt x="3764" y="1691"/>
                    <a:pt x="3639" y="1437"/>
                    <a:pt x="3409" y="1311"/>
                  </a:cubicBezTo>
                  <a:cubicBezTo>
                    <a:pt x="3292" y="1249"/>
                    <a:pt x="3161" y="1230"/>
                    <a:pt x="3028" y="1230"/>
                  </a:cubicBezTo>
                  <a:cubicBezTo>
                    <a:pt x="2938" y="1230"/>
                    <a:pt x="2847" y="1239"/>
                    <a:pt x="2758" y="1249"/>
                  </a:cubicBezTo>
                  <a:cubicBezTo>
                    <a:pt x="2858" y="1031"/>
                    <a:pt x="2816" y="768"/>
                    <a:pt x="2720" y="547"/>
                  </a:cubicBezTo>
                  <a:cubicBezTo>
                    <a:pt x="2666" y="426"/>
                    <a:pt x="2595" y="317"/>
                    <a:pt x="2503" y="225"/>
                  </a:cubicBezTo>
                  <a:cubicBezTo>
                    <a:pt x="2348" y="74"/>
                    <a:pt x="2149" y="0"/>
                    <a:pt x="195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1"/>
            <p:cNvSpPr/>
            <p:nvPr/>
          </p:nvSpPr>
          <p:spPr>
            <a:xfrm>
              <a:off x="4390456" y="1891693"/>
              <a:ext cx="9725" cy="18145"/>
            </a:xfrm>
            <a:custGeom>
              <a:rect b="b" l="l" r="r" t="t"/>
              <a:pathLst>
                <a:path extrusionOk="0" h="890" w="477">
                  <a:moveTo>
                    <a:pt x="431" y="1"/>
                  </a:moveTo>
                  <a:cubicBezTo>
                    <a:pt x="429" y="1"/>
                    <a:pt x="428" y="1"/>
                    <a:pt x="427" y="1"/>
                  </a:cubicBezTo>
                  <a:lnTo>
                    <a:pt x="423" y="1"/>
                  </a:lnTo>
                  <a:cubicBezTo>
                    <a:pt x="356" y="9"/>
                    <a:pt x="289" y="30"/>
                    <a:pt x="230" y="68"/>
                  </a:cubicBezTo>
                  <a:cubicBezTo>
                    <a:pt x="105" y="151"/>
                    <a:pt x="26" y="289"/>
                    <a:pt x="13" y="439"/>
                  </a:cubicBezTo>
                  <a:cubicBezTo>
                    <a:pt x="1" y="581"/>
                    <a:pt x="17" y="727"/>
                    <a:pt x="63" y="865"/>
                  </a:cubicBezTo>
                  <a:cubicBezTo>
                    <a:pt x="70" y="882"/>
                    <a:pt x="85" y="889"/>
                    <a:pt x="99" y="889"/>
                  </a:cubicBezTo>
                  <a:cubicBezTo>
                    <a:pt x="121" y="889"/>
                    <a:pt x="144" y="872"/>
                    <a:pt x="139" y="844"/>
                  </a:cubicBezTo>
                  <a:cubicBezTo>
                    <a:pt x="88" y="661"/>
                    <a:pt x="47" y="439"/>
                    <a:pt x="147" y="264"/>
                  </a:cubicBezTo>
                  <a:cubicBezTo>
                    <a:pt x="197" y="180"/>
                    <a:pt x="276" y="118"/>
                    <a:pt x="373" y="88"/>
                  </a:cubicBezTo>
                  <a:cubicBezTo>
                    <a:pt x="385" y="84"/>
                    <a:pt x="402" y="84"/>
                    <a:pt x="418" y="80"/>
                  </a:cubicBezTo>
                  <a:lnTo>
                    <a:pt x="427" y="80"/>
                  </a:lnTo>
                  <a:cubicBezTo>
                    <a:pt x="476" y="76"/>
                    <a:pt x="477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1"/>
            <p:cNvSpPr/>
            <p:nvPr/>
          </p:nvSpPr>
          <p:spPr>
            <a:xfrm>
              <a:off x="4411334" y="1916628"/>
              <a:ext cx="10744" cy="11804"/>
            </a:xfrm>
            <a:custGeom>
              <a:rect b="b" l="l" r="r" t="t"/>
              <a:pathLst>
                <a:path extrusionOk="0" h="579" w="527">
                  <a:moveTo>
                    <a:pt x="62" y="1"/>
                  </a:moveTo>
                  <a:cubicBezTo>
                    <a:pt x="47" y="1"/>
                    <a:pt x="29" y="9"/>
                    <a:pt x="25" y="27"/>
                  </a:cubicBezTo>
                  <a:lnTo>
                    <a:pt x="29" y="27"/>
                  </a:lnTo>
                  <a:cubicBezTo>
                    <a:pt x="8" y="81"/>
                    <a:pt x="0" y="139"/>
                    <a:pt x="0" y="198"/>
                  </a:cubicBezTo>
                  <a:cubicBezTo>
                    <a:pt x="0" y="319"/>
                    <a:pt x="63" y="428"/>
                    <a:pt x="167" y="490"/>
                  </a:cubicBezTo>
                  <a:cubicBezTo>
                    <a:pt x="263" y="545"/>
                    <a:pt x="368" y="574"/>
                    <a:pt x="476" y="578"/>
                  </a:cubicBezTo>
                  <a:cubicBezTo>
                    <a:pt x="478" y="578"/>
                    <a:pt x="479" y="578"/>
                    <a:pt x="480" y="578"/>
                  </a:cubicBezTo>
                  <a:cubicBezTo>
                    <a:pt x="526" y="578"/>
                    <a:pt x="525" y="503"/>
                    <a:pt x="476" y="499"/>
                  </a:cubicBezTo>
                  <a:cubicBezTo>
                    <a:pt x="389" y="494"/>
                    <a:pt x="305" y="474"/>
                    <a:pt x="226" y="436"/>
                  </a:cubicBezTo>
                  <a:cubicBezTo>
                    <a:pt x="176" y="411"/>
                    <a:pt x="138" y="373"/>
                    <a:pt x="109" y="323"/>
                  </a:cubicBezTo>
                  <a:cubicBezTo>
                    <a:pt x="92" y="286"/>
                    <a:pt x="79" y="244"/>
                    <a:pt x="79" y="202"/>
                  </a:cubicBezTo>
                  <a:cubicBezTo>
                    <a:pt x="79" y="185"/>
                    <a:pt x="79" y="164"/>
                    <a:pt x="79" y="144"/>
                  </a:cubicBezTo>
                  <a:lnTo>
                    <a:pt x="79" y="139"/>
                  </a:lnTo>
                  <a:cubicBezTo>
                    <a:pt x="79" y="135"/>
                    <a:pt x="79" y="131"/>
                    <a:pt x="79" y="127"/>
                  </a:cubicBezTo>
                  <a:cubicBezTo>
                    <a:pt x="79" y="119"/>
                    <a:pt x="84" y="110"/>
                    <a:pt x="84" y="102"/>
                  </a:cubicBezTo>
                  <a:cubicBezTo>
                    <a:pt x="88" y="85"/>
                    <a:pt x="92" y="64"/>
                    <a:pt x="100" y="48"/>
                  </a:cubicBezTo>
                  <a:cubicBezTo>
                    <a:pt x="105" y="27"/>
                    <a:pt x="96" y="6"/>
                    <a:pt x="71" y="2"/>
                  </a:cubicBezTo>
                  <a:cubicBezTo>
                    <a:pt x="68" y="1"/>
                    <a:pt x="65" y="1"/>
                    <a:pt x="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1"/>
            <p:cNvSpPr/>
            <p:nvPr/>
          </p:nvSpPr>
          <p:spPr>
            <a:xfrm>
              <a:off x="4330550" y="2054200"/>
              <a:ext cx="42100" cy="30325"/>
            </a:xfrm>
            <a:custGeom>
              <a:rect b="b" l="l" r="r" t="t"/>
              <a:pathLst>
                <a:path extrusionOk="0" h="1213" w="1684">
                  <a:moveTo>
                    <a:pt x="1024" y="0"/>
                  </a:moveTo>
                  <a:lnTo>
                    <a:pt x="477" y="502"/>
                  </a:lnTo>
                  <a:lnTo>
                    <a:pt x="84" y="844"/>
                  </a:lnTo>
                  <a:lnTo>
                    <a:pt x="0" y="1128"/>
                  </a:lnTo>
                  <a:cubicBezTo>
                    <a:pt x="99" y="1183"/>
                    <a:pt x="212" y="1212"/>
                    <a:pt x="327" y="1212"/>
                  </a:cubicBezTo>
                  <a:cubicBezTo>
                    <a:pt x="353" y="1212"/>
                    <a:pt x="379" y="1211"/>
                    <a:pt x="406" y="1208"/>
                  </a:cubicBezTo>
                  <a:cubicBezTo>
                    <a:pt x="472" y="1149"/>
                    <a:pt x="548" y="1095"/>
                    <a:pt x="627" y="1049"/>
                  </a:cubicBezTo>
                  <a:cubicBezTo>
                    <a:pt x="708" y="1114"/>
                    <a:pt x="807" y="1155"/>
                    <a:pt x="907" y="1155"/>
                  </a:cubicBezTo>
                  <a:cubicBezTo>
                    <a:pt x="968" y="1155"/>
                    <a:pt x="1029" y="1140"/>
                    <a:pt x="1086" y="1107"/>
                  </a:cubicBezTo>
                  <a:cubicBezTo>
                    <a:pt x="1254" y="1015"/>
                    <a:pt x="1274" y="840"/>
                    <a:pt x="1254" y="677"/>
                  </a:cubicBezTo>
                  <a:lnTo>
                    <a:pt x="1254" y="677"/>
                  </a:lnTo>
                  <a:cubicBezTo>
                    <a:pt x="1286" y="874"/>
                    <a:pt x="1457" y="1020"/>
                    <a:pt x="1659" y="1020"/>
                  </a:cubicBezTo>
                  <a:cubicBezTo>
                    <a:pt x="1667" y="1020"/>
                    <a:pt x="1675" y="1020"/>
                    <a:pt x="1684" y="1020"/>
                  </a:cubicBezTo>
                  <a:cubicBezTo>
                    <a:pt x="1667" y="861"/>
                    <a:pt x="1667" y="698"/>
                    <a:pt x="1671" y="535"/>
                  </a:cubicBezTo>
                  <a:lnTo>
                    <a:pt x="1024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"/>
            <p:cNvSpPr/>
            <p:nvPr/>
          </p:nvSpPr>
          <p:spPr>
            <a:xfrm>
              <a:off x="4319900" y="2039925"/>
              <a:ext cx="37825" cy="20050"/>
            </a:xfrm>
            <a:custGeom>
              <a:rect b="b" l="l" r="r" t="t"/>
              <a:pathLst>
                <a:path extrusionOk="0" h="802" w="1513">
                  <a:moveTo>
                    <a:pt x="259" y="0"/>
                  </a:moveTo>
                  <a:cubicBezTo>
                    <a:pt x="178" y="0"/>
                    <a:pt x="92" y="5"/>
                    <a:pt x="0" y="16"/>
                  </a:cubicBezTo>
                  <a:cubicBezTo>
                    <a:pt x="38" y="91"/>
                    <a:pt x="88" y="158"/>
                    <a:pt x="142" y="225"/>
                  </a:cubicBezTo>
                  <a:cubicBezTo>
                    <a:pt x="518" y="262"/>
                    <a:pt x="865" y="450"/>
                    <a:pt x="1099" y="751"/>
                  </a:cubicBezTo>
                  <a:cubicBezTo>
                    <a:pt x="1233" y="776"/>
                    <a:pt x="1366" y="793"/>
                    <a:pt x="1500" y="801"/>
                  </a:cubicBezTo>
                  <a:lnTo>
                    <a:pt x="1512" y="784"/>
                  </a:lnTo>
                  <a:cubicBezTo>
                    <a:pt x="1512" y="784"/>
                    <a:pt x="1273" y="0"/>
                    <a:pt x="25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1"/>
            <p:cNvSpPr/>
            <p:nvPr/>
          </p:nvSpPr>
          <p:spPr>
            <a:xfrm>
              <a:off x="4309675" y="2040300"/>
              <a:ext cx="47725" cy="40125"/>
            </a:xfrm>
            <a:custGeom>
              <a:rect b="b" l="l" r="r" t="t"/>
              <a:pathLst>
                <a:path extrusionOk="0" h="1605" w="1909">
                  <a:moveTo>
                    <a:pt x="389" y="1"/>
                  </a:moveTo>
                  <a:cubicBezTo>
                    <a:pt x="163" y="544"/>
                    <a:pt x="0" y="945"/>
                    <a:pt x="0" y="945"/>
                  </a:cubicBezTo>
                  <a:cubicBezTo>
                    <a:pt x="0" y="945"/>
                    <a:pt x="213" y="1588"/>
                    <a:pt x="1224" y="1605"/>
                  </a:cubicBezTo>
                  <a:cubicBezTo>
                    <a:pt x="1554" y="1312"/>
                    <a:pt x="1846" y="882"/>
                    <a:pt x="1909" y="786"/>
                  </a:cubicBezTo>
                  <a:cubicBezTo>
                    <a:pt x="932" y="724"/>
                    <a:pt x="543" y="252"/>
                    <a:pt x="40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1"/>
            <p:cNvSpPr/>
            <p:nvPr/>
          </p:nvSpPr>
          <p:spPr>
            <a:xfrm>
              <a:off x="4301200" y="2045525"/>
              <a:ext cx="31575" cy="29800"/>
            </a:xfrm>
            <a:custGeom>
              <a:rect b="b" l="l" r="r" t="t"/>
              <a:pathLst>
                <a:path extrusionOk="0" h="1192" w="1263">
                  <a:moveTo>
                    <a:pt x="648" y="1"/>
                  </a:moveTo>
                  <a:cubicBezTo>
                    <a:pt x="1" y="289"/>
                    <a:pt x="13" y="995"/>
                    <a:pt x="381" y="1154"/>
                  </a:cubicBezTo>
                  <a:cubicBezTo>
                    <a:pt x="441" y="1181"/>
                    <a:pt x="503" y="1192"/>
                    <a:pt x="566" y="1192"/>
                  </a:cubicBezTo>
                  <a:cubicBezTo>
                    <a:pt x="882" y="1192"/>
                    <a:pt x="1193" y="903"/>
                    <a:pt x="1141" y="882"/>
                  </a:cubicBezTo>
                  <a:cubicBezTo>
                    <a:pt x="1133" y="880"/>
                    <a:pt x="1127" y="878"/>
                    <a:pt x="1120" y="878"/>
                  </a:cubicBezTo>
                  <a:cubicBezTo>
                    <a:pt x="1076" y="878"/>
                    <a:pt x="1063" y="936"/>
                    <a:pt x="982" y="936"/>
                  </a:cubicBezTo>
                  <a:cubicBezTo>
                    <a:pt x="1045" y="903"/>
                    <a:pt x="1103" y="782"/>
                    <a:pt x="1129" y="719"/>
                  </a:cubicBezTo>
                  <a:cubicBezTo>
                    <a:pt x="1187" y="673"/>
                    <a:pt x="1187" y="560"/>
                    <a:pt x="1187" y="560"/>
                  </a:cubicBezTo>
                  <a:cubicBezTo>
                    <a:pt x="1187" y="560"/>
                    <a:pt x="1262" y="523"/>
                    <a:pt x="1225" y="477"/>
                  </a:cubicBezTo>
                  <a:cubicBezTo>
                    <a:pt x="1221" y="473"/>
                    <a:pt x="1211" y="471"/>
                    <a:pt x="1197" y="471"/>
                  </a:cubicBezTo>
                  <a:cubicBezTo>
                    <a:pt x="1078" y="471"/>
                    <a:pt x="644" y="611"/>
                    <a:pt x="644" y="611"/>
                  </a:cubicBezTo>
                  <a:cubicBezTo>
                    <a:pt x="644" y="611"/>
                    <a:pt x="623" y="544"/>
                    <a:pt x="728" y="527"/>
                  </a:cubicBezTo>
                  <a:cubicBezTo>
                    <a:pt x="836" y="506"/>
                    <a:pt x="991" y="377"/>
                    <a:pt x="966" y="347"/>
                  </a:cubicBezTo>
                  <a:cubicBezTo>
                    <a:pt x="959" y="338"/>
                    <a:pt x="942" y="335"/>
                    <a:pt x="920" y="335"/>
                  </a:cubicBezTo>
                  <a:cubicBezTo>
                    <a:pt x="872" y="335"/>
                    <a:pt x="797" y="350"/>
                    <a:pt x="728" y="350"/>
                  </a:cubicBezTo>
                  <a:cubicBezTo>
                    <a:pt x="714" y="350"/>
                    <a:pt x="699" y="349"/>
                    <a:pt x="686" y="347"/>
                  </a:cubicBezTo>
                  <a:cubicBezTo>
                    <a:pt x="681" y="347"/>
                    <a:pt x="676" y="346"/>
                    <a:pt x="671" y="346"/>
                  </a:cubicBezTo>
                  <a:cubicBezTo>
                    <a:pt x="569" y="346"/>
                    <a:pt x="443" y="498"/>
                    <a:pt x="435" y="510"/>
                  </a:cubicBezTo>
                  <a:cubicBezTo>
                    <a:pt x="435" y="510"/>
                    <a:pt x="548" y="218"/>
                    <a:pt x="648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1"/>
            <p:cNvSpPr/>
            <p:nvPr/>
          </p:nvSpPr>
          <p:spPr>
            <a:xfrm>
              <a:off x="4321875" y="2059525"/>
              <a:ext cx="8900" cy="3900"/>
            </a:xfrm>
            <a:custGeom>
              <a:rect b="b" l="l" r="r" t="t"/>
              <a:pathLst>
                <a:path extrusionOk="0" h="156" w="356">
                  <a:moveTo>
                    <a:pt x="356" y="0"/>
                  </a:moveTo>
                  <a:lnTo>
                    <a:pt x="1" y="155"/>
                  </a:lnTo>
                  <a:cubicBezTo>
                    <a:pt x="122" y="138"/>
                    <a:pt x="356" y="1"/>
                    <a:pt x="356" y="0"/>
                  </a:cubicBez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"/>
            <p:cNvSpPr/>
            <p:nvPr/>
          </p:nvSpPr>
          <p:spPr>
            <a:xfrm>
              <a:off x="4323450" y="2063500"/>
              <a:ext cx="5875" cy="2950"/>
            </a:xfrm>
            <a:custGeom>
              <a:rect b="b" l="l" r="r" t="t"/>
              <a:pathLst>
                <a:path extrusionOk="0" h="118" w="235">
                  <a:moveTo>
                    <a:pt x="234" y="0"/>
                  </a:moveTo>
                  <a:lnTo>
                    <a:pt x="0" y="117"/>
                  </a:lnTo>
                  <a:cubicBezTo>
                    <a:pt x="180" y="71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1"/>
            <p:cNvSpPr/>
            <p:nvPr/>
          </p:nvSpPr>
          <p:spPr>
            <a:xfrm>
              <a:off x="4323450" y="2045525"/>
              <a:ext cx="7325" cy="4425"/>
            </a:xfrm>
            <a:custGeom>
              <a:rect b="b" l="l" r="r" t="t"/>
              <a:pathLst>
                <a:path extrusionOk="0" h="177" w="293">
                  <a:moveTo>
                    <a:pt x="0" y="1"/>
                  </a:moveTo>
                  <a:lnTo>
                    <a:pt x="0" y="1"/>
                  </a:lnTo>
                  <a:cubicBezTo>
                    <a:pt x="55" y="63"/>
                    <a:pt x="117" y="126"/>
                    <a:pt x="184" y="176"/>
                  </a:cubicBezTo>
                  <a:cubicBezTo>
                    <a:pt x="193" y="159"/>
                    <a:pt x="201" y="143"/>
                    <a:pt x="218" y="126"/>
                  </a:cubicBezTo>
                  <a:cubicBezTo>
                    <a:pt x="239" y="101"/>
                    <a:pt x="264" y="76"/>
                    <a:pt x="293" y="59"/>
                  </a:cubicBezTo>
                  <a:cubicBezTo>
                    <a:pt x="197" y="30"/>
                    <a:pt x="101" y="9"/>
                    <a:pt x="0" y="1"/>
                  </a:cubicBezTo>
                  <a:close/>
                </a:path>
              </a:pathLst>
            </a:custGeom>
            <a:solidFill>
              <a:srgbClr val="FFE17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1"/>
            <p:cNvSpPr/>
            <p:nvPr/>
          </p:nvSpPr>
          <p:spPr>
            <a:xfrm>
              <a:off x="4328050" y="2047000"/>
              <a:ext cx="19325" cy="11725"/>
            </a:xfrm>
            <a:custGeom>
              <a:rect b="b" l="l" r="r" t="t"/>
              <a:pathLst>
                <a:path extrusionOk="0" h="469" w="773">
                  <a:moveTo>
                    <a:pt x="109" y="0"/>
                  </a:moveTo>
                  <a:cubicBezTo>
                    <a:pt x="80" y="21"/>
                    <a:pt x="55" y="42"/>
                    <a:pt x="34" y="67"/>
                  </a:cubicBezTo>
                  <a:cubicBezTo>
                    <a:pt x="17" y="84"/>
                    <a:pt x="9" y="100"/>
                    <a:pt x="0" y="121"/>
                  </a:cubicBezTo>
                  <a:cubicBezTo>
                    <a:pt x="226" y="297"/>
                    <a:pt x="493" y="414"/>
                    <a:pt x="773" y="468"/>
                  </a:cubicBezTo>
                  <a:cubicBezTo>
                    <a:pt x="602" y="251"/>
                    <a:pt x="372" y="88"/>
                    <a:pt x="109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1"/>
            <p:cNvSpPr/>
            <p:nvPr/>
          </p:nvSpPr>
          <p:spPr>
            <a:xfrm>
              <a:off x="4339325" y="2035125"/>
              <a:ext cx="38750" cy="22325"/>
            </a:xfrm>
            <a:custGeom>
              <a:rect b="b" l="l" r="r" t="t"/>
              <a:pathLst>
                <a:path extrusionOk="0" h="893" w="1550">
                  <a:moveTo>
                    <a:pt x="1418" y="1"/>
                  </a:moveTo>
                  <a:cubicBezTo>
                    <a:pt x="1266" y="1"/>
                    <a:pt x="0" y="847"/>
                    <a:pt x="0" y="847"/>
                  </a:cubicBezTo>
                  <a:lnTo>
                    <a:pt x="117" y="893"/>
                  </a:lnTo>
                  <a:cubicBezTo>
                    <a:pt x="117" y="893"/>
                    <a:pt x="1550" y="87"/>
                    <a:pt x="1429" y="3"/>
                  </a:cubicBezTo>
                  <a:cubicBezTo>
                    <a:pt x="1426" y="1"/>
                    <a:pt x="1423" y="1"/>
                    <a:pt x="141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1"/>
            <p:cNvSpPr/>
            <p:nvPr/>
          </p:nvSpPr>
          <p:spPr>
            <a:xfrm>
              <a:off x="4353525" y="2047400"/>
              <a:ext cx="47225" cy="33025"/>
            </a:xfrm>
            <a:custGeom>
              <a:rect b="b" l="l" r="r" t="t"/>
              <a:pathLst>
                <a:path extrusionOk="0" h="1321" w="1889">
                  <a:moveTo>
                    <a:pt x="414" y="1"/>
                  </a:moveTo>
                  <a:lnTo>
                    <a:pt x="0" y="435"/>
                  </a:lnTo>
                  <a:cubicBezTo>
                    <a:pt x="0" y="435"/>
                    <a:pt x="581" y="1321"/>
                    <a:pt x="1053" y="1321"/>
                  </a:cubicBezTo>
                  <a:cubicBezTo>
                    <a:pt x="1525" y="1321"/>
                    <a:pt x="1888" y="561"/>
                    <a:pt x="1888" y="561"/>
                  </a:cubicBezTo>
                  <a:lnTo>
                    <a:pt x="1170" y="235"/>
                  </a:lnTo>
                  <a:lnTo>
                    <a:pt x="1015" y="427"/>
                  </a:lnTo>
                  <a:lnTo>
                    <a:pt x="414" y="1"/>
                  </a:ln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1"/>
            <p:cNvSpPr/>
            <p:nvPr/>
          </p:nvSpPr>
          <p:spPr>
            <a:xfrm>
              <a:off x="4344125" y="2036350"/>
              <a:ext cx="19750" cy="24800"/>
            </a:xfrm>
            <a:custGeom>
              <a:rect b="b" l="l" r="r" t="t"/>
              <a:pathLst>
                <a:path extrusionOk="0" h="992" w="790">
                  <a:moveTo>
                    <a:pt x="529" y="0"/>
                  </a:moveTo>
                  <a:cubicBezTo>
                    <a:pt x="457" y="0"/>
                    <a:pt x="514" y="188"/>
                    <a:pt x="506" y="188"/>
                  </a:cubicBezTo>
                  <a:cubicBezTo>
                    <a:pt x="494" y="188"/>
                    <a:pt x="463" y="96"/>
                    <a:pt x="405" y="96"/>
                  </a:cubicBezTo>
                  <a:cubicBezTo>
                    <a:pt x="402" y="96"/>
                    <a:pt x="400" y="96"/>
                    <a:pt x="397" y="96"/>
                  </a:cubicBezTo>
                  <a:cubicBezTo>
                    <a:pt x="335" y="105"/>
                    <a:pt x="0" y="464"/>
                    <a:pt x="376" y="877"/>
                  </a:cubicBezTo>
                  <a:cubicBezTo>
                    <a:pt x="450" y="958"/>
                    <a:pt x="511" y="991"/>
                    <a:pt x="561" y="991"/>
                  </a:cubicBezTo>
                  <a:cubicBezTo>
                    <a:pt x="766" y="991"/>
                    <a:pt x="790" y="443"/>
                    <a:pt x="790" y="443"/>
                  </a:cubicBezTo>
                  <a:cubicBezTo>
                    <a:pt x="790" y="443"/>
                    <a:pt x="602" y="9"/>
                    <a:pt x="531" y="0"/>
                  </a:cubicBezTo>
                  <a:cubicBezTo>
                    <a:pt x="530" y="0"/>
                    <a:pt x="529" y="0"/>
                    <a:pt x="529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1"/>
            <p:cNvSpPr/>
            <p:nvPr/>
          </p:nvSpPr>
          <p:spPr>
            <a:xfrm>
              <a:off x="4352175" y="2039475"/>
              <a:ext cx="1375" cy="7950"/>
            </a:xfrm>
            <a:custGeom>
              <a:rect b="b" l="l" r="r" t="t"/>
              <a:pathLst>
                <a:path extrusionOk="0" h="318" w="55">
                  <a:moveTo>
                    <a:pt x="34" y="1"/>
                  </a:moveTo>
                  <a:cubicBezTo>
                    <a:pt x="0" y="105"/>
                    <a:pt x="8" y="218"/>
                    <a:pt x="54" y="318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"/>
            <p:cNvSpPr/>
            <p:nvPr/>
          </p:nvSpPr>
          <p:spPr>
            <a:xfrm>
              <a:off x="4345825" y="2042075"/>
              <a:ext cx="8550" cy="9750"/>
            </a:xfrm>
            <a:custGeom>
              <a:rect b="b" l="l" r="r" t="t"/>
              <a:pathLst>
                <a:path extrusionOk="0" h="390" w="342">
                  <a:moveTo>
                    <a:pt x="26" y="0"/>
                  </a:moveTo>
                  <a:cubicBezTo>
                    <a:pt x="1" y="0"/>
                    <a:pt x="24" y="197"/>
                    <a:pt x="24" y="197"/>
                  </a:cubicBezTo>
                  <a:cubicBezTo>
                    <a:pt x="24" y="197"/>
                    <a:pt x="180" y="389"/>
                    <a:pt x="260" y="389"/>
                  </a:cubicBezTo>
                  <a:cubicBezTo>
                    <a:pt x="261" y="389"/>
                    <a:pt x="262" y="389"/>
                    <a:pt x="262" y="389"/>
                  </a:cubicBezTo>
                  <a:cubicBezTo>
                    <a:pt x="342" y="389"/>
                    <a:pt x="212" y="252"/>
                    <a:pt x="212" y="252"/>
                  </a:cubicBezTo>
                  <a:cubicBezTo>
                    <a:pt x="212" y="252"/>
                    <a:pt x="145" y="139"/>
                    <a:pt x="100" y="122"/>
                  </a:cubicBezTo>
                  <a:cubicBezTo>
                    <a:pt x="108" y="68"/>
                    <a:pt x="79" y="18"/>
                    <a:pt x="29" y="1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1"/>
            <p:cNvSpPr/>
            <p:nvPr/>
          </p:nvSpPr>
          <p:spPr>
            <a:xfrm>
              <a:off x="4343800" y="2067000"/>
              <a:ext cx="17525" cy="14200"/>
            </a:xfrm>
            <a:custGeom>
              <a:rect b="b" l="l" r="r" t="t"/>
              <a:pathLst>
                <a:path extrusionOk="0" h="568" w="701">
                  <a:moveTo>
                    <a:pt x="379" y="1"/>
                  </a:moveTo>
                  <a:cubicBezTo>
                    <a:pt x="357" y="1"/>
                    <a:pt x="343" y="2"/>
                    <a:pt x="343" y="2"/>
                  </a:cubicBezTo>
                  <a:lnTo>
                    <a:pt x="247" y="107"/>
                  </a:lnTo>
                  <a:cubicBezTo>
                    <a:pt x="327" y="128"/>
                    <a:pt x="481" y="186"/>
                    <a:pt x="465" y="299"/>
                  </a:cubicBezTo>
                  <a:cubicBezTo>
                    <a:pt x="455" y="362"/>
                    <a:pt x="389" y="393"/>
                    <a:pt x="314" y="393"/>
                  </a:cubicBezTo>
                  <a:cubicBezTo>
                    <a:pt x="230" y="393"/>
                    <a:pt x="135" y="355"/>
                    <a:pt x="93" y="282"/>
                  </a:cubicBezTo>
                  <a:lnTo>
                    <a:pt x="1" y="382"/>
                  </a:lnTo>
                  <a:cubicBezTo>
                    <a:pt x="108" y="511"/>
                    <a:pt x="232" y="568"/>
                    <a:pt x="343" y="568"/>
                  </a:cubicBezTo>
                  <a:cubicBezTo>
                    <a:pt x="496" y="568"/>
                    <a:pt x="625" y="459"/>
                    <a:pt x="657" y="278"/>
                  </a:cubicBezTo>
                  <a:cubicBezTo>
                    <a:pt x="701" y="25"/>
                    <a:pt x="470" y="1"/>
                    <a:pt x="37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1"/>
            <p:cNvSpPr/>
            <p:nvPr/>
          </p:nvSpPr>
          <p:spPr>
            <a:xfrm>
              <a:off x="4438634" y="1929044"/>
              <a:ext cx="16759" cy="5892"/>
            </a:xfrm>
            <a:custGeom>
              <a:rect b="b" l="l" r="r" t="t"/>
              <a:pathLst>
                <a:path extrusionOk="0" h="289" w="822">
                  <a:moveTo>
                    <a:pt x="59" y="0"/>
                  </a:moveTo>
                  <a:cubicBezTo>
                    <a:pt x="28" y="0"/>
                    <a:pt x="1" y="40"/>
                    <a:pt x="27" y="69"/>
                  </a:cubicBezTo>
                  <a:lnTo>
                    <a:pt x="31" y="69"/>
                  </a:lnTo>
                  <a:cubicBezTo>
                    <a:pt x="102" y="140"/>
                    <a:pt x="186" y="203"/>
                    <a:pt x="282" y="240"/>
                  </a:cubicBezTo>
                  <a:cubicBezTo>
                    <a:pt x="344" y="272"/>
                    <a:pt x="413" y="289"/>
                    <a:pt x="482" y="289"/>
                  </a:cubicBezTo>
                  <a:cubicBezTo>
                    <a:pt x="496" y="289"/>
                    <a:pt x="510" y="288"/>
                    <a:pt x="524" y="286"/>
                  </a:cubicBezTo>
                  <a:cubicBezTo>
                    <a:pt x="624" y="278"/>
                    <a:pt x="716" y="236"/>
                    <a:pt x="791" y="165"/>
                  </a:cubicBezTo>
                  <a:cubicBezTo>
                    <a:pt x="821" y="142"/>
                    <a:pt x="791" y="101"/>
                    <a:pt x="758" y="101"/>
                  </a:cubicBezTo>
                  <a:cubicBezTo>
                    <a:pt x="750" y="101"/>
                    <a:pt x="741" y="104"/>
                    <a:pt x="733" y="111"/>
                  </a:cubicBezTo>
                  <a:cubicBezTo>
                    <a:pt x="670" y="174"/>
                    <a:pt x="587" y="207"/>
                    <a:pt x="499" y="211"/>
                  </a:cubicBezTo>
                  <a:cubicBezTo>
                    <a:pt x="428" y="211"/>
                    <a:pt x="357" y="195"/>
                    <a:pt x="294" y="161"/>
                  </a:cubicBezTo>
                  <a:cubicBezTo>
                    <a:pt x="215" y="124"/>
                    <a:pt x="144" y="73"/>
                    <a:pt x="85" y="11"/>
                  </a:cubicBezTo>
                  <a:cubicBezTo>
                    <a:pt x="77" y="3"/>
                    <a:pt x="68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0"/>
          <p:cNvSpPr txBox="1"/>
          <p:nvPr>
            <p:ph idx="4294967295" type="sldNum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C2B9DB"/>
                </a:solidFill>
              </a:rPr>
              <a:t>‹#›</a:t>
            </a:fld>
            <a:endParaRPr>
              <a:solidFill>
                <a:srgbClr val="C2B9DB"/>
              </a:solidFill>
            </a:endParaRPr>
          </a:p>
        </p:txBody>
      </p:sp>
      <p:sp>
        <p:nvSpPr>
          <p:cNvPr id="1243" name="Google Shape;1243;p10"/>
          <p:cNvSpPr txBox="1"/>
          <p:nvPr>
            <p:ph idx="4294967295" type="body"/>
          </p:nvPr>
        </p:nvSpPr>
        <p:spPr>
          <a:xfrm>
            <a:off x="166833" y="99167"/>
            <a:ext cx="2807600" cy="11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Clr>
                <a:srgbClr val="C2B9DB"/>
              </a:buClr>
              <a:buSzPts val="1800"/>
              <a:buNone/>
            </a:pPr>
            <a:r>
              <a:rPr lang="en" sz="6667">
                <a:solidFill>
                  <a:srgbClr val="C2B9DB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MARTES</a:t>
            </a:r>
            <a:endParaRPr sz="6667">
              <a:solidFill>
                <a:srgbClr val="C2B9DB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grpSp>
        <p:nvGrpSpPr>
          <p:cNvPr id="1244" name="Google Shape;1244;p10"/>
          <p:cNvGrpSpPr/>
          <p:nvPr/>
        </p:nvGrpSpPr>
        <p:grpSpPr>
          <a:xfrm rot="-8954026">
            <a:off x="8879908" y="1638548"/>
            <a:ext cx="2950288" cy="4871777"/>
            <a:chOff x="2135062" y="1493405"/>
            <a:chExt cx="2212874" cy="3654094"/>
          </a:xfrm>
        </p:grpSpPr>
        <p:sp>
          <p:nvSpPr>
            <p:cNvPr id="1245" name="Google Shape;1245;p10"/>
            <p:cNvSpPr/>
            <p:nvPr/>
          </p:nvSpPr>
          <p:spPr>
            <a:xfrm>
              <a:off x="4171440" y="2946660"/>
              <a:ext cx="95785" cy="16868"/>
            </a:xfrm>
            <a:custGeom>
              <a:rect b="b" l="l" r="r" t="t"/>
              <a:pathLst>
                <a:path extrusionOk="0" h="364" w="2067">
                  <a:moveTo>
                    <a:pt x="1654" y="0"/>
                  </a:moveTo>
                  <a:cubicBezTo>
                    <a:pt x="1316" y="0"/>
                    <a:pt x="768" y="63"/>
                    <a:pt x="0" y="363"/>
                  </a:cubicBezTo>
                  <a:lnTo>
                    <a:pt x="2052" y="31"/>
                  </a:lnTo>
                  <a:lnTo>
                    <a:pt x="2052" y="31"/>
                  </a:lnTo>
                  <a:cubicBezTo>
                    <a:pt x="2055" y="31"/>
                    <a:pt x="2057" y="31"/>
                    <a:pt x="2059" y="31"/>
                  </a:cubicBezTo>
                  <a:cubicBezTo>
                    <a:pt x="2064" y="31"/>
                    <a:pt x="2067" y="31"/>
                    <a:pt x="2067" y="29"/>
                  </a:cubicBezTo>
                  <a:lnTo>
                    <a:pt x="2067" y="29"/>
                  </a:lnTo>
                  <a:lnTo>
                    <a:pt x="2052" y="31"/>
                  </a:lnTo>
                  <a:lnTo>
                    <a:pt x="2052" y="31"/>
                  </a:lnTo>
                  <a:cubicBezTo>
                    <a:pt x="2010" y="28"/>
                    <a:pt x="1878" y="0"/>
                    <a:pt x="1654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6" name="Google Shape;1246;p10"/>
            <p:cNvGrpSpPr/>
            <p:nvPr/>
          </p:nvGrpSpPr>
          <p:grpSpPr>
            <a:xfrm>
              <a:off x="2135062" y="1493405"/>
              <a:ext cx="2212874" cy="3654094"/>
              <a:chOff x="14414750" y="5655625"/>
              <a:chExt cx="1193825" cy="1971350"/>
            </a:xfrm>
          </p:grpSpPr>
          <p:sp>
            <p:nvSpPr>
              <p:cNvPr id="1247" name="Google Shape;1247;p10"/>
              <p:cNvSpPr/>
              <p:nvPr/>
            </p:nvSpPr>
            <p:spPr>
              <a:xfrm>
                <a:off x="14782550" y="6626525"/>
                <a:ext cx="430875" cy="151550"/>
              </a:xfrm>
              <a:custGeom>
                <a:rect b="b" l="l" r="r" t="t"/>
                <a:pathLst>
                  <a:path extrusionOk="0" h="6062" w="17235">
                    <a:moveTo>
                      <a:pt x="14863" y="0"/>
                    </a:moveTo>
                    <a:cubicBezTo>
                      <a:pt x="9413" y="0"/>
                      <a:pt x="810" y="3031"/>
                      <a:pt x="0" y="6061"/>
                    </a:cubicBezTo>
                    <a:cubicBezTo>
                      <a:pt x="0" y="6061"/>
                      <a:pt x="15532" y="1988"/>
                      <a:pt x="17235" y="256"/>
                    </a:cubicBezTo>
                    <a:cubicBezTo>
                      <a:pt x="16560" y="81"/>
                      <a:pt x="15754" y="0"/>
                      <a:pt x="14863" y="0"/>
                    </a:cubicBezTo>
                    <a:close/>
                  </a:path>
                </a:pathLst>
              </a:custGeom>
              <a:solidFill>
                <a:srgbClr val="79567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10"/>
              <p:cNvSpPr/>
              <p:nvPr/>
            </p:nvSpPr>
            <p:spPr>
              <a:xfrm>
                <a:off x="14872975" y="7535650"/>
                <a:ext cx="57775" cy="88175"/>
              </a:xfrm>
              <a:custGeom>
                <a:rect b="b" l="l" r="r" t="t"/>
                <a:pathLst>
                  <a:path extrusionOk="0" h="3527" w="2311">
                    <a:moveTo>
                      <a:pt x="1611" y="1"/>
                    </a:moveTo>
                    <a:cubicBezTo>
                      <a:pt x="1247" y="183"/>
                      <a:pt x="669" y="457"/>
                      <a:pt x="0" y="822"/>
                    </a:cubicBezTo>
                    <a:cubicBezTo>
                      <a:pt x="517" y="1946"/>
                      <a:pt x="1003" y="2919"/>
                      <a:pt x="1429" y="3527"/>
                    </a:cubicBezTo>
                    <a:cubicBezTo>
                      <a:pt x="2310" y="2980"/>
                      <a:pt x="2128" y="852"/>
                      <a:pt x="1702" y="183"/>
                    </a:cubicBezTo>
                    <a:cubicBezTo>
                      <a:pt x="1672" y="153"/>
                      <a:pt x="1642" y="92"/>
                      <a:pt x="1611" y="1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10"/>
              <p:cNvSpPr/>
              <p:nvPr/>
            </p:nvSpPr>
            <p:spPr>
              <a:xfrm>
                <a:off x="14786350" y="7283375"/>
                <a:ext cx="129200" cy="272825"/>
              </a:xfrm>
              <a:custGeom>
                <a:rect b="b" l="l" r="r" t="t"/>
                <a:pathLst>
                  <a:path extrusionOk="0" h="10913" w="5168">
                    <a:moveTo>
                      <a:pt x="2584" y="1"/>
                    </a:moveTo>
                    <a:cubicBezTo>
                      <a:pt x="2462" y="213"/>
                      <a:pt x="973" y="1308"/>
                      <a:pt x="0" y="2037"/>
                    </a:cubicBezTo>
                    <a:cubicBezTo>
                      <a:pt x="578" y="3648"/>
                      <a:pt x="2097" y="7843"/>
                      <a:pt x="3465" y="10913"/>
                    </a:cubicBezTo>
                    <a:cubicBezTo>
                      <a:pt x="4164" y="10548"/>
                      <a:pt x="4712" y="10274"/>
                      <a:pt x="5076" y="10092"/>
                    </a:cubicBezTo>
                    <a:cubicBezTo>
                      <a:pt x="4681" y="8724"/>
                      <a:pt x="5167" y="2888"/>
                      <a:pt x="5167" y="2888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10"/>
              <p:cNvSpPr/>
              <p:nvPr/>
            </p:nvSpPr>
            <p:spPr>
              <a:xfrm>
                <a:off x="14765825" y="7334300"/>
                <a:ext cx="142875" cy="292675"/>
              </a:xfrm>
              <a:custGeom>
                <a:rect b="b" l="l" r="r" t="t"/>
                <a:pathLst>
                  <a:path extrusionOk="0" h="11707" w="5715">
                    <a:moveTo>
                      <a:pt x="821" y="0"/>
                    </a:moveTo>
                    <a:cubicBezTo>
                      <a:pt x="335" y="334"/>
                      <a:pt x="1" y="578"/>
                      <a:pt x="1" y="578"/>
                    </a:cubicBezTo>
                    <a:cubicBezTo>
                      <a:pt x="1" y="578"/>
                      <a:pt x="1490" y="6322"/>
                      <a:pt x="3070" y="9514"/>
                    </a:cubicBezTo>
                    <a:cubicBezTo>
                      <a:pt x="3618" y="10608"/>
                      <a:pt x="4165" y="11398"/>
                      <a:pt x="4681" y="11581"/>
                    </a:cubicBezTo>
                    <a:cubicBezTo>
                      <a:pt x="4885" y="11668"/>
                      <a:pt x="5074" y="11706"/>
                      <a:pt x="5243" y="11706"/>
                    </a:cubicBezTo>
                    <a:cubicBezTo>
                      <a:pt x="5428" y="11706"/>
                      <a:pt x="5588" y="11660"/>
                      <a:pt x="5715" y="11581"/>
                    </a:cubicBezTo>
                    <a:cubicBezTo>
                      <a:pt x="5289" y="10973"/>
                      <a:pt x="4803" y="10000"/>
                      <a:pt x="4286" y="8876"/>
                    </a:cubicBezTo>
                    <a:cubicBezTo>
                      <a:pt x="2918" y="5806"/>
                      <a:pt x="1399" y="1611"/>
                      <a:pt x="821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10"/>
              <p:cNvSpPr/>
              <p:nvPr/>
            </p:nvSpPr>
            <p:spPr>
              <a:xfrm>
                <a:off x="15219475" y="7284125"/>
                <a:ext cx="241675" cy="48675"/>
              </a:xfrm>
              <a:custGeom>
                <a:rect b="b" l="l" r="r" t="t"/>
                <a:pathLst>
                  <a:path extrusionOk="0" h="1947" w="9667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10"/>
              <p:cNvSpPr/>
              <p:nvPr/>
            </p:nvSpPr>
            <p:spPr>
              <a:xfrm>
                <a:off x="15222525" y="7167125"/>
                <a:ext cx="183900" cy="133750"/>
              </a:xfrm>
              <a:custGeom>
                <a:rect b="b" l="l" r="r" t="t"/>
                <a:pathLst>
                  <a:path extrusionOk="0" h="5350" w="7356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10"/>
              <p:cNvSpPr/>
              <p:nvPr/>
            </p:nvSpPr>
            <p:spPr>
              <a:xfrm>
                <a:off x="15381350" y="7272450"/>
                <a:ext cx="72950" cy="36025"/>
              </a:xfrm>
              <a:custGeom>
                <a:rect b="b" l="l" r="r" t="t"/>
                <a:pathLst>
                  <a:path extrusionOk="0" h="1441" w="2918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10"/>
              <p:cNvSpPr/>
              <p:nvPr/>
            </p:nvSpPr>
            <p:spPr>
              <a:xfrm>
                <a:off x="14816750" y="7204350"/>
                <a:ext cx="169475" cy="160350"/>
              </a:xfrm>
              <a:custGeom>
                <a:rect b="b" l="l" r="r" t="t"/>
                <a:pathLst>
                  <a:path extrusionOk="0" h="6414" w="6779">
                    <a:moveTo>
                      <a:pt x="1429" y="0"/>
                    </a:moveTo>
                    <a:cubicBezTo>
                      <a:pt x="638" y="1003"/>
                      <a:pt x="669" y="2888"/>
                      <a:pt x="669" y="2888"/>
                    </a:cubicBezTo>
                    <a:cubicBezTo>
                      <a:pt x="669" y="2888"/>
                      <a:pt x="0" y="5715"/>
                      <a:pt x="4073" y="6414"/>
                    </a:cubicBezTo>
                    <a:cubicBezTo>
                      <a:pt x="6778" y="3982"/>
                      <a:pt x="6414" y="3830"/>
                      <a:pt x="6414" y="3830"/>
                    </a:cubicBezTo>
                    <a:cubicBezTo>
                      <a:pt x="6414" y="3830"/>
                      <a:pt x="2249" y="1915"/>
                      <a:pt x="1429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10"/>
              <p:cNvSpPr/>
              <p:nvPr/>
            </p:nvSpPr>
            <p:spPr>
              <a:xfrm>
                <a:off x="15198975" y="7115450"/>
                <a:ext cx="156550" cy="80025"/>
              </a:xfrm>
              <a:custGeom>
                <a:rect b="b" l="l" r="r" t="t"/>
                <a:pathLst>
                  <a:path extrusionOk="0" h="3201" w="6262">
                    <a:moveTo>
                      <a:pt x="0" y="0"/>
                    </a:moveTo>
                    <a:cubicBezTo>
                      <a:pt x="0" y="0"/>
                      <a:pt x="243" y="2158"/>
                      <a:pt x="973" y="2645"/>
                    </a:cubicBezTo>
                    <a:cubicBezTo>
                      <a:pt x="1404" y="2963"/>
                      <a:pt x="2644" y="3201"/>
                      <a:pt x="3674" y="3201"/>
                    </a:cubicBezTo>
                    <a:cubicBezTo>
                      <a:pt x="4314" y="3201"/>
                      <a:pt x="4874" y="3109"/>
                      <a:pt x="5107" y="2888"/>
                    </a:cubicBezTo>
                    <a:cubicBezTo>
                      <a:pt x="5714" y="2310"/>
                      <a:pt x="6262" y="213"/>
                      <a:pt x="6262" y="213"/>
                    </a:cubicBezTo>
                    <a:lnTo>
                      <a:pt x="6262" y="213"/>
                    </a:lnTo>
                    <a:cubicBezTo>
                      <a:pt x="6261" y="213"/>
                      <a:pt x="4848" y="456"/>
                      <a:pt x="3206" y="456"/>
                    </a:cubicBezTo>
                    <a:cubicBezTo>
                      <a:pt x="2124" y="456"/>
                      <a:pt x="942" y="350"/>
                      <a:pt x="0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10"/>
              <p:cNvSpPr/>
              <p:nvPr/>
            </p:nvSpPr>
            <p:spPr>
              <a:xfrm>
                <a:off x="14816750" y="6616200"/>
                <a:ext cx="369325" cy="660350"/>
              </a:xfrm>
              <a:custGeom>
                <a:rect b="b" l="l" r="r" t="t"/>
                <a:pathLst>
                  <a:path extrusionOk="0" h="26414" w="14773">
                    <a:moveTo>
                      <a:pt x="12918" y="0"/>
                    </a:moveTo>
                    <a:lnTo>
                      <a:pt x="0" y="4833"/>
                    </a:lnTo>
                    <a:cubicBezTo>
                      <a:pt x="0" y="4833"/>
                      <a:pt x="182" y="13070"/>
                      <a:pt x="5441" y="14955"/>
                    </a:cubicBezTo>
                    <a:cubicBezTo>
                      <a:pt x="3404" y="18450"/>
                      <a:pt x="1550" y="24712"/>
                      <a:pt x="1550" y="24712"/>
                    </a:cubicBezTo>
                    <a:lnTo>
                      <a:pt x="3009" y="26414"/>
                    </a:lnTo>
                    <a:cubicBezTo>
                      <a:pt x="5471" y="22888"/>
                      <a:pt x="9818" y="16353"/>
                      <a:pt x="9453" y="14803"/>
                    </a:cubicBezTo>
                    <a:cubicBezTo>
                      <a:pt x="8936" y="12675"/>
                      <a:pt x="4316" y="8724"/>
                      <a:pt x="4742" y="5775"/>
                    </a:cubicBezTo>
                    <a:cubicBezTo>
                      <a:pt x="7325" y="3617"/>
                      <a:pt x="12523" y="2006"/>
                      <a:pt x="14772" y="1398"/>
                    </a:cubicBezTo>
                    <a:cubicBezTo>
                      <a:pt x="13648" y="578"/>
                      <a:pt x="12918" y="0"/>
                      <a:pt x="12918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10"/>
              <p:cNvSpPr/>
              <p:nvPr/>
            </p:nvSpPr>
            <p:spPr>
              <a:xfrm>
                <a:off x="14889592" y="6651150"/>
                <a:ext cx="552450" cy="670250"/>
              </a:xfrm>
              <a:custGeom>
                <a:rect b="b" l="l" r="r" t="t"/>
                <a:pathLst>
                  <a:path extrusionOk="0" h="26810" w="22098">
                    <a:moveTo>
                      <a:pt x="11763" y="0"/>
                    </a:moveTo>
                    <a:cubicBezTo>
                      <a:pt x="9514" y="608"/>
                      <a:pt x="4316" y="2219"/>
                      <a:pt x="1733" y="4377"/>
                    </a:cubicBezTo>
                    <a:cubicBezTo>
                      <a:pt x="1307" y="7326"/>
                      <a:pt x="5927" y="11277"/>
                      <a:pt x="6444" y="13405"/>
                    </a:cubicBezTo>
                    <a:cubicBezTo>
                      <a:pt x="6809" y="14955"/>
                      <a:pt x="2462" y="21490"/>
                      <a:pt x="0" y="25016"/>
                    </a:cubicBezTo>
                    <a:lnTo>
                      <a:pt x="1550" y="26809"/>
                    </a:lnTo>
                    <a:cubicBezTo>
                      <a:pt x="1550" y="26809"/>
                      <a:pt x="8511" y="17691"/>
                      <a:pt x="8967" y="15958"/>
                    </a:cubicBezTo>
                    <a:cubicBezTo>
                      <a:pt x="9392" y="14195"/>
                      <a:pt x="6870" y="5990"/>
                      <a:pt x="6870" y="5988"/>
                    </a:cubicBezTo>
                    <a:lnTo>
                      <a:pt x="6870" y="5988"/>
                    </a:lnTo>
                    <a:cubicBezTo>
                      <a:pt x="6871" y="5989"/>
                      <a:pt x="12246" y="10669"/>
                      <a:pt x="14267" y="10669"/>
                    </a:cubicBezTo>
                    <a:cubicBezTo>
                      <a:pt x="14273" y="10669"/>
                      <a:pt x="14280" y="10669"/>
                      <a:pt x="14286" y="10669"/>
                    </a:cubicBezTo>
                    <a:lnTo>
                      <a:pt x="14286" y="10669"/>
                    </a:lnTo>
                    <a:cubicBezTo>
                      <a:pt x="14286" y="10669"/>
                      <a:pt x="11186" y="15259"/>
                      <a:pt x="13253" y="19514"/>
                    </a:cubicBezTo>
                    <a:cubicBezTo>
                      <a:pt x="14522" y="20069"/>
                      <a:pt x="15456" y="20234"/>
                      <a:pt x="16119" y="20234"/>
                    </a:cubicBezTo>
                    <a:cubicBezTo>
                      <a:pt x="17091" y="20234"/>
                      <a:pt x="17478" y="19879"/>
                      <a:pt x="17478" y="19879"/>
                    </a:cubicBezTo>
                    <a:cubicBezTo>
                      <a:pt x="17478" y="19879"/>
                      <a:pt x="22098" y="9119"/>
                      <a:pt x="21308" y="7569"/>
                    </a:cubicBezTo>
                    <a:cubicBezTo>
                      <a:pt x="21004" y="6991"/>
                      <a:pt x="14924" y="2371"/>
                      <a:pt x="11763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10"/>
              <p:cNvSpPr/>
              <p:nvPr/>
            </p:nvSpPr>
            <p:spPr>
              <a:xfrm>
                <a:off x="15485500" y="6442175"/>
                <a:ext cx="5275" cy="4025"/>
              </a:xfrm>
              <a:custGeom>
                <a:rect b="b" l="l" r="r" t="t"/>
                <a:pathLst>
                  <a:path extrusionOk="0" h="161" w="211">
                    <a:moveTo>
                      <a:pt x="211" y="1"/>
                    </a:moveTo>
                    <a:lnTo>
                      <a:pt x="211" y="1"/>
                    </a:lnTo>
                    <a:cubicBezTo>
                      <a:pt x="85" y="101"/>
                      <a:pt x="1" y="160"/>
                      <a:pt x="10" y="160"/>
                    </a:cubicBezTo>
                    <a:cubicBezTo>
                      <a:pt x="12" y="160"/>
                      <a:pt x="18" y="158"/>
                      <a:pt x="29" y="153"/>
                    </a:cubicBezTo>
                    <a:cubicBezTo>
                      <a:pt x="89" y="153"/>
                      <a:pt x="150" y="92"/>
                      <a:pt x="211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10"/>
              <p:cNvSpPr/>
              <p:nvPr/>
            </p:nvSpPr>
            <p:spPr>
              <a:xfrm>
                <a:off x="15073245" y="6375411"/>
                <a:ext cx="471925" cy="221579"/>
              </a:xfrm>
              <a:custGeom>
                <a:rect b="b" l="l" r="r" t="t"/>
                <a:pathLst>
                  <a:path extrusionOk="0" h="9159" w="18877">
                    <a:moveTo>
                      <a:pt x="1886" y="1"/>
                    </a:moveTo>
                    <a:lnTo>
                      <a:pt x="1" y="2919"/>
                    </a:lnTo>
                    <a:cubicBezTo>
                      <a:pt x="1" y="2919"/>
                      <a:pt x="578" y="6931"/>
                      <a:pt x="2737" y="8724"/>
                    </a:cubicBezTo>
                    <a:cubicBezTo>
                      <a:pt x="3099" y="9028"/>
                      <a:pt x="3793" y="9159"/>
                      <a:pt x="4702" y="9159"/>
                    </a:cubicBezTo>
                    <a:cubicBezTo>
                      <a:pt x="8439" y="9159"/>
                      <a:pt x="15821" y="6945"/>
                      <a:pt x="18877" y="5381"/>
                    </a:cubicBezTo>
                    <a:lnTo>
                      <a:pt x="18877" y="5381"/>
                    </a:lnTo>
                    <a:cubicBezTo>
                      <a:pt x="15716" y="6232"/>
                      <a:pt x="8968" y="7934"/>
                      <a:pt x="6597" y="8116"/>
                    </a:cubicBezTo>
                    <a:cubicBezTo>
                      <a:pt x="6538" y="8120"/>
                      <a:pt x="6479" y="8121"/>
                      <a:pt x="6420" y="8121"/>
                    </a:cubicBezTo>
                    <a:cubicBezTo>
                      <a:pt x="3357" y="8121"/>
                      <a:pt x="1308" y="3527"/>
                      <a:pt x="1308" y="3527"/>
                    </a:cubicBezTo>
                    <a:lnTo>
                      <a:pt x="2797" y="1064"/>
                    </a:lnTo>
                    <a:lnTo>
                      <a:pt x="1886" y="1"/>
                    </a:ln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10"/>
              <p:cNvSpPr/>
              <p:nvPr/>
            </p:nvSpPr>
            <p:spPr>
              <a:xfrm>
                <a:off x="15104725" y="6393067"/>
                <a:ext cx="503850" cy="183475"/>
              </a:xfrm>
              <a:custGeom>
                <a:rect b="b" l="l" r="r" t="t"/>
                <a:pathLst>
                  <a:path extrusionOk="0" h="7339" w="20154">
                    <a:moveTo>
                      <a:pt x="15442" y="2013"/>
                    </a:moveTo>
                    <a:cubicBezTo>
                      <a:pt x="15382" y="2103"/>
                      <a:pt x="15321" y="2164"/>
                      <a:pt x="15261" y="2165"/>
                    </a:cubicBezTo>
                    <a:lnTo>
                      <a:pt x="15261" y="2165"/>
                    </a:lnTo>
                    <a:cubicBezTo>
                      <a:pt x="15282" y="2146"/>
                      <a:pt x="15343" y="2092"/>
                      <a:pt x="15442" y="2013"/>
                    </a:cubicBezTo>
                    <a:close/>
                    <a:moveTo>
                      <a:pt x="15803" y="0"/>
                    </a:moveTo>
                    <a:cubicBezTo>
                      <a:pt x="15242" y="0"/>
                      <a:pt x="14776" y="1439"/>
                      <a:pt x="13405" y="1439"/>
                    </a:cubicBezTo>
                    <a:cubicBezTo>
                      <a:pt x="13365" y="1439"/>
                      <a:pt x="13325" y="1438"/>
                      <a:pt x="13284" y="1435"/>
                    </a:cubicBezTo>
                    <a:cubicBezTo>
                      <a:pt x="13262" y="1433"/>
                      <a:pt x="13241" y="1432"/>
                      <a:pt x="13220" y="1432"/>
                    </a:cubicBezTo>
                    <a:cubicBezTo>
                      <a:pt x="12191" y="1432"/>
                      <a:pt x="11491" y="3563"/>
                      <a:pt x="11491" y="3563"/>
                    </a:cubicBezTo>
                    <a:lnTo>
                      <a:pt x="4834" y="4262"/>
                    </a:lnTo>
                    <a:lnTo>
                      <a:pt x="1521" y="310"/>
                    </a:lnTo>
                    <a:lnTo>
                      <a:pt x="1" y="2773"/>
                    </a:lnTo>
                    <a:cubicBezTo>
                      <a:pt x="1" y="2773"/>
                      <a:pt x="2037" y="7339"/>
                      <a:pt x="5085" y="7339"/>
                    </a:cubicBezTo>
                    <a:cubicBezTo>
                      <a:pt x="5152" y="7339"/>
                      <a:pt x="5221" y="7336"/>
                      <a:pt x="5290" y="7332"/>
                    </a:cubicBezTo>
                    <a:cubicBezTo>
                      <a:pt x="7661" y="7180"/>
                      <a:pt x="14409" y="5478"/>
                      <a:pt x="17570" y="4627"/>
                    </a:cubicBezTo>
                    <a:cubicBezTo>
                      <a:pt x="18178" y="4323"/>
                      <a:pt x="18634" y="4019"/>
                      <a:pt x="18816" y="3776"/>
                    </a:cubicBezTo>
                    <a:cubicBezTo>
                      <a:pt x="20153" y="2073"/>
                      <a:pt x="17904" y="1739"/>
                      <a:pt x="17904" y="1739"/>
                    </a:cubicBezTo>
                    <a:cubicBezTo>
                      <a:pt x="17904" y="1739"/>
                      <a:pt x="19272" y="979"/>
                      <a:pt x="18664" y="645"/>
                    </a:cubicBezTo>
                    <a:cubicBezTo>
                      <a:pt x="18619" y="623"/>
                      <a:pt x="18561" y="612"/>
                      <a:pt x="18492" y="612"/>
                    </a:cubicBezTo>
                    <a:cubicBezTo>
                      <a:pt x="17806" y="612"/>
                      <a:pt x="16022" y="1626"/>
                      <a:pt x="15442" y="2013"/>
                    </a:cubicBezTo>
                    <a:cubicBezTo>
                      <a:pt x="15807" y="1526"/>
                      <a:pt x="16354" y="128"/>
                      <a:pt x="15868" y="7"/>
                    </a:cubicBezTo>
                    <a:cubicBezTo>
                      <a:pt x="15846" y="2"/>
                      <a:pt x="15824" y="0"/>
                      <a:pt x="15803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10"/>
              <p:cNvSpPr/>
              <p:nvPr/>
            </p:nvSpPr>
            <p:spPr>
              <a:xfrm>
                <a:off x="15533325" y="6466550"/>
                <a:ext cx="51675" cy="9100"/>
              </a:xfrm>
              <a:custGeom>
                <a:rect b="b" l="l" r="r" t="t"/>
                <a:pathLst>
                  <a:path extrusionOk="0" h="364" w="2067">
                    <a:moveTo>
                      <a:pt x="1654" y="0"/>
                    </a:moveTo>
                    <a:cubicBezTo>
                      <a:pt x="1316" y="0"/>
                      <a:pt x="768" y="63"/>
                      <a:pt x="0" y="363"/>
                    </a:cubicBezTo>
                    <a:lnTo>
                      <a:pt x="2052" y="31"/>
                    </a:lnTo>
                    <a:lnTo>
                      <a:pt x="2052" y="31"/>
                    </a:lnTo>
                    <a:cubicBezTo>
                      <a:pt x="2055" y="31"/>
                      <a:pt x="2057" y="31"/>
                      <a:pt x="2059" y="31"/>
                    </a:cubicBezTo>
                    <a:cubicBezTo>
                      <a:pt x="2064" y="31"/>
                      <a:pt x="2067" y="31"/>
                      <a:pt x="2067" y="29"/>
                    </a:cubicBezTo>
                    <a:lnTo>
                      <a:pt x="2067" y="29"/>
                    </a:lnTo>
                    <a:lnTo>
                      <a:pt x="2052" y="31"/>
                    </a:lnTo>
                    <a:lnTo>
                      <a:pt x="2052" y="31"/>
                    </a:lnTo>
                    <a:cubicBezTo>
                      <a:pt x="2010" y="28"/>
                      <a:pt x="1878" y="0"/>
                      <a:pt x="1654" y="0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10"/>
              <p:cNvSpPr/>
              <p:nvPr/>
            </p:nvSpPr>
            <p:spPr>
              <a:xfrm>
                <a:off x="14442100" y="5892025"/>
                <a:ext cx="354900" cy="560825"/>
              </a:xfrm>
              <a:custGeom>
                <a:rect b="b" l="l" r="r" t="t"/>
                <a:pathLst>
                  <a:path extrusionOk="0" h="22433" w="14196">
                    <a:moveTo>
                      <a:pt x="2402" y="0"/>
                    </a:moveTo>
                    <a:cubicBezTo>
                      <a:pt x="852" y="1155"/>
                      <a:pt x="1" y="1672"/>
                      <a:pt x="1" y="1672"/>
                    </a:cubicBezTo>
                    <a:cubicBezTo>
                      <a:pt x="1" y="1672"/>
                      <a:pt x="1095" y="17812"/>
                      <a:pt x="12980" y="22432"/>
                    </a:cubicBezTo>
                    <a:cubicBezTo>
                      <a:pt x="14196" y="21460"/>
                      <a:pt x="12190" y="16627"/>
                      <a:pt x="12190" y="16627"/>
                    </a:cubicBezTo>
                    <a:cubicBezTo>
                      <a:pt x="12190" y="16627"/>
                      <a:pt x="3132" y="5016"/>
                      <a:pt x="2402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10"/>
              <p:cNvSpPr/>
              <p:nvPr/>
            </p:nvSpPr>
            <p:spPr>
              <a:xfrm>
                <a:off x="14603975" y="6239300"/>
                <a:ext cx="609450" cy="538775"/>
              </a:xfrm>
              <a:custGeom>
                <a:rect b="b" l="l" r="r" t="t"/>
                <a:pathLst>
                  <a:path extrusionOk="0" h="21551" w="24378">
                    <a:moveTo>
                      <a:pt x="5623" y="0"/>
                    </a:moveTo>
                    <a:cubicBezTo>
                      <a:pt x="5623" y="0"/>
                      <a:pt x="1368" y="3040"/>
                      <a:pt x="0" y="7477"/>
                    </a:cubicBezTo>
                    <a:cubicBezTo>
                      <a:pt x="1429" y="8815"/>
                      <a:pt x="4256" y="9453"/>
                      <a:pt x="4256" y="9453"/>
                    </a:cubicBezTo>
                    <a:lnTo>
                      <a:pt x="7143" y="21550"/>
                    </a:lnTo>
                    <a:cubicBezTo>
                      <a:pt x="7143" y="21550"/>
                      <a:pt x="19068" y="15627"/>
                      <a:pt x="23480" y="15627"/>
                    </a:cubicBezTo>
                    <a:cubicBezTo>
                      <a:pt x="23829" y="15627"/>
                      <a:pt x="24132" y="15665"/>
                      <a:pt x="24378" y="15745"/>
                    </a:cubicBezTo>
                    <a:cubicBezTo>
                      <a:pt x="23526" y="13830"/>
                      <a:pt x="18906" y="8663"/>
                      <a:pt x="18906" y="8663"/>
                    </a:cubicBezTo>
                    <a:lnTo>
                      <a:pt x="22189" y="4681"/>
                    </a:lnTo>
                    <a:cubicBezTo>
                      <a:pt x="22189" y="4681"/>
                      <a:pt x="18942" y="1890"/>
                      <a:pt x="15034" y="1890"/>
                    </a:cubicBezTo>
                    <a:cubicBezTo>
                      <a:pt x="13898" y="1890"/>
                      <a:pt x="12705" y="2126"/>
                      <a:pt x="11520" y="2736"/>
                    </a:cubicBezTo>
                    <a:cubicBezTo>
                      <a:pt x="11376" y="2825"/>
                      <a:pt x="11216" y="2863"/>
                      <a:pt x="11050" y="2863"/>
                    </a:cubicBezTo>
                    <a:cubicBezTo>
                      <a:pt x="10200" y="2863"/>
                      <a:pt x="9180" y="1885"/>
                      <a:pt x="9180" y="1885"/>
                    </a:cubicBezTo>
                    <a:cubicBezTo>
                      <a:pt x="8815" y="1824"/>
                      <a:pt x="5623" y="0"/>
                      <a:pt x="5623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10"/>
              <p:cNvSpPr/>
              <p:nvPr/>
            </p:nvSpPr>
            <p:spPr>
              <a:xfrm>
                <a:off x="14414750" y="5736725"/>
                <a:ext cx="177850" cy="221575"/>
              </a:xfrm>
              <a:custGeom>
                <a:rect b="b" l="l" r="r" t="t"/>
                <a:pathLst>
                  <a:path extrusionOk="0" h="8863" w="7114">
                    <a:moveTo>
                      <a:pt x="4745" y="0"/>
                    </a:moveTo>
                    <a:cubicBezTo>
                      <a:pt x="3035" y="0"/>
                      <a:pt x="1460" y="3659"/>
                      <a:pt x="1460" y="3659"/>
                    </a:cubicBezTo>
                    <a:cubicBezTo>
                      <a:pt x="1460" y="3659"/>
                      <a:pt x="1689" y="2257"/>
                      <a:pt x="1313" y="2257"/>
                    </a:cubicBezTo>
                    <a:cubicBezTo>
                      <a:pt x="1302" y="2257"/>
                      <a:pt x="1290" y="2258"/>
                      <a:pt x="1277" y="2261"/>
                    </a:cubicBezTo>
                    <a:cubicBezTo>
                      <a:pt x="1" y="2534"/>
                      <a:pt x="1216" y="8826"/>
                      <a:pt x="1216" y="8826"/>
                    </a:cubicBezTo>
                    <a:cubicBezTo>
                      <a:pt x="1274" y="8851"/>
                      <a:pt x="1339" y="8863"/>
                      <a:pt x="1409" y="8863"/>
                    </a:cubicBezTo>
                    <a:cubicBezTo>
                      <a:pt x="2205" y="8863"/>
                      <a:pt x="3752" y="7394"/>
                      <a:pt x="3557" y="6668"/>
                    </a:cubicBezTo>
                    <a:cubicBezTo>
                      <a:pt x="3344" y="5908"/>
                      <a:pt x="7113" y="923"/>
                      <a:pt x="5229" y="103"/>
                    </a:cubicBezTo>
                    <a:cubicBezTo>
                      <a:pt x="5067" y="32"/>
                      <a:pt x="4906" y="0"/>
                      <a:pt x="4745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10"/>
              <p:cNvSpPr/>
              <p:nvPr/>
            </p:nvSpPr>
            <p:spPr>
              <a:xfrm>
                <a:off x="14861050" y="7381375"/>
                <a:ext cx="56025" cy="13800"/>
              </a:xfrm>
              <a:custGeom>
                <a:rect b="b" l="l" r="r" t="t"/>
                <a:pathLst>
                  <a:path extrusionOk="0" h="552" w="2241">
                    <a:moveTo>
                      <a:pt x="1975" y="320"/>
                    </a:moveTo>
                    <a:cubicBezTo>
                      <a:pt x="1974" y="321"/>
                      <a:pt x="1972" y="321"/>
                      <a:pt x="1970" y="321"/>
                    </a:cubicBezTo>
                    <a:cubicBezTo>
                      <a:pt x="1967" y="321"/>
                      <a:pt x="1967" y="321"/>
                      <a:pt x="1982" y="328"/>
                    </a:cubicBezTo>
                    <a:lnTo>
                      <a:pt x="1982" y="328"/>
                    </a:lnTo>
                    <a:cubicBezTo>
                      <a:pt x="1980" y="326"/>
                      <a:pt x="1977" y="323"/>
                      <a:pt x="1975" y="320"/>
                    </a:cubicBezTo>
                    <a:close/>
                    <a:moveTo>
                      <a:pt x="1765" y="0"/>
                    </a:moveTo>
                    <a:cubicBezTo>
                      <a:pt x="1637" y="0"/>
                      <a:pt x="1511" y="19"/>
                      <a:pt x="1420" y="32"/>
                    </a:cubicBezTo>
                    <a:cubicBezTo>
                      <a:pt x="1085" y="62"/>
                      <a:pt x="751" y="123"/>
                      <a:pt x="417" y="214"/>
                    </a:cubicBezTo>
                    <a:cubicBezTo>
                      <a:pt x="325" y="214"/>
                      <a:pt x="234" y="245"/>
                      <a:pt x="173" y="275"/>
                    </a:cubicBezTo>
                    <a:cubicBezTo>
                      <a:pt x="1" y="304"/>
                      <a:pt x="73" y="551"/>
                      <a:pt x="237" y="551"/>
                    </a:cubicBezTo>
                    <a:cubicBezTo>
                      <a:pt x="246" y="551"/>
                      <a:pt x="255" y="550"/>
                      <a:pt x="265" y="549"/>
                    </a:cubicBezTo>
                    <a:cubicBezTo>
                      <a:pt x="720" y="427"/>
                      <a:pt x="1237" y="306"/>
                      <a:pt x="1754" y="306"/>
                    </a:cubicBezTo>
                    <a:lnTo>
                      <a:pt x="1906" y="306"/>
                    </a:lnTo>
                    <a:cubicBezTo>
                      <a:pt x="1936" y="306"/>
                      <a:pt x="1967" y="306"/>
                      <a:pt x="1967" y="336"/>
                    </a:cubicBezTo>
                    <a:cubicBezTo>
                      <a:pt x="1967" y="321"/>
                      <a:pt x="1967" y="313"/>
                      <a:pt x="1970" y="313"/>
                    </a:cubicBezTo>
                    <a:cubicBezTo>
                      <a:pt x="1971" y="313"/>
                      <a:pt x="1971" y="313"/>
                      <a:pt x="1971" y="313"/>
                    </a:cubicBezTo>
                    <a:lnTo>
                      <a:pt x="1971" y="313"/>
                    </a:lnTo>
                    <a:cubicBezTo>
                      <a:pt x="1972" y="315"/>
                      <a:pt x="1974" y="318"/>
                      <a:pt x="1975" y="320"/>
                    </a:cubicBezTo>
                    <a:lnTo>
                      <a:pt x="1975" y="320"/>
                    </a:lnTo>
                    <a:cubicBezTo>
                      <a:pt x="1976" y="319"/>
                      <a:pt x="1976" y="317"/>
                      <a:pt x="1975" y="315"/>
                    </a:cubicBezTo>
                    <a:lnTo>
                      <a:pt x="1975" y="315"/>
                    </a:lnTo>
                    <a:cubicBezTo>
                      <a:pt x="1979" y="318"/>
                      <a:pt x="1986" y="325"/>
                      <a:pt x="1997" y="336"/>
                    </a:cubicBezTo>
                    <a:cubicBezTo>
                      <a:pt x="1991" y="333"/>
                      <a:pt x="1986" y="330"/>
                      <a:pt x="1982" y="328"/>
                    </a:cubicBezTo>
                    <a:lnTo>
                      <a:pt x="1982" y="328"/>
                    </a:lnTo>
                    <a:cubicBezTo>
                      <a:pt x="2009" y="359"/>
                      <a:pt x="2053" y="378"/>
                      <a:pt x="2095" y="378"/>
                    </a:cubicBezTo>
                    <a:cubicBezTo>
                      <a:pt x="2114" y="378"/>
                      <a:pt x="2133" y="374"/>
                      <a:pt x="2149" y="366"/>
                    </a:cubicBezTo>
                    <a:cubicBezTo>
                      <a:pt x="2210" y="336"/>
                      <a:pt x="2240" y="214"/>
                      <a:pt x="2210" y="154"/>
                    </a:cubicBezTo>
                    <a:cubicBezTo>
                      <a:pt x="2106" y="33"/>
                      <a:pt x="1934" y="0"/>
                      <a:pt x="17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10"/>
              <p:cNvSpPr/>
              <p:nvPr/>
            </p:nvSpPr>
            <p:spPr>
              <a:xfrm>
                <a:off x="14863325" y="7412525"/>
                <a:ext cx="56025" cy="13800"/>
              </a:xfrm>
              <a:custGeom>
                <a:rect b="b" l="l" r="r" t="t"/>
                <a:pathLst>
                  <a:path extrusionOk="0" h="552" w="2241">
                    <a:moveTo>
                      <a:pt x="1788" y="0"/>
                    </a:moveTo>
                    <a:cubicBezTo>
                      <a:pt x="1658" y="0"/>
                      <a:pt x="1525" y="19"/>
                      <a:pt x="1420" y="32"/>
                    </a:cubicBezTo>
                    <a:cubicBezTo>
                      <a:pt x="1085" y="93"/>
                      <a:pt x="751" y="154"/>
                      <a:pt x="417" y="215"/>
                    </a:cubicBezTo>
                    <a:cubicBezTo>
                      <a:pt x="326" y="245"/>
                      <a:pt x="265" y="245"/>
                      <a:pt x="174" y="275"/>
                    </a:cubicBezTo>
                    <a:cubicBezTo>
                      <a:pt x="1" y="304"/>
                      <a:pt x="74" y="551"/>
                      <a:pt x="237" y="551"/>
                    </a:cubicBezTo>
                    <a:cubicBezTo>
                      <a:pt x="246" y="551"/>
                      <a:pt x="255" y="550"/>
                      <a:pt x="265" y="549"/>
                    </a:cubicBezTo>
                    <a:cubicBezTo>
                      <a:pt x="751" y="427"/>
                      <a:pt x="1237" y="306"/>
                      <a:pt x="1754" y="306"/>
                    </a:cubicBezTo>
                    <a:lnTo>
                      <a:pt x="1906" y="306"/>
                    </a:lnTo>
                    <a:cubicBezTo>
                      <a:pt x="1929" y="306"/>
                      <a:pt x="1952" y="306"/>
                      <a:pt x="1974" y="319"/>
                    </a:cubicBezTo>
                    <a:lnTo>
                      <a:pt x="1974" y="319"/>
                    </a:lnTo>
                    <a:cubicBezTo>
                      <a:pt x="1975" y="320"/>
                      <a:pt x="1976" y="321"/>
                      <a:pt x="1977" y="323"/>
                    </a:cubicBezTo>
                    <a:lnTo>
                      <a:pt x="1977" y="323"/>
                    </a:lnTo>
                    <a:cubicBezTo>
                      <a:pt x="1977" y="323"/>
                      <a:pt x="1977" y="323"/>
                      <a:pt x="1977" y="323"/>
                    </a:cubicBezTo>
                    <a:lnTo>
                      <a:pt x="1977" y="323"/>
                    </a:lnTo>
                    <a:cubicBezTo>
                      <a:pt x="1971" y="323"/>
                      <a:pt x="1975" y="332"/>
                      <a:pt x="1988" y="335"/>
                    </a:cubicBezTo>
                    <a:lnTo>
                      <a:pt x="1988" y="335"/>
                    </a:lnTo>
                    <a:cubicBezTo>
                      <a:pt x="2016" y="362"/>
                      <a:pt x="2057" y="378"/>
                      <a:pt x="2096" y="378"/>
                    </a:cubicBezTo>
                    <a:cubicBezTo>
                      <a:pt x="2114" y="378"/>
                      <a:pt x="2133" y="375"/>
                      <a:pt x="2149" y="367"/>
                    </a:cubicBezTo>
                    <a:cubicBezTo>
                      <a:pt x="2210" y="336"/>
                      <a:pt x="2240" y="215"/>
                      <a:pt x="2210" y="154"/>
                    </a:cubicBezTo>
                    <a:cubicBezTo>
                      <a:pt x="2124" y="33"/>
                      <a:pt x="1959" y="0"/>
                      <a:pt x="1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10"/>
              <p:cNvSpPr/>
              <p:nvPr/>
            </p:nvSpPr>
            <p:spPr>
              <a:xfrm>
                <a:off x="14861275" y="7452025"/>
                <a:ext cx="55800" cy="13200"/>
              </a:xfrm>
              <a:custGeom>
                <a:rect b="b" l="l" r="r" t="t"/>
                <a:pathLst>
                  <a:path extrusionOk="0" h="528" w="2232">
                    <a:moveTo>
                      <a:pt x="1966" y="320"/>
                    </a:moveTo>
                    <a:cubicBezTo>
                      <a:pt x="1965" y="321"/>
                      <a:pt x="1963" y="321"/>
                      <a:pt x="1961" y="321"/>
                    </a:cubicBezTo>
                    <a:cubicBezTo>
                      <a:pt x="1958" y="321"/>
                      <a:pt x="1958" y="321"/>
                      <a:pt x="1973" y="329"/>
                    </a:cubicBezTo>
                    <a:lnTo>
                      <a:pt x="1973" y="329"/>
                    </a:lnTo>
                    <a:cubicBezTo>
                      <a:pt x="1971" y="326"/>
                      <a:pt x="1968" y="323"/>
                      <a:pt x="1966" y="320"/>
                    </a:cubicBezTo>
                    <a:close/>
                    <a:moveTo>
                      <a:pt x="1756" y="1"/>
                    </a:moveTo>
                    <a:cubicBezTo>
                      <a:pt x="1628" y="1"/>
                      <a:pt x="1502" y="20"/>
                      <a:pt x="1411" y="33"/>
                    </a:cubicBezTo>
                    <a:cubicBezTo>
                      <a:pt x="1076" y="63"/>
                      <a:pt x="742" y="124"/>
                      <a:pt x="408" y="215"/>
                    </a:cubicBezTo>
                    <a:cubicBezTo>
                      <a:pt x="316" y="215"/>
                      <a:pt x="225" y="246"/>
                      <a:pt x="164" y="246"/>
                    </a:cubicBezTo>
                    <a:cubicBezTo>
                      <a:pt x="0" y="300"/>
                      <a:pt x="58" y="528"/>
                      <a:pt x="204" y="528"/>
                    </a:cubicBezTo>
                    <a:cubicBezTo>
                      <a:pt x="220" y="528"/>
                      <a:pt x="237" y="525"/>
                      <a:pt x="256" y="519"/>
                    </a:cubicBezTo>
                    <a:cubicBezTo>
                      <a:pt x="711" y="397"/>
                      <a:pt x="1228" y="306"/>
                      <a:pt x="1745" y="276"/>
                    </a:cubicBezTo>
                    <a:cubicBezTo>
                      <a:pt x="1775" y="276"/>
                      <a:pt x="1806" y="276"/>
                      <a:pt x="1836" y="306"/>
                    </a:cubicBezTo>
                    <a:lnTo>
                      <a:pt x="1958" y="306"/>
                    </a:lnTo>
                    <a:cubicBezTo>
                      <a:pt x="1960" y="311"/>
                      <a:pt x="1963" y="316"/>
                      <a:pt x="1966" y="320"/>
                    </a:cubicBezTo>
                    <a:lnTo>
                      <a:pt x="1966" y="320"/>
                    </a:lnTo>
                    <a:cubicBezTo>
                      <a:pt x="1968" y="319"/>
                      <a:pt x="1967" y="315"/>
                      <a:pt x="1958" y="306"/>
                    </a:cubicBezTo>
                    <a:lnTo>
                      <a:pt x="1958" y="306"/>
                    </a:lnTo>
                    <a:cubicBezTo>
                      <a:pt x="1958" y="307"/>
                      <a:pt x="1962" y="311"/>
                      <a:pt x="1988" y="337"/>
                    </a:cubicBezTo>
                    <a:cubicBezTo>
                      <a:pt x="1982" y="334"/>
                      <a:pt x="1977" y="331"/>
                      <a:pt x="1973" y="329"/>
                    </a:cubicBezTo>
                    <a:lnTo>
                      <a:pt x="1973" y="329"/>
                    </a:lnTo>
                    <a:cubicBezTo>
                      <a:pt x="1995" y="354"/>
                      <a:pt x="2028" y="370"/>
                      <a:pt x="2062" y="370"/>
                    </a:cubicBezTo>
                    <a:cubicBezTo>
                      <a:pt x="2089" y="370"/>
                      <a:pt x="2117" y="360"/>
                      <a:pt x="2140" y="337"/>
                    </a:cubicBezTo>
                    <a:cubicBezTo>
                      <a:pt x="2201" y="306"/>
                      <a:pt x="2231" y="215"/>
                      <a:pt x="2201" y="154"/>
                    </a:cubicBezTo>
                    <a:cubicBezTo>
                      <a:pt x="2097" y="33"/>
                      <a:pt x="1925" y="1"/>
                      <a:pt x="17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10"/>
              <p:cNvSpPr/>
              <p:nvPr/>
            </p:nvSpPr>
            <p:spPr>
              <a:xfrm>
                <a:off x="15285600" y="7206575"/>
                <a:ext cx="42325" cy="34350"/>
              </a:xfrm>
              <a:custGeom>
                <a:rect b="b" l="l" r="r" t="t"/>
                <a:pathLst>
                  <a:path extrusionOk="0" h="1374" w="1693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10"/>
              <p:cNvSpPr/>
              <p:nvPr/>
            </p:nvSpPr>
            <p:spPr>
              <a:xfrm>
                <a:off x="15302300" y="7233775"/>
                <a:ext cx="42125" cy="33725"/>
              </a:xfrm>
              <a:custGeom>
                <a:rect b="b" l="l" r="r" t="t"/>
                <a:pathLst>
                  <a:path extrusionOk="0" h="1349" w="1685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10"/>
              <p:cNvSpPr/>
              <p:nvPr/>
            </p:nvSpPr>
            <p:spPr>
              <a:xfrm>
                <a:off x="15328900" y="7255200"/>
                <a:ext cx="42350" cy="34350"/>
              </a:xfrm>
              <a:custGeom>
                <a:rect b="b" l="l" r="r" t="t"/>
                <a:pathLst>
                  <a:path extrusionOk="0" h="1374" w="1694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10"/>
              <p:cNvSpPr/>
              <p:nvPr/>
            </p:nvSpPr>
            <p:spPr>
              <a:xfrm>
                <a:off x="14775700" y="6580475"/>
                <a:ext cx="410375" cy="177850"/>
              </a:xfrm>
              <a:custGeom>
                <a:rect b="b" l="l" r="r" t="t"/>
                <a:pathLst>
                  <a:path extrusionOk="0" h="7114" w="16415">
                    <a:moveTo>
                      <a:pt x="16141" y="1"/>
                    </a:moveTo>
                    <a:cubicBezTo>
                      <a:pt x="10153" y="92"/>
                      <a:pt x="61" y="6748"/>
                      <a:pt x="1" y="6840"/>
                    </a:cubicBezTo>
                    <a:lnTo>
                      <a:pt x="31" y="6961"/>
                    </a:lnTo>
                    <a:lnTo>
                      <a:pt x="61" y="7113"/>
                    </a:lnTo>
                    <a:cubicBezTo>
                      <a:pt x="153" y="7052"/>
                      <a:pt x="10457" y="457"/>
                      <a:pt x="16414" y="365"/>
                    </a:cubicBezTo>
                    <a:lnTo>
                      <a:pt x="161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10"/>
              <p:cNvSpPr/>
              <p:nvPr/>
            </p:nvSpPr>
            <p:spPr>
              <a:xfrm>
                <a:off x="14763550" y="6533375"/>
                <a:ext cx="385275" cy="172500"/>
              </a:xfrm>
              <a:custGeom>
                <a:rect b="b" l="l" r="r" t="t"/>
                <a:pathLst>
                  <a:path extrusionOk="0" h="6900" w="15411">
                    <a:moveTo>
                      <a:pt x="14894" y="0"/>
                    </a:moveTo>
                    <a:cubicBezTo>
                      <a:pt x="9119" y="0"/>
                      <a:pt x="365" y="6322"/>
                      <a:pt x="0" y="6596"/>
                    </a:cubicBezTo>
                    <a:lnTo>
                      <a:pt x="61" y="6900"/>
                    </a:lnTo>
                    <a:cubicBezTo>
                      <a:pt x="152" y="6839"/>
                      <a:pt x="9727" y="334"/>
                      <a:pt x="15411" y="304"/>
                    </a:cubicBezTo>
                    <a:cubicBezTo>
                      <a:pt x="15350" y="243"/>
                      <a:pt x="15198" y="0"/>
                      <a:pt x="15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10"/>
              <p:cNvSpPr/>
              <p:nvPr/>
            </p:nvSpPr>
            <p:spPr>
              <a:xfrm>
                <a:off x="14752150" y="6489300"/>
                <a:ext cx="363250" cy="171000"/>
              </a:xfrm>
              <a:custGeom>
                <a:rect b="b" l="l" r="r" t="t"/>
                <a:pathLst>
                  <a:path extrusionOk="0" h="6840" w="14530">
                    <a:moveTo>
                      <a:pt x="13952" y="0"/>
                    </a:moveTo>
                    <a:cubicBezTo>
                      <a:pt x="8268" y="0"/>
                      <a:pt x="335" y="6231"/>
                      <a:pt x="0" y="6505"/>
                    </a:cubicBezTo>
                    <a:lnTo>
                      <a:pt x="92" y="6839"/>
                    </a:lnTo>
                    <a:cubicBezTo>
                      <a:pt x="152" y="6778"/>
                      <a:pt x="8390" y="304"/>
                      <a:pt x="13952" y="304"/>
                    </a:cubicBezTo>
                    <a:cubicBezTo>
                      <a:pt x="14013" y="304"/>
                      <a:pt x="14530" y="274"/>
                      <a:pt x="14378" y="274"/>
                    </a:cubicBezTo>
                    <a:lnTo>
                      <a:pt x="141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10"/>
              <p:cNvSpPr/>
              <p:nvPr/>
            </p:nvSpPr>
            <p:spPr>
              <a:xfrm>
                <a:off x="14739225" y="6455825"/>
                <a:ext cx="342725" cy="149750"/>
              </a:xfrm>
              <a:custGeom>
                <a:rect b="b" l="l" r="r" t="t"/>
                <a:pathLst>
                  <a:path extrusionOk="0" h="5990" w="13709">
                    <a:moveTo>
                      <a:pt x="13341" y="1"/>
                    </a:moveTo>
                    <a:cubicBezTo>
                      <a:pt x="6882" y="1"/>
                      <a:pt x="61" y="5595"/>
                      <a:pt x="1" y="5655"/>
                    </a:cubicBezTo>
                    <a:lnTo>
                      <a:pt x="92" y="5990"/>
                    </a:lnTo>
                    <a:cubicBezTo>
                      <a:pt x="152" y="5930"/>
                      <a:pt x="7148" y="243"/>
                      <a:pt x="13510" y="243"/>
                    </a:cubicBezTo>
                    <a:cubicBezTo>
                      <a:pt x="13576" y="243"/>
                      <a:pt x="13643" y="244"/>
                      <a:pt x="13709" y="245"/>
                    </a:cubicBezTo>
                    <a:lnTo>
                      <a:pt x="13496" y="2"/>
                    </a:lnTo>
                    <a:cubicBezTo>
                      <a:pt x="13445" y="1"/>
                      <a:pt x="13393" y="1"/>
                      <a:pt x="13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10"/>
              <p:cNvSpPr/>
              <p:nvPr/>
            </p:nvSpPr>
            <p:spPr>
              <a:xfrm>
                <a:off x="14726300" y="6429750"/>
                <a:ext cx="335150" cy="123400"/>
              </a:xfrm>
              <a:custGeom>
                <a:rect b="b" l="l" r="r" t="t"/>
                <a:pathLst>
                  <a:path extrusionOk="0" h="4936" w="13406">
                    <a:moveTo>
                      <a:pt x="12738" y="0"/>
                    </a:moveTo>
                    <a:cubicBezTo>
                      <a:pt x="6644" y="0"/>
                      <a:pt x="60" y="4572"/>
                      <a:pt x="1" y="4631"/>
                    </a:cubicBezTo>
                    <a:lnTo>
                      <a:pt x="92" y="4935"/>
                    </a:lnTo>
                    <a:cubicBezTo>
                      <a:pt x="181" y="4906"/>
                      <a:pt x="6881" y="334"/>
                      <a:pt x="12897" y="334"/>
                    </a:cubicBezTo>
                    <a:cubicBezTo>
                      <a:pt x="13067" y="334"/>
                      <a:pt x="13236" y="338"/>
                      <a:pt x="13405" y="346"/>
                    </a:cubicBezTo>
                    <a:lnTo>
                      <a:pt x="13253" y="11"/>
                    </a:lnTo>
                    <a:cubicBezTo>
                      <a:pt x="13082" y="4"/>
                      <a:pt x="12910" y="0"/>
                      <a:pt x="127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10"/>
              <p:cNvSpPr/>
              <p:nvPr/>
            </p:nvSpPr>
            <p:spPr>
              <a:xfrm>
                <a:off x="14717200" y="6325925"/>
                <a:ext cx="405025" cy="186950"/>
              </a:xfrm>
              <a:custGeom>
                <a:rect b="b" l="l" r="r" t="t"/>
                <a:pathLst>
                  <a:path extrusionOk="0" h="7478" w="16201">
                    <a:moveTo>
                      <a:pt x="15867" y="0"/>
                    </a:moveTo>
                    <a:cubicBezTo>
                      <a:pt x="15867" y="0"/>
                      <a:pt x="15350" y="669"/>
                      <a:pt x="12645" y="3222"/>
                    </a:cubicBezTo>
                    <a:cubicBezTo>
                      <a:pt x="11953" y="3092"/>
                      <a:pt x="11265" y="3034"/>
                      <a:pt x="10588" y="3034"/>
                    </a:cubicBezTo>
                    <a:cubicBezTo>
                      <a:pt x="4934" y="3034"/>
                      <a:pt x="54" y="7089"/>
                      <a:pt x="0" y="7143"/>
                    </a:cubicBezTo>
                    <a:lnTo>
                      <a:pt x="31" y="7477"/>
                    </a:lnTo>
                    <a:cubicBezTo>
                      <a:pt x="85" y="7423"/>
                      <a:pt x="5017" y="3361"/>
                      <a:pt x="10608" y="3361"/>
                    </a:cubicBezTo>
                    <a:cubicBezTo>
                      <a:pt x="11290" y="3361"/>
                      <a:pt x="11981" y="3421"/>
                      <a:pt x="12675" y="3556"/>
                    </a:cubicBezTo>
                    <a:lnTo>
                      <a:pt x="12736" y="3587"/>
                    </a:lnTo>
                    <a:lnTo>
                      <a:pt x="12797" y="3526"/>
                    </a:lnTo>
                    <a:cubicBezTo>
                      <a:pt x="15593" y="882"/>
                      <a:pt x="16171" y="213"/>
                      <a:pt x="16201" y="182"/>
                    </a:cubicBezTo>
                    <a:lnTo>
                      <a:pt x="158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10"/>
              <p:cNvSpPr/>
              <p:nvPr/>
            </p:nvSpPr>
            <p:spPr>
              <a:xfrm>
                <a:off x="14710350" y="6475625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1" y="0"/>
                    </a:moveTo>
                    <a:close/>
                  </a:path>
                </a:pathLst>
              </a:custGeom>
              <a:noFill/>
              <a:ln cap="flat" cmpd="sng" w="9875">
                <a:solidFill>
                  <a:srgbClr val="FFE17B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10"/>
              <p:cNvSpPr/>
              <p:nvPr/>
            </p:nvSpPr>
            <p:spPr>
              <a:xfrm>
                <a:off x="14705025" y="6303875"/>
                <a:ext cx="373150" cy="175550"/>
              </a:xfrm>
              <a:custGeom>
                <a:rect b="b" l="l" r="r" t="t"/>
                <a:pathLst>
                  <a:path extrusionOk="0" h="7022" w="14926">
                    <a:moveTo>
                      <a:pt x="14530" y="1"/>
                    </a:moveTo>
                    <a:cubicBezTo>
                      <a:pt x="14500" y="1"/>
                      <a:pt x="13588" y="852"/>
                      <a:pt x="11521" y="2584"/>
                    </a:cubicBezTo>
                    <a:cubicBezTo>
                      <a:pt x="11243" y="2568"/>
                      <a:pt x="10968" y="2560"/>
                      <a:pt x="10697" y="2560"/>
                    </a:cubicBezTo>
                    <a:cubicBezTo>
                      <a:pt x="4362" y="2560"/>
                      <a:pt x="1" y="6809"/>
                      <a:pt x="1" y="6809"/>
                    </a:cubicBezTo>
                    <a:lnTo>
                      <a:pt x="214" y="7022"/>
                    </a:lnTo>
                    <a:cubicBezTo>
                      <a:pt x="243" y="6964"/>
                      <a:pt x="4454" y="2890"/>
                      <a:pt x="10679" y="2890"/>
                    </a:cubicBezTo>
                    <a:cubicBezTo>
                      <a:pt x="10975" y="2890"/>
                      <a:pt x="11276" y="2899"/>
                      <a:pt x="11582" y="2919"/>
                    </a:cubicBezTo>
                    <a:lnTo>
                      <a:pt x="11642" y="2919"/>
                    </a:lnTo>
                    <a:lnTo>
                      <a:pt x="11673" y="2858"/>
                    </a:lnTo>
                    <a:cubicBezTo>
                      <a:pt x="13770" y="1095"/>
                      <a:pt x="14925" y="183"/>
                      <a:pt x="14925" y="183"/>
                    </a:cubicBezTo>
                    <a:lnTo>
                      <a:pt x="145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10"/>
              <p:cNvSpPr/>
              <p:nvPr/>
            </p:nvSpPr>
            <p:spPr>
              <a:xfrm>
                <a:off x="14626775" y="6243075"/>
                <a:ext cx="164150" cy="202925"/>
              </a:xfrm>
              <a:custGeom>
                <a:rect b="b" l="l" r="r" t="t"/>
                <a:pathLst>
                  <a:path extrusionOk="0" h="8117" w="6566">
                    <a:moveTo>
                      <a:pt x="6292" y="1"/>
                    </a:moveTo>
                    <a:lnTo>
                      <a:pt x="0" y="7904"/>
                    </a:lnTo>
                    <a:lnTo>
                      <a:pt x="243" y="8117"/>
                    </a:lnTo>
                    <a:lnTo>
                      <a:pt x="6566" y="183"/>
                    </a:lnTo>
                    <a:lnTo>
                      <a:pt x="62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0"/>
              <p:cNvSpPr/>
              <p:nvPr/>
            </p:nvSpPr>
            <p:spPr>
              <a:xfrm>
                <a:off x="14676925" y="6280325"/>
                <a:ext cx="157300" cy="187725"/>
              </a:xfrm>
              <a:custGeom>
                <a:rect b="b" l="l" r="r" t="t"/>
                <a:pathLst>
                  <a:path extrusionOk="0" h="7509" w="6292">
                    <a:moveTo>
                      <a:pt x="5958" y="0"/>
                    </a:moveTo>
                    <a:lnTo>
                      <a:pt x="0" y="7417"/>
                    </a:lnTo>
                    <a:lnTo>
                      <a:pt x="335" y="7508"/>
                    </a:lnTo>
                    <a:lnTo>
                      <a:pt x="6292" y="92"/>
                    </a:lnTo>
                    <a:lnTo>
                      <a:pt x="59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10"/>
              <p:cNvSpPr/>
              <p:nvPr/>
            </p:nvSpPr>
            <p:spPr>
              <a:xfrm>
                <a:off x="14710350" y="64756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10"/>
              <p:cNvSpPr/>
              <p:nvPr/>
            </p:nvSpPr>
            <p:spPr>
              <a:xfrm>
                <a:off x="14715231" y="5904656"/>
                <a:ext cx="344250" cy="462764"/>
              </a:xfrm>
              <a:custGeom>
                <a:rect b="b" l="l" r="r" t="t"/>
                <a:pathLst>
                  <a:path extrusionOk="0" h="18391" w="13770">
                    <a:moveTo>
                      <a:pt x="13101" y="1"/>
                    </a:moveTo>
                    <a:cubicBezTo>
                      <a:pt x="12324" y="350"/>
                      <a:pt x="10703" y="886"/>
                      <a:pt x="8110" y="886"/>
                    </a:cubicBezTo>
                    <a:cubicBezTo>
                      <a:pt x="6646" y="886"/>
                      <a:pt x="4873" y="716"/>
                      <a:pt x="2767" y="244"/>
                    </a:cubicBezTo>
                    <a:lnTo>
                      <a:pt x="2767" y="244"/>
                    </a:lnTo>
                    <a:cubicBezTo>
                      <a:pt x="1460" y="4165"/>
                      <a:pt x="1" y="13223"/>
                      <a:pt x="6171" y="13557"/>
                    </a:cubicBezTo>
                    <a:cubicBezTo>
                      <a:pt x="6353" y="15715"/>
                      <a:pt x="5107" y="16870"/>
                      <a:pt x="4226" y="17448"/>
                    </a:cubicBezTo>
                    <a:cubicBezTo>
                      <a:pt x="4651" y="17995"/>
                      <a:pt x="5229" y="18390"/>
                      <a:pt x="6050" y="18390"/>
                    </a:cubicBezTo>
                    <a:cubicBezTo>
                      <a:pt x="7721" y="18329"/>
                      <a:pt x="8147" y="16536"/>
                      <a:pt x="8208" y="15077"/>
                    </a:cubicBezTo>
                    <a:cubicBezTo>
                      <a:pt x="12129" y="14408"/>
                      <a:pt x="13618" y="11217"/>
                      <a:pt x="13709" y="6232"/>
                    </a:cubicBezTo>
                    <a:cubicBezTo>
                      <a:pt x="13770" y="3648"/>
                      <a:pt x="13466" y="1551"/>
                      <a:pt x="13101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10"/>
              <p:cNvSpPr/>
              <p:nvPr/>
            </p:nvSpPr>
            <p:spPr>
              <a:xfrm>
                <a:off x="14659450" y="5814500"/>
                <a:ext cx="385275" cy="528150"/>
              </a:xfrm>
              <a:custGeom>
                <a:rect b="b" l="l" r="r" t="t"/>
                <a:pathLst>
                  <a:path extrusionOk="0" h="21126" w="15411">
                    <a:moveTo>
                      <a:pt x="1216" y="1"/>
                    </a:moveTo>
                    <a:cubicBezTo>
                      <a:pt x="1216" y="1"/>
                      <a:pt x="0" y="6141"/>
                      <a:pt x="122" y="11126"/>
                    </a:cubicBezTo>
                    <a:cubicBezTo>
                      <a:pt x="243" y="15138"/>
                      <a:pt x="2037" y="17600"/>
                      <a:pt x="5563" y="18512"/>
                    </a:cubicBezTo>
                    <a:cubicBezTo>
                      <a:pt x="5684" y="19272"/>
                      <a:pt x="5927" y="20336"/>
                      <a:pt x="6505" y="21126"/>
                    </a:cubicBezTo>
                    <a:cubicBezTo>
                      <a:pt x="7386" y="20548"/>
                      <a:pt x="8632" y="19393"/>
                      <a:pt x="8450" y="17235"/>
                    </a:cubicBezTo>
                    <a:cubicBezTo>
                      <a:pt x="2280" y="16901"/>
                      <a:pt x="3739" y="7843"/>
                      <a:pt x="5046" y="3922"/>
                    </a:cubicBezTo>
                    <a:lnTo>
                      <a:pt x="5046" y="3922"/>
                    </a:lnTo>
                    <a:cubicBezTo>
                      <a:pt x="7152" y="4394"/>
                      <a:pt x="8925" y="4564"/>
                      <a:pt x="10390" y="4564"/>
                    </a:cubicBezTo>
                    <a:cubicBezTo>
                      <a:pt x="12986" y="4564"/>
                      <a:pt x="14614" y="4028"/>
                      <a:pt x="15411" y="3679"/>
                    </a:cubicBezTo>
                    <a:cubicBezTo>
                      <a:pt x="14985" y="1733"/>
                      <a:pt x="14468" y="670"/>
                      <a:pt x="14468" y="670"/>
                    </a:cubicBezTo>
                    <a:lnTo>
                      <a:pt x="1216" y="1"/>
                    </a:ln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0"/>
              <p:cNvSpPr/>
              <p:nvPr/>
            </p:nvSpPr>
            <p:spPr>
              <a:xfrm>
                <a:off x="14993025" y="6034125"/>
                <a:ext cx="23575" cy="40325"/>
              </a:xfrm>
              <a:custGeom>
                <a:rect b="b" l="l" r="r" t="t"/>
                <a:pathLst>
                  <a:path extrusionOk="0" h="1613" w="943">
                    <a:moveTo>
                      <a:pt x="518" y="0"/>
                    </a:moveTo>
                    <a:cubicBezTo>
                      <a:pt x="274" y="0"/>
                      <a:pt x="62" y="335"/>
                      <a:pt x="31" y="790"/>
                    </a:cubicBezTo>
                    <a:cubicBezTo>
                      <a:pt x="1" y="1246"/>
                      <a:pt x="183" y="1611"/>
                      <a:pt x="457" y="1611"/>
                    </a:cubicBezTo>
                    <a:cubicBezTo>
                      <a:pt x="466" y="1612"/>
                      <a:pt x="476" y="1613"/>
                      <a:pt x="485" y="1613"/>
                    </a:cubicBezTo>
                    <a:cubicBezTo>
                      <a:pt x="716" y="1613"/>
                      <a:pt x="914" y="1260"/>
                      <a:pt x="943" y="851"/>
                    </a:cubicBezTo>
                    <a:cubicBezTo>
                      <a:pt x="943" y="395"/>
                      <a:pt x="761" y="31"/>
                      <a:pt x="51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10"/>
              <p:cNvSpPr/>
              <p:nvPr/>
            </p:nvSpPr>
            <p:spPr>
              <a:xfrm>
                <a:off x="14773425" y="6075100"/>
                <a:ext cx="23575" cy="40350"/>
              </a:xfrm>
              <a:custGeom>
                <a:rect b="b" l="l" r="r" t="t"/>
                <a:pathLst>
                  <a:path extrusionOk="0" h="1614" w="943">
                    <a:moveTo>
                      <a:pt x="489" y="1"/>
                    </a:moveTo>
                    <a:cubicBezTo>
                      <a:pt x="255" y="1"/>
                      <a:pt x="31" y="354"/>
                      <a:pt x="31" y="762"/>
                    </a:cubicBezTo>
                    <a:cubicBezTo>
                      <a:pt x="0" y="1218"/>
                      <a:pt x="183" y="1583"/>
                      <a:pt x="426" y="1614"/>
                    </a:cubicBezTo>
                    <a:cubicBezTo>
                      <a:pt x="669" y="1614"/>
                      <a:pt x="882" y="1279"/>
                      <a:pt x="912" y="823"/>
                    </a:cubicBezTo>
                    <a:cubicBezTo>
                      <a:pt x="943" y="367"/>
                      <a:pt x="760" y="3"/>
                      <a:pt x="517" y="3"/>
                    </a:cubicBezTo>
                    <a:cubicBezTo>
                      <a:pt x="508" y="1"/>
                      <a:pt x="498" y="1"/>
                      <a:pt x="489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10"/>
              <p:cNvSpPr/>
              <p:nvPr/>
            </p:nvSpPr>
            <p:spPr>
              <a:xfrm>
                <a:off x="14932475" y="6051375"/>
                <a:ext cx="65900" cy="105950"/>
              </a:xfrm>
              <a:custGeom>
                <a:rect b="b" l="l" r="r" t="t"/>
                <a:pathLst>
                  <a:path extrusionOk="0" h="4238" w="2636">
                    <a:moveTo>
                      <a:pt x="185" y="0"/>
                    </a:moveTo>
                    <a:cubicBezTo>
                      <a:pt x="84" y="0"/>
                      <a:pt x="0" y="89"/>
                      <a:pt x="82" y="192"/>
                    </a:cubicBezTo>
                    <a:cubicBezTo>
                      <a:pt x="751" y="1073"/>
                      <a:pt x="1389" y="1924"/>
                      <a:pt x="2058" y="2775"/>
                    </a:cubicBezTo>
                    <a:cubicBezTo>
                      <a:pt x="2125" y="2865"/>
                      <a:pt x="2192" y="2954"/>
                      <a:pt x="2259" y="3044"/>
                    </a:cubicBezTo>
                    <a:lnTo>
                      <a:pt x="2259" y="3044"/>
                    </a:lnTo>
                    <a:cubicBezTo>
                      <a:pt x="1787" y="3349"/>
                      <a:pt x="1317" y="3655"/>
                      <a:pt x="873" y="3961"/>
                    </a:cubicBezTo>
                    <a:cubicBezTo>
                      <a:pt x="750" y="4059"/>
                      <a:pt x="806" y="4237"/>
                      <a:pt x="912" y="4237"/>
                    </a:cubicBezTo>
                    <a:cubicBezTo>
                      <a:pt x="937" y="4237"/>
                      <a:pt x="965" y="4227"/>
                      <a:pt x="994" y="4204"/>
                    </a:cubicBezTo>
                    <a:cubicBezTo>
                      <a:pt x="1511" y="3870"/>
                      <a:pt x="2028" y="3535"/>
                      <a:pt x="2544" y="3201"/>
                    </a:cubicBezTo>
                    <a:cubicBezTo>
                      <a:pt x="2575" y="3170"/>
                      <a:pt x="2636" y="3079"/>
                      <a:pt x="2575" y="3018"/>
                    </a:cubicBezTo>
                    <a:cubicBezTo>
                      <a:pt x="1906" y="2137"/>
                      <a:pt x="1268" y="1286"/>
                      <a:pt x="599" y="435"/>
                    </a:cubicBezTo>
                    <a:cubicBezTo>
                      <a:pt x="508" y="313"/>
                      <a:pt x="417" y="192"/>
                      <a:pt x="326" y="70"/>
                    </a:cubicBezTo>
                    <a:cubicBezTo>
                      <a:pt x="286" y="21"/>
                      <a:pt x="234" y="0"/>
                      <a:pt x="185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0"/>
              <p:cNvSpPr/>
              <p:nvPr/>
            </p:nvSpPr>
            <p:spPr>
              <a:xfrm>
                <a:off x="14743025" y="5997950"/>
                <a:ext cx="58525" cy="21000"/>
              </a:xfrm>
              <a:custGeom>
                <a:rect b="b" l="l" r="r" t="t"/>
                <a:pathLst>
                  <a:path extrusionOk="0" h="840" w="2341">
                    <a:moveTo>
                      <a:pt x="1330" y="0"/>
                    </a:moveTo>
                    <a:cubicBezTo>
                      <a:pt x="1242" y="0"/>
                      <a:pt x="1153" y="7"/>
                      <a:pt x="1064" y="19"/>
                    </a:cubicBezTo>
                    <a:cubicBezTo>
                      <a:pt x="852" y="79"/>
                      <a:pt x="609" y="140"/>
                      <a:pt x="426" y="292"/>
                    </a:cubicBezTo>
                    <a:cubicBezTo>
                      <a:pt x="244" y="444"/>
                      <a:pt x="92" y="627"/>
                      <a:pt x="1" y="839"/>
                    </a:cubicBezTo>
                    <a:cubicBezTo>
                      <a:pt x="213" y="748"/>
                      <a:pt x="396" y="627"/>
                      <a:pt x="578" y="566"/>
                    </a:cubicBezTo>
                    <a:cubicBezTo>
                      <a:pt x="761" y="475"/>
                      <a:pt x="943" y="444"/>
                      <a:pt x="1125" y="383"/>
                    </a:cubicBezTo>
                    <a:cubicBezTo>
                      <a:pt x="1265" y="362"/>
                      <a:pt x="1401" y="352"/>
                      <a:pt x="1539" y="352"/>
                    </a:cubicBezTo>
                    <a:cubicBezTo>
                      <a:pt x="1790" y="352"/>
                      <a:pt x="2047" y="385"/>
                      <a:pt x="2341" y="444"/>
                    </a:cubicBezTo>
                    <a:cubicBezTo>
                      <a:pt x="2189" y="262"/>
                      <a:pt x="1976" y="140"/>
                      <a:pt x="1764" y="79"/>
                    </a:cubicBezTo>
                    <a:cubicBezTo>
                      <a:pt x="1629" y="22"/>
                      <a:pt x="1482" y="0"/>
                      <a:pt x="1330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10"/>
              <p:cNvSpPr/>
              <p:nvPr/>
            </p:nvSpPr>
            <p:spPr>
              <a:xfrm>
                <a:off x="14982400" y="5969225"/>
                <a:ext cx="46375" cy="26175"/>
              </a:xfrm>
              <a:custGeom>
                <a:rect b="b" l="l" r="r" t="t"/>
                <a:pathLst>
                  <a:path extrusionOk="0" h="1047" w="1855">
                    <a:moveTo>
                      <a:pt x="791" y="1"/>
                    </a:moveTo>
                    <a:cubicBezTo>
                      <a:pt x="693" y="1"/>
                      <a:pt x="599" y="16"/>
                      <a:pt x="517" y="43"/>
                    </a:cubicBezTo>
                    <a:cubicBezTo>
                      <a:pt x="304" y="104"/>
                      <a:pt x="122" y="225"/>
                      <a:pt x="0" y="377"/>
                    </a:cubicBezTo>
                    <a:cubicBezTo>
                      <a:pt x="198" y="362"/>
                      <a:pt x="380" y="347"/>
                      <a:pt x="551" y="347"/>
                    </a:cubicBezTo>
                    <a:cubicBezTo>
                      <a:pt x="722" y="347"/>
                      <a:pt x="882" y="362"/>
                      <a:pt x="1034" y="408"/>
                    </a:cubicBezTo>
                    <a:cubicBezTo>
                      <a:pt x="1186" y="469"/>
                      <a:pt x="1307" y="529"/>
                      <a:pt x="1459" y="651"/>
                    </a:cubicBezTo>
                    <a:cubicBezTo>
                      <a:pt x="1581" y="772"/>
                      <a:pt x="1702" y="894"/>
                      <a:pt x="1854" y="1046"/>
                    </a:cubicBezTo>
                    <a:cubicBezTo>
                      <a:pt x="1854" y="833"/>
                      <a:pt x="1794" y="620"/>
                      <a:pt x="1672" y="469"/>
                    </a:cubicBezTo>
                    <a:cubicBezTo>
                      <a:pt x="1550" y="286"/>
                      <a:pt x="1368" y="134"/>
                      <a:pt x="1155" y="73"/>
                    </a:cubicBezTo>
                    <a:cubicBezTo>
                      <a:pt x="1038" y="23"/>
                      <a:pt x="912" y="1"/>
                      <a:pt x="79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10"/>
              <p:cNvSpPr/>
              <p:nvPr/>
            </p:nvSpPr>
            <p:spPr>
              <a:xfrm>
                <a:off x="14533300" y="5655625"/>
                <a:ext cx="633775" cy="430950"/>
              </a:xfrm>
              <a:custGeom>
                <a:rect b="b" l="l" r="r" t="t"/>
                <a:pathLst>
                  <a:path extrusionOk="0" h="17238" w="25351">
                    <a:moveTo>
                      <a:pt x="20505" y="1"/>
                    </a:moveTo>
                    <a:cubicBezTo>
                      <a:pt x="20489" y="1"/>
                      <a:pt x="20473" y="1"/>
                      <a:pt x="20457" y="3"/>
                    </a:cubicBezTo>
                    <a:cubicBezTo>
                      <a:pt x="19362" y="155"/>
                      <a:pt x="17964" y="4015"/>
                      <a:pt x="17964" y="4015"/>
                    </a:cubicBezTo>
                    <a:cubicBezTo>
                      <a:pt x="17964" y="4015"/>
                      <a:pt x="14259" y="2531"/>
                      <a:pt x="10460" y="2531"/>
                    </a:cubicBezTo>
                    <a:cubicBezTo>
                      <a:pt x="7989" y="2531"/>
                      <a:pt x="5479" y="3159"/>
                      <a:pt x="3921" y="5231"/>
                    </a:cubicBezTo>
                    <a:cubicBezTo>
                      <a:pt x="0" y="6356"/>
                      <a:pt x="456" y="8119"/>
                      <a:pt x="973" y="8392"/>
                    </a:cubicBezTo>
                    <a:cubicBezTo>
                      <a:pt x="1155" y="8484"/>
                      <a:pt x="1409" y="8514"/>
                      <a:pt x="1665" y="8514"/>
                    </a:cubicBezTo>
                    <a:cubicBezTo>
                      <a:pt x="2179" y="8514"/>
                      <a:pt x="2705" y="8392"/>
                      <a:pt x="2706" y="8392"/>
                    </a:cubicBezTo>
                    <a:lnTo>
                      <a:pt x="2706" y="8392"/>
                    </a:lnTo>
                    <a:cubicBezTo>
                      <a:pt x="2705" y="8393"/>
                      <a:pt x="456" y="9547"/>
                      <a:pt x="1186" y="9973"/>
                    </a:cubicBezTo>
                    <a:cubicBezTo>
                      <a:pt x="1385" y="10097"/>
                      <a:pt x="1577" y="10143"/>
                      <a:pt x="1751" y="10143"/>
                    </a:cubicBezTo>
                    <a:cubicBezTo>
                      <a:pt x="2216" y="10143"/>
                      <a:pt x="2554" y="9821"/>
                      <a:pt x="2554" y="9821"/>
                    </a:cubicBezTo>
                    <a:lnTo>
                      <a:pt x="2949" y="17237"/>
                    </a:lnTo>
                    <a:lnTo>
                      <a:pt x="5168" y="16751"/>
                    </a:lnTo>
                    <a:cubicBezTo>
                      <a:pt x="5168" y="16751"/>
                      <a:pt x="8663" y="11584"/>
                      <a:pt x="7478" y="7602"/>
                    </a:cubicBezTo>
                    <a:lnTo>
                      <a:pt x="7478" y="7602"/>
                    </a:lnTo>
                    <a:cubicBezTo>
                      <a:pt x="10284" y="8867"/>
                      <a:pt x="14412" y="9720"/>
                      <a:pt x="17660" y="9720"/>
                    </a:cubicBezTo>
                    <a:cubicBezTo>
                      <a:pt x="19408" y="9720"/>
                      <a:pt x="20901" y="9473"/>
                      <a:pt x="21794" y="8909"/>
                    </a:cubicBezTo>
                    <a:cubicBezTo>
                      <a:pt x="24317" y="7298"/>
                      <a:pt x="25350" y="1736"/>
                      <a:pt x="24074" y="1371"/>
                    </a:cubicBezTo>
                    <a:cubicBezTo>
                      <a:pt x="24008" y="1353"/>
                      <a:pt x="23940" y="1345"/>
                      <a:pt x="23871" y="1345"/>
                    </a:cubicBezTo>
                    <a:cubicBezTo>
                      <a:pt x="22642" y="1345"/>
                      <a:pt x="21034" y="4015"/>
                      <a:pt x="21034" y="4015"/>
                    </a:cubicBezTo>
                    <a:cubicBezTo>
                      <a:pt x="21034" y="4015"/>
                      <a:pt x="21566" y="1"/>
                      <a:pt x="20505" y="1"/>
                    </a:cubicBezTo>
                    <a:close/>
                  </a:path>
                </a:pathLst>
              </a:custGeom>
              <a:solidFill>
                <a:srgbClr val="FFB75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0"/>
              <p:cNvSpPr/>
              <p:nvPr/>
            </p:nvSpPr>
            <p:spPr>
              <a:xfrm>
                <a:off x="14551525" y="5689900"/>
                <a:ext cx="109450" cy="104125"/>
              </a:xfrm>
              <a:custGeom>
                <a:rect b="b" l="l" r="r" t="t"/>
                <a:pathLst>
                  <a:path extrusionOk="0" h="4165" w="4378">
                    <a:moveTo>
                      <a:pt x="3314" y="0"/>
                    </a:moveTo>
                    <a:cubicBezTo>
                      <a:pt x="2250" y="0"/>
                      <a:pt x="2888" y="3495"/>
                      <a:pt x="2888" y="3495"/>
                    </a:cubicBezTo>
                    <a:cubicBezTo>
                      <a:pt x="2888" y="3495"/>
                      <a:pt x="1923" y="2194"/>
                      <a:pt x="1150" y="2194"/>
                    </a:cubicBezTo>
                    <a:cubicBezTo>
                      <a:pt x="1024" y="2194"/>
                      <a:pt x="902" y="2229"/>
                      <a:pt x="791" y="2310"/>
                    </a:cubicBezTo>
                    <a:cubicBezTo>
                      <a:pt x="1" y="2888"/>
                      <a:pt x="3314" y="4164"/>
                      <a:pt x="3314" y="4164"/>
                    </a:cubicBezTo>
                    <a:cubicBezTo>
                      <a:pt x="3314" y="4164"/>
                      <a:pt x="4378" y="0"/>
                      <a:pt x="3314" y="0"/>
                    </a:cubicBezTo>
                    <a:close/>
                  </a:path>
                </a:pathLst>
              </a:custGeom>
              <a:solidFill>
                <a:srgbClr val="FFB75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10"/>
              <p:cNvSpPr/>
              <p:nvPr/>
            </p:nvSpPr>
            <p:spPr>
              <a:xfrm>
                <a:off x="14556100" y="6058850"/>
                <a:ext cx="124650" cy="125000"/>
              </a:xfrm>
              <a:custGeom>
                <a:rect b="b" l="l" r="r" t="t"/>
                <a:pathLst>
                  <a:path extrusionOk="0" h="5000" w="4986">
                    <a:moveTo>
                      <a:pt x="2351" y="1"/>
                    </a:moveTo>
                    <a:cubicBezTo>
                      <a:pt x="1878" y="1"/>
                      <a:pt x="1409" y="156"/>
                      <a:pt x="1064" y="622"/>
                    </a:cubicBezTo>
                    <a:cubicBezTo>
                      <a:pt x="0" y="2051"/>
                      <a:pt x="335" y="4999"/>
                      <a:pt x="2645" y="4999"/>
                    </a:cubicBezTo>
                    <a:cubicBezTo>
                      <a:pt x="4985" y="4969"/>
                      <a:pt x="4894" y="4726"/>
                      <a:pt x="4894" y="4726"/>
                    </a:cubicBezTo>
                    <a:lnTo>
                      <a:pt x="4256" y="622"/>
                    </a:lnTo>
                    <a:cubicBezTo>
                      <a:pt x="4256" y="622"/>
                      <a:pt x="3297" y="1"/>
                      <a:pt x="2351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10"/>
              <p:cNvSpPr/>
              <p:nvPr/>
            </p:nvSpPr>
            <p:spPr>
              <a:xfrm>
                <a:off x="14590175" y="6086850"/>
                <a:ext cx="68575" cy="63300"/>
              </a:xfrm>
              <a:custGeom>
                <a:rect b="b" l="l" r="r" t="t"/>
                <a:pathLst>
                  <a:path extrusionOk="0" h="2532" w="2743">
                    <a:moveTo>
                      <a:pt x="255" y="1"/>
                    </a:moveTo>
                    <a:cubicBezTo>
                      <a:pt x="91" y="1"/>
                      <a:pt x="0" y="214"/>
                      <a:pt x="157" y="292"/>
                    </a:cubicBezTo>
                    <a:cubicBezTo>
                      <a:pt x="674" y="536"/>
                      <a:pt x="1160" y="870"/>
                      <a:pt x="1586" y="1265"/>
                    </a:cubicBezTo>
                    <a:cubicBezTo>
                      <a:pt x="1039" y="1265"/>
                      <a:pt x="491" y="1478"/>
                      <a:pt x="127" y="1903"/>
                    </a:cubicBezTo>
                    <a:cubicBezTo>
                      <a:pt x="36" y="2017"/>
                      <a:pt x="132" y="2181"/>
                      <a:pt x="249" y="2181"/>
                    </a:cubicBezTo>
                    <a:cubicBezTo>
                      <a:pt x="289" y="2181"/>
                      <a:pt x="331" y="2162"/>
                      <a:pt x="370" y="2116"/>
                    </a:cubicBezTo>
                    <a:cubicBezTo>
                      <a:pt x="660" y="1778"/>
                      <a:pt x="1104" y="1593"/>
                      <a:pt x="1549" y="1593"/>
                    </a:cubicBezTo>
                    <a:cubicBezTo>
                      <a:pt x="1664" y="1593"/>
                      <a:pt x="1778" y="1605"/>
                      <a:pt x="1890" y="1630"/>
                    </a:cubicBezTo>
                    <a:cubicBezTo>
                      <a:pt x="2102" y="1873"/>
                      <a:pt x="2285" y="2147"/>
                      <a:pt x="2406" y="2451"/>
                    </a:cubicBezTo>
                    <a:cubicBezTo>
                      <a:pt x="2435" y="2508"/>
                      <a:pt x="2481" y="2532"/>
                      <a:pt x="2529" y="2532"/>
                    </a:cubicBezTo>
                    <a:cubicBezTo>
                      <a:pt x="2633" y="2532"/>
                      <a:pt x="2743" y="2414"/>
                      <a:pt x="2680" y="2268"/>
                    </a:cubicBezTo>
                    <a:cubicBezTo>
                      <a:pt x="2558" y="1964"/>
                      <a:pt x="2376" y="1660"/>
                      <a:pt x="2133" y="1387"/>
                    </a:cubicBezTo>
                    <a:cubicBezTo>
                      <a:pt x="2133" y="1356"/>
                      <a:pt x="2102" y="1356"/>
                      <a:pt x="2102" y="1326"/>
                    </a:cubicBezTo>
                    <a:cubicBezTo>
                      <a:pt x="1616" y="779"/>
                      <a:pt x="978" y="323"/>
                      <a:pt x="339" y="19"/>
                    </a:cubicBezTo>
                    <a:cubicBezTo>
                      <a:pt x="310" y="6"/>
                      <a:pt x="281" y="1"/>
                      <a:pt x="255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0"/>
              <p:cNvSpPr/>
              <p:nvPr/>
            </p:nvSpPr>
            <p:spPr>
              <a:xfrm>
                <a:off x="14700475" y="6128350"/>
                <a:ext cx="103375" cy="103375"/>
              </a:xfrm>
              <a:custGeom>
                <a:rect b="b" l="l" r="r" t="t"/>
                <a:pathLst>
                  <a:path extrusionOk="0" h="4135" w="4135">
                    <a:moveTo>
                      <a:pt x="2067" y="0"/>
                    </a:moveTo>
                    <a:cubicBezTo>
                      <a:pt x="943" y="0"/>
                      <a:pt x="0" y="912"/>
                      <a:pt x="0" y="2067"/>
                    </a:cubicBezTo>
                    <a:cubicBezTo>
                      <a:pt x="0" y="3192"/>
                      <a:pt x="943" y="4134"/>
                      <a:pt x="2067" y="4134"/>
                    </a:cubicBezTo>
                    <a:cubicBezTo>
                      <a:pt x="3222" y="4134"/>
                      <a:pt x="4134" y="3192"/>
                      <a:pt x="4134" y="2067"/>
                    </a:cubicBezTo>
                    <a:cubicBezTo>
                      <a:pt x="4134" y="912"/>
                      <a:pt x="3222" y="0"/>
                      <a:pt x="2067" y="0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10"/>
              <p:cNvSpPr/>
              <p:nvPr/>
            </p:nvSpPr>
            <p:spPr>
              <a:xfrm>
                <a:off x="15006700" y="6075900"/>
                <a:ext cx="51700" cy="101100"/>
              </a:xfrm>
              <a:custGeom>
                <a:rect b="b" l="l" r="r" t="t"/>
                <a:pathLst>
                  <a:path extrusionOk="0" h="4044" w="2068">
                    <a:moveTo>
                      <a:pt x="2068" y="1"/>
                    </a:moveTo>
                    <a:cubicBezTo>
                      <a:pt x="913" y="1"/>
                      <a:pt x="1" y="943"/>
                      <a:pt x="1" y="2098"/>
                    </a:cubicBezTo>
                    <a:cubicBezTo>
                      <a:pt x="1" y="3010"/>
                      <a:pt x="578" y="3770"/>
                      <a:pt x="1430" y="4044"/>
                    </a:cubicBezTo>
                    <a:cubicBezTo>
                      <a:pt x="1794" y="2919"/>
                      <a:pt x="2007" y="1551"/>
                      <a:pt x="2068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10"/>
              <p:cNvSpPr/>
              <p:nvPr/>
            </p:nvSpPr>
            <p:spPr>
              <a:xfrm>
                <a:off x="14685275" y="5731100"/>
                <a:ext cx="114000" cy="49475"/>
              </a:xfrm>
              <a:custGeom>
                <a:rect b="b" l="l" r="r" t="t"/>
                <a:pathLst>
                  <a:path extrusionOk="0" h="1979" w="4560">
                    <a:moveTo>
                      <a:pt x="3469" y="1"/>
                    </a:moveTo>
                    <a:cubicBezTo>
                      <a:pt x="3307" y="1"/>
                      <a:pt x="3148" y="12"/>
                      <a:pt x="3010" y="24"/>
                    </a:cubicBezTo>
                    <a:cubicBezTo>
                      <a:pt x="2128" y="85"/>
                      <a:pt x="1247" y="358"/>
                      <a:pt x="517" y="875"/>
                    </a:cubicBezTo>
                    <a:cubicBezTo>
                      <a:pt x="335" y="966"/>
                      <a:pt x="213" y="1088"/>
                      <a:pt x="122" y="1270"/>
                    </a:cubicBezTo>
                    <a:cubicBezTo>
                      <a:pt x="31" y="1422"/>
                      <a:pt x="1" y="1635"/>
                      <a:pt x="122" y="1787"/>
                    </a:cubicBezTo>
                    <a:cubicBezTo>
                      <a:pt x="213" y="1908"/>
                      <a:pt x="365" y="1969"/>
                      <a:pt x="517" y="1969"/>
                    </a:cubicBezTo>
                    <a:cubicBezTo>
                      <a:pt x="569" y="1976"/>
                      <a:pt x="621" y="1979"/>
                      <a:pt x="673" y="1979"/>
                    </a:cubicBezTo>
                    <a:cubicBezTo>
                      <a:pt x="1107" y="1979"/>
                      <a:pt x="1539" y="1767"/>
                      <a:pt x="1946" y="1604"/>
                    </a:cubicBezTo>
                    <a:cubicBezTo>
                      <a:pt x="2371" y="1422"/>
                      <a:pt x="2858" y="1331"/>
                      <a:pt x="3314" y="1270"/>
                    </a:cubicBezTo>
                    <a:cubicBezTo>
                      <a:pt x="3618" y="1240"/>
                      <a:pt x="3922" y="1209"/>
                      <a:pt x="4195" y="1057"/>
                    </a:cubicBezTo>
                    <a:cubicBezTo>
                      <a:pt x="4530" y="814"/>
                      <a:pt x="4560" y="358"/>
                      <a:pt x="4195" y="145"/>
                    </a:cubicBezTo>
                    <a:cubicBezTo>
                      <a:pt x="4006" y="32"/>
                      <a:pt x="3735" y="1"/>
                      <a:pt x="3469" y="1"/>
                    </a:cubicBez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0"/>
              <p:cNvSpPr/>
              <p:nvPr/>
            </p:nvSpPr>
            <p:spPr>
              <a:xfrm>
                <a:off x="14495300" y="5733200"/>
                <a:ext cx="30425" cy="53975"/>
              </a:xfrm>
              <a:custGeom>
                <a:rect b="b" l="l" r="r" t="t"/>
                <a:pathLst>
                  <a:path extrusionOk="0" h="2159" w="1217">
                    <a:moveTo>
                      <a:pt x="1216" y="1"/>
                    </a:moveTo>
                    <a:lnTo>
                      <a:pt x="1" y="2159"/>
                    </a:lnTo>
                    <a:cubicBezTo>
                      <a:pt x="912" y="1612"/>
                      <a:pt x="1216" y="1"/>
                      <a:pt x="1216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10"/>
              <p:cNvSpPr/>
              <p:nvPr/>
            </p:nvSpPr>
            <p:spPr>
              <a:xfrm>
                <a:off x="14519625" y="5749150"/>
                <a:ext cx="31175" cy="47900"/>
              </a:xfrm>
              <a:custGeom>
                <a:rect b="b" l="l" r="r" t="t"/>
                <a:pathLst>
                  <a:path extrusionOk="0" h="1916" w="1247">
                    <a:moveTo>
                      <a:pt x="1246" y="1"/>
                    </a:moveTo>
                    <a:lnTo>
                      <a:pt x="0" y="1916"/>
                    </a:lnTo>
                    <a:cubicBezTo>
                      <a:pt x="669" y="1582"/>
                      <a:pt x="1246" y="2"/>
                      <a:pt x="1246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10"/>
              <p:cNvSpPr/>
              <p:nvPr/>
            </p:nvSpPr>
            <p:spPr>
              <a:xfrm>
                <a:off x="14830250" y="6150125"/>
                <a:ext cx="74650" cy="62600"/>
              </a:xfrm>
              <a:custGeom>
                <a:rect b="b" l="l" r="r" t="t"/>
                <a:pathLst>
                  <a:path extrusionOk="0" h="2504" w="2986">
                    <a:moveTo>
                      <a:pt x="174" y="1"/>
                    </a:moveTo>
                    <a:cubicBezTo>
                      <a:pt x="87" y="1"/>
                      <a:pt x="1" y="71"/>
                      <a:pt x="38" y="163"/>
                    </a:cubicBezTo>
                    <a:cubicBezTo>
                      <a:pt x="250" y="1014"/>
                      <a:pt x="828" y="1834"/>
                      <a:pt x="1618" y="2230"/>
                    </a:cubicBezTo>
                    <a:cubicBezTo>
                      <a:pt x="1983" y="2412"/>
                      <a:pt x="2378" y="2503"/>
                      <a:pt x="2804" y="2503"/>
                    </a:cubicBezTo>
                    <a:cubicBezTo>
                      <a:pt x="2986" y="2503"/>
                      <a:pt x="2986" y="2199"/>
                      <a:pt x="2804" y="2199"/>
                    </a:cubicBezTo>
                    <a:cubicBezTo>
                      <a:pt x="2165" y="2199"/>
                      <a:pt x="1557" y="1956"/>
                      <a:pt x="1101" y="1500"/>
                    </a:cubicBezTo>
                    <a:cubicBezTo>
                      <a:pt x="797" y="1166"/>
                      <a:pt x="554" y="771"/>
                      <a:pt x="402" y="375"/>
                    </a:cubicBezTo>
                    <a:cubicBezTo>
                      <a:pt x="341" y="284"/>
                      <a:pt x="311" y="193"/>
                      <a:pt x="311" y="102"/>
                    </a:cubicBezTo>
                    <a:cubicBezTo>
                      <a:pt x="287" y="30"/>
                      <a:pt x="230" y="1"/>
                      <a:pt x="17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99" name="Google Shape;1299;p10"/>
          <p:cNvGrpSpPr/>
          <p:nvPr/>
        </p:nvGrpSpPr>
        <p:grpSpPr>
          <a:xfrm>
            <a:off x="1897301" y="2511798"/>
            <a:ext cx="3390672" cy="3724559"/>
            <a:chOff x="1150338" y="1510176"/>
            <a:chExt cx="3416179" cy="3394604"/>
          </a:xfrm>
        </p:grpSpPr>
        <p:sp>
          <p:nvSpPr>
            <p:cNvPr id="1300" name="Google Shape;1300;p10"/>
            <p:cNvSpPr/>
            <p:nvPr/>
          </p:nvSpPr>
          <p:spPr>
            <a:xfrm>
              <a:off x="4051362" y="3138056"/>
              <a:ext cx="51965" cy="97052"/>
            </a:xfrm>
            <a:custGeom>
              <a:rect b="b" l="l" r="r" t="t"/>
              <a:pathLst>
                <a:path extrusionOk="0" h="2159" w="1156">
                  <a:moveTo>
                    <a:pt x="335" y="0"/>
                  </a:moveTo>
                  <a:lnTo>
                    <a:pt x="1" y="122"/>
                  </a:lnTo>
                  <a:lnTo>
                    <a:pt x="852" y="2159"/>
                  </a:lnTo>
                  <a:lnTo>
                    <a:pt x="115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0"/>
            <p:cNvSpPr/>
            <p:nvPr/>
          </p:nvSpPr>
          <p:spPr>
            <a:xfrm>
              <a:off x="4175701" y="3087485"/>
              <a:ext cx="51965" cy="98446"/>
            </a:xfrm>
            <a:custGeom>
              <a:rect b="b" l="l" r="r" t="t"/>
              <a:pathLst>
                <a:path extrusionOk="0" h="2190" w="1156">
                  <a:moveTo>
                    <a:pt x="305" y="1"/>
                  </a:moveTo>
                  <a:lnTo>
                    <a:pt x="1" y="12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0"/>
            <p:cNvSpPr/>
            <p:nvPr/>
          </p:nvSpPr>
          <p:spPr>
            <a:xfrm>
              <a:off x="4309614" y="3034216"/>
              <a:ext cx="51965" cy="98401"/>
            </a:xfrm>
            <a:custGeom>
              <a:rect b="b" l="l" r="r" t="t"/>
              <a:pathLst>
                <a:path extrusionOk="0" h="2189" w="1156">
                  <a:moveTo>
                    <a:pt x="305" y="0"/>
                  </a:moveTo>
                  <a:lnTo>
                    <a:pt x="1" y="15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0"/>
            <p:cNvSpPr/>
            <p:nvPr/>
          </p:nvSpPr>
          <p:spPr>
            <a:xfrm>
              <a:off x="4237196" y="3465985"/>
              <a:ext cx="53314" cy="98401"/>
            </a:xfrm>
            <a:custGeom>
              <a:rect b="b" l="l" r="r" t="t"/>
              <a:pathLst>
                <a:path extrusionOk="0" h="2189" w="1186">
                  <a:moveTo>
                    <a:pt x="335" y="0"/>
                  </a:moveTo>
                  <a:lnTo>
                    <a:pt x="1" y="122"/>
                  </a:lnTo>
                  <a:lnTo>
                    <a:pt x="852" y="2189"/>
                  </a:lnTo>
                  <a:lnTo>
                    <a:pt x="118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0"/>
            <p:cNvSpPr/>
            <p:nvPr/>
          </p:nvSpPr>
          <p:spPr>
            <a:xfrm>
              <a:off x="4373851" y="3409974"/>
              <a:ext cx="51965" cy="98401"/>
            </a:xfrm>
            <a:custGeom>
              <a:rect b="b" l="l" r="r" t="t"/>
              <a:pathLst>
                <a:path extrusionOk="0" h="2189" w="1156">
                  <a:moveTo>
                    <a:pt x="335" y="0"/>
                  </a:moveTo>
                  <a:lnTo>
                    <a:pt x="0" y="122"/>
                  </a:lnTo>
                  <a:lnTo>
                    <a:pt x="851" y="2189"/>
                  </a:lnTo>
                  <a:lnTo>
                    <a:pt x="1155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0"/>
            <p:cNvSpPr/>
            <p:nvPr/>
          </p:nvSpPr>
          <p:spPr>
            <a:xfrm>
              <a:off x="4030864" y="3114816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0"/>
            <p:cNvSpPr/>
            <p:nvPr/>
          </p:nvSpPr>
          <p:spPr>
            <a:xfrm>
              <a:off x="4156596" y="3066987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8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943" y="1217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0"/>
            <p:cNvSpPr/>
            <p:nvPr/>
          </p:nvSpPr>
          <p:spPr>
            <a:xfrm>
              <a:off x="4287767" y="3010976"/>
              <a:ext cx="56056" cy="54707"/>
            </a:xfrm>
            <a:custGeom>
              <a:rect b="b" l="l" r="r" t="t"/>
              <a:pathLst>
                <a:path extrusionOk="0" h="1217" w="1247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46" y="943"/>
                    <a:pt x="1246" y="609"/>
                  </a:cubicBezTo>
                  <a:cubicBezTo>
                    <a:pt x="1246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0"/>
            <p:cNvSpPr/>
            <p:nvPr/>
          </p:nvSpPr>
          <p:spPr>
            <a:xfrm>
              <a:off x="4390214" y="3480999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0"/>
            <p:cNvSpPr/>
            <p:nvPr/>
          </p:nvSpPr>
          <p:spPr>
            <a:xfrm>
              <a:off x="4256345" y="3532919"/>
              <a:ext cx="56056" cy="54797"/>
            </a:xfrm>
            <a:custGeom>
              <a:rect b="b" l="l" r="r" t="t"/>
              <a:pathLst>
                <a:path extrusionOk="0" h="1219" w="1247">
                  <a:moveTo>
                    <a:pt x="638" y="1"/>
                  </a:moveTo>
                  <a:cubicBezTo>
                    <a:pt x="304" y="1"/>
                    <a:pt x="31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625" y="1218"/>
                    <a:pt x="642" y="1219"/>
                    <a:pt x="659" y="1219"/>
                  </a:cubicBezTo>
                  <a:cubicBezTo>
                    <a:pt x="970" y="1219"/>
                    <a:pt x="1216" y="956"/>
                    <a:pt x="1216" y="639"/>
                  </a:cubicBezTo>
                  <a:cubicBezTo>
                    <a:pt x="1246" y="305"/>
                    <a:pt x="973" y="31"/>
                    <a:pt x="63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0"/>
            <p:cNvSpPr/>
            <p:nvPr/>
          </p:nvSpPr>
          <p:spPr>
            <a:xfrm>
              <a:off x="2060596" y="3084563"/>
              <a:ext cx="976998" cy="363711"/>
            </a:xfrm>
            <a:custGeom>
              <a:rect b="b" l="l" r="r" t="t"/>
              <a:pathLst>
                <a:path extrusionOk="0" h="8091" w="21734">
                  <a:moveTo>
                    <a:pt x="4220" y="0"/>
                  </a:moveTo>
                  <a:cubicBezTo>
                    <a:pt x="3314" y="0"/>
                    <a:pt x="2490" y="130"/>
                    <a:pt x="1611" y="400"/>
                  </a:cubicBezTo>
                  <a:cubicBezTo>
                    <a:pt x="973" y="583"/>
                    <a:pt x="456" y="1221"/>
                    <a:pt x="0" y="2102"/>
                  </a:cubicBezTo>
                  <a:cubicBezTo>
                    <a:pt x="2736" y="4078"/>
                    <a:pt x="9392" y="7726"/>
                    <a:pt x="21733" y="8090"/>
                  </a:cubicBezTo>
                  <a:cubicBezTo>
                    <a:pt x="20578" y="5871"/>
                    <a:pt x="18450" y="3349"/>
                    <a:pt x="14621" y="2285"/>
                  </a:cubicBezTo>
                  <a:cubicBezTo>
                    <a:pt x="9241" y="810"/>
                    <a:pt x="6477" y="0"/>
                    <a:pt x="4220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0"/>
            <p:cNvSpPr/>
            <p:nvPr/>
          </p:nvSpPr>
          <p:spPr>
            <a:xfrm>
              <a:off x="1970421" y="3371720"/>
              <a:ext cx="1128622" cy="610770"/>
            </a:xfrm>
            <a:custGeom>
              <a:rect b="b" l="l" r="r" t="t"/>
              <a:pathLst>
                <a:path extrusionOk="0" h="13587" w="25107">
                  <a:moveTo>
                    <a:pt x="699" y="0"/>
                  </a:moveTo>
                  <a:cubicBezTo>
                    <a:pt x="152" y="2949"/>
                    <a:pt x="0" y="5927"/>
                    <a:pt x="0" y="5927"/>
                  </a:cubicBezTo>
                  <a:lnTo>
                    <a:pt x="7204" y="13587"/>
                  </a:lnTo>
                  <a:lnTo>
                    <a:pt x="22949" y="12371"/>
                  </a:lnTo>
                  <a:lnTo>
                    <a:pt x="25107" y="5806"/>
                  </a:lnTo>
                  <a:cubicBezTo>
                    <a:pt x="25107" y="5806"/>
                    <a:pt x="25046" y="5259"/>
                    <a:pt x="24803" y="4407"/>
                  </a:cubicBezTo>
                  <a:cubicBezTo>
                    <a:pt x="24219" y="4439"/>
                    <a:pt x="23627" y="4453"/>
                    <a:pt x="23028" y="4453"/>
                  </a:cubicBezTo>
                  <a:cubicBezTo>
                    <a:pt x="15423" y="4453"/>
                    <a:pt x="6729" y="2057"/>
                    <a:pt x="69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0"/>
            <p:cNvSpPr/>
            <p:nvPr/>
          </p:nvSpPr>
          <p:spPr>
            <a:xfrm>
              <a:off x="2001843" y="3179053"/>
              <a:ext cx="1084929" cy="392885"/>
            </a:xfrm>
            <a:custGeom>
              <a:rect b="b" l="l" r="r" t="t"/>
              <a:pathLst>
                <a:path extrusionOk="0" h="8740" w="24135">
                  <a:moveTo>
                    <a:pt x="1307" y="0"/>
                  </a:moveTo>
                  <a:cubicBezTo>
                    <a:pt x="730" y="1155"/>
                    <a:pt x="304" y="2706"/>
                    <a:pt x="0" y="4286"/>
                  </a:cubicBezTo>
                  <a:cubicBezTo>
                    <a:pt x="6030" y="6343"/>
                    <a:pt x="14698" y="8739"/>
                    <a:pt x="22348" y="8739"/>
                  </a:cubicBezTo>
                  <a:cubicBezTo>
                    <a:pt x="22950" y="8739"/>
                    <a:pt x="23546" y="8725"/>
                    <a:pt x="24134" y="8693"/>
                  </a:cubicBezTo>
                  <a:cubicBezTo>
                    <a:pt x="23922" y="7964"/>
                    <a:pt x="23587" y="7022"/>
                    <a:pt x="23040" y="5988"/>
                  </a:cubicBezTo>
                  <a:cubicBezTo>
                    <a:pt x="10699" y="5624"/>
                    <a:pt x="4043" y="1976"/>
                    <a:pt x="130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0"/>
            <p:cNvSpPr/>
            <p:nvPr/>
          </p:nvSpPr>
          <p:spPr>
            <a:xfrm>
              <a:off x="2604386" y="3916409"/>
              <a:ext cx="1367770" cy="732906"/>
            </a:xfrm>
            <a:custGeom>
              <a:rect b="b" l="l" r="r" t="t"/>
              <a:pathLst>
                <a:path extrusionOk="0" h="16304" w="30427">
                  <a:moveTo>
                    <a:pt x="15124" y="1"/>
                  </a:moveTo>
                  <a:cubicBezTo>
                    <a:pt x="10774" y="1"/>
                    <a:pt x="7113" y="1136"/>
                    <a:pt x="7113" y="1136"/>
                  </a:cubicBezTo>
                  <a:lnTo>
                    <a:pt x="1" y="7731"/>
                  </a:lnTo>
                  <a:lnTo>
                    <a:pt x="5989" y="12078"/>
                  </a:lnTo>
                  <a:cubicBezTo>
                    <a:pt x="5989" y="12078"/>
                    <a:pt x="9518" y="16303"/>
                    <a:pt x="12936" y="16303"/>
                  </a:cubicBezTo>
                  <a:cubicBezTo>
                    <a:pt x="13297" y="16303"/>
                    <a:pt x="13658" y="16256"/>
                    <a:pt x="14013" y="16151"/>
                  </a:cubicBezTo>
                  <a:cubicBezTo>
                    <a:pt x="30427" y="13172"/>
                    <a:pt x="28238" y="3689"/>
                    <a:pt x="21794" y="1136"/>
                  </a:cubicBezTo>
                  <a:cubicBezTo>
                    <a:pt x="19646" y="285"/>
                    <a:pt x="17299" y="1"/>
                    <a:pt x="1512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0"/>
            <p:cNvSpPr/>
            <p:nvPr/>
          </p:nvSpPr>
          <p:spPr>
            <a:xfrm>
              <a:off x="1870671" y="4145082"/>
              <a:ext cx="1053507" cy="546532"/>
            </a:xfrm>
            <a:custGeom>
              <a:rect b="b" l="l" r="r" t="t"/>
              <a:pathLst>
                <a:path extrusionOk="0" h="12158" w="23436">
                  <a:moveTo>
                    <a:pt x="14347" y="0"/>
                  </a:moveTo>
                  <a:lnTo>
                    <a:pt x="0" y="2736"/>
                  </a:lnTo>
                  <a:cubicBezTo>
                    <a:pt x="0" y="2736"/>
                    <a:pt x="2684" y="12157"/>
                    <a:pt x="15107" y="12157"/>
                  </a:cubicBezTo>
                  <a:cubicBezTo>
                    <a:pt x="15502" y="12157"/>
                    <a:pt x="15907" y="12148"/>
                    <a:pt x="16323" y="12128"/>
                  </a:cubicBezTo>
                  <a:cubicBezTo>
                    <a:pt x="18602" y="12037"/>
                    <a:pt x="18846" y="12067"/>
                    <a:pt x="20122" y="11642"/>
                  </a:cubicBezTo>
                  <a:cubicBezTo>
                    <a:pt x="20760" y="7356"/>
                    <a:pt x="23435" y="4468"/>
                    <a:pt x="23435" y="4468"/>
                  </a:cubicBezTo>
                  <a:lnTo>
                    <a:pt x="14347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0"/>
            <p:cNvSpPr/>
            <p:nvPr/>
          </p:nvSpPr>
          <p:spPr>
            <a:xfrm>
              <a:off x="2840791" y="3750175"/>
              <a:ext cx="317005" cy="199589"/>
            </a:xfrm>
            <a:custGeom>
              <a:rect b="b" l="l" r="r" t="t"/>
              <a:pathLst>
                <a:path extrusionOk="0" h="4440" w="7052">
                  <a:moveTo>
                    <a:pt x="6049" y="1"/>
                  </a:moveTo>
                  <a:lnTo>
                    <a:pt x="0" y="3344"/>
                  </a:lnTo>
                  <a:cubicBezTo>
                    <a:pt x="0" y="3344"/>
                    <a:pt x="2900" y="4439"/>
                    <a:pt x="6890" y="4439"/>
                  </a:cubicBezTo>
                  <a:cubicBezTo>
                    <a:pt x="6944" y="4439"/>
                    <a:pt x="6998" y="4439"/>
                    <a:pt x="7052" y="4438"/>
                  </a:cubicBezTo>
                  <a:cubicBezTo>
                    <a:pt x="6079" y="3162"/>
                    <a:pt x="5958" y="1399"/>
                    <a:pt x="604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0"/>
            <p:cNvSpPr/>
            <p:nvPr/>
          </p:nvSpPr>
          <p:spPr>
            <a:xfrm>
              <a:off x="3273909" y="3594414"/>
              <a:ext cx="296552" cy="327973"/>
            </a:xfrm>
            <a:custGeom>
              <a:rect b="b" l="l" r="r" t="t"/>
              <a:pathLst>
                <a:path extrusionOk="0" h="7296" w="6597">
                  <a:moveTo>
                    <a:pt x="2675" y="1"/>
                  </a:moveTo>
                  <a:lnTo>
                    <a:pt x="1" y="1490"/>
                  </a:lnTo>
                  <a:cubicBezTo>
                    <a:pt x="122" y="2888"/>
                    <a:pt x="609" y="5472"/>
                    <a:pt x="2341" y="7296"/>
                  </a:cubicBezTo>
                  <a:cubicBezTo>
                    <a:pt x="3739" y="6961"/>
                    <a:pt x="5168" y="6414"/>
                    <a:pt x="6596" y="5654"/>
                  </a:cubicBezTo>
                  <a:cubicBezTo>
                    <a:pt x="4590" y="4134"/>
                    <a:pt x="3314" y="1520"/>
                    <a:pt x="267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0"/>
            <p:cNvSpPr/>
            <p:nvPr/>
          </p:nvSpPr>
          <p:spPr>
            <a:xfrm>
              <a:off x="3108573" y="3661349"/>
              <a:ext cx="269221" cy="288370"/>
            </a:xfrm>
            <a:custGeom>
              <a:rect b="b" l="l" r="r" t="t"/>
              <a:pathLst>
                <a:path extrusionOk="0" h="6415" w="5989">
                  <a:moveTo>
                    <a:pt x="3648" y="1"/>
                  </a:moveTo>
                  <a:lnTo>
                    <a:pt x="92" y="1977"/>
                  </a:lnTo>
                  <a:cubicBezTo>
                    <a:pt x="1" y="3375"/>
                    <a:pt x="122" y="5138"/>
                    <a:pt x="1095" y="6414"/>
                  </a:cubicBezTo>
                  <a:cubicBezTo>
                    <a:pt x="2615" y="6414"/>
                    <a:pt x="4287" y="6262"/>
                    <a:pt x="5989" y="5807"/>
                  </a:cubicBezTo>
                  <a:cubicBezTo>
                    <a:pt x="4287" y="3983"/>
                    <a:pt x="3800" y="1399"/>
                    <a:pt x="364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0"/>
            <p:cNvSpPr/>
            <p:nvPr/>
          </p:nvSpPr>
          <p:spPr>
            <a:xfrm>
              <a:off x="3394157" y="3584255"/>
              <a:ext cx="371712" cy="264366"/>
            </a:xfrm>
            <a:custGeom>
              <a:rect b="b" l="l" r="r" t="t"/>
              <a:pathLst>
                <a:path extrusionOk="0" h="5881" w="8269">
                  <a:moveTo>
                    <a:pt x="1609" y="0"/>
                  </a:moveTo>
                  <a:cubicBezTo>
                    <a:pt x="787" y="0"/>
                    <a:pt x="244" y="75"/>
                    <a:pt x="244" y="75"/>
                  </a:cubicBezTo>
                  <a:lnTo>
                    <a:pt x="0" y="227"/>
                  </a:lnTo>
                  <a:cubicBezTo>
                    <a:pt x="639" y="1746"/>
                    <a:pt x="1915" y="4360"/>
                    <a:pt x="3921" y="5880"/>
                  </a:cubicBezTo>
                  <a:cubicBezTo>
                    <a:pt x="5411" y="5090"/>
                    <a:pt x="6870" y="4026"/>
                    <a:pt x="8268" y="2658"/>
                  </a:cubicBezTo>
                  <a:cubicBezTo>
                    <a:pt x="6575" y="360"/>
                    <a:pt x="3417" y="0"/>
                    <a:pt x="160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0"/>
            <p:cNvSpPr/>
            <p:nvPr/>
          </p:nvSpPr>
          <p:spPr>
            <a:xfrm>
              <a:off x="2219098" y="4600047"/>
              <a:ext cx="776105" cy="304733"/>
            </a:xfrm>
            <a:custGeom>
              <a:rect b="b" l="l" r="r" t="t"/>
              <a:pathLst>
                <a:path extrusionOk="0" h="6779" w="17265">
                  <a:moveTo>
                    <a:pt x="2979" y="1"/>
                  </a:moveTo>
                  <a:lnTo>
                    <a:pt x="2979" y="1"/>
                  </a:lnTo>
                  <a:cubicBezTo>
                    <a:pt x="0" y="973"/>
                    <a:pt x="1763" y="6779"/>
                    <a:pt x="6140" y="6779"/>
                  </a:cubicBezTo>
                  <a:cubicBezTo>
                    <a:pt x="10760" y="6779"/>
                    <a:pt x="17265" y="2463"/>
                    <a:pt x="17265" y="2463"/>
                  </a:cubicBezTo>
                  <a:lnTo>
                    <a:pt x="16566" y="1581"/>
                  </a:lnTo>
                  <a:cubicBezTo>
                    <a:pt x="14669" y="2630"/>
                    <a:pt x="9963" y="5031"/>
                    <a:pt x="6506" y="5031"/>
                  </a:cubicBezTo>
                  <a:cubicBezTo>
                    <a:pt x="5754" y="5031"/>
                    <a:pt x="5060" y="4917"/>
                    <a:pt x="4468" y="4651"/>
                  </a:cubicBezTo>
                  <a:cubicBezTo>
                    <a:pt x="2949" y="3983"/>
                    <a:pt x="2918" y="1338"/>
                    <a:pt x="2979" y="1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0"/>
            <p:cNvSpPr/>
            <p:nvPr/>
          </p:nvSpPr>
          <p:spPr>
            <a:xfrm>
              <a:off x="2348876" y="4585032"/>
              <a:ext cx="240541" cy="241170"/>
            </a:xfrm>
            <a:custGeom>
              <a:rect b="b" l="l" r="r" t="t"/>
              <a:pathLst>
                <a:path extrusionOk="0" h="5365" w="5351">
                  <a:moveTo>
                    <a:pt x="2828" y="0"/>
                  </a:moveTo>
                  <a:cubicBezTo>
                    <a:pt x="2068" y="92"/>
                    <a:pt x="1369" y="183"/>
                    <a:pt x="730" y="213"/>
                  </a:cubicBezTo>
                  <a:cubicBezTo>
                    <a:pt x="487" y="244"/>
                    <a:pt x="305" y="274"/>
                    <a:pt x="92" y="365"/>
                  </a:cubicBezTo>
                  <a:cubicBezTo>
                    <a:pt x="1" y="1672"/>
                    <a:pt x="62" y="4317"/>
                    <a:pt x="1581" y="4985"/>
                  </a:cubicBezTo>
                  <a:cubicBezTo>
                    <a:pt x="2156" y="5253"/>
                    <a:pt x="2839" y="5365"/>
                    <a:pt x="3578" y="5365"/>
                  </a:cubicBezTo>
                  <a:cubicBezTo>
                    <a:pt x="4011" y="5365"/>
                    <a:pt x="4464" y="5326"/>
                    <a:pt x="4925" y="5259"/>
                  </a:cubicBezTo>
                  <a:cubicBezTo>
                    <a:pt x="5350" y="2128"/>
                    <a:pt x="3952" y="669"/>
                    <a:pt x="2828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0"/>
            <p:cNvSpPr/>
            <p:nvPr/>
          </p:nvSpPr>
          <p:spPr>
            <a:xfrm>
              <a:off x="2475957" y="4515356"/>
              <a:ext cx="487825" cy="306082"/>
            </a:xfrm>
            <a:custGeom>
              <a:rect b="b" l="l" r="r" t="t"/>
              <a:pathLst>
                <a:path extrusionOk="0" h="6809" w="10852">
                  <a:moveTo>
                    <a:pt x="8147" y="0"/>
                  </a:moveTo>
                  <a:cubicBezTo>
                    <a:pt x="8147" y="0"/>
                    <a:pt x="3678" y="1034"/>
                    <a:pt x="1" y="1550"/>
                  </a:cubicBezTo>
                  <a:cubicBezTo>
                    <a:pt x="1125" y="2219"/>
                    <a:pt x="2523" y="3678"/>
                    <a:pt x="2098" y="6809"/>
                  </a:cubicBezTo>
                  <a:cubicBezTo>
                    <a:pt x="5350" y="6353"/>
                    <a:pt x="9180" y="4377"/>
                    <a:pt x="10852" y="3465"/>
                  </a:cubicBezTo>
                  <a:lnTo>
                    <a:pt x="814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2" name="Google Shape;1322;p10"/>
            <p:cNvGrpSpPr/>
            <p:nvPr/>
          </p:nvGrpSpPr>
          <p:grpSpPr>
            <a:xfrm rot="182285">
              <a:off x="1197024" y="1577216"/>
              <a:ext cx="2578355" cy="1830116"/>
              <a:chOff x="1197058" y="1577171"/>
              <a:chExt cx="2578341" cy="1830106"/>
            </a:xfrm>
          </p:grpSpPr>
          <p:sp>
            <p:nvSpPr>
              <p:cNvPr id="1323" name="Google Shape;1323;p10"/>
              <p:cNvSpPr/>
              <p:nvPr/>
            </p:nvSpPr>
            <p:spPr>
              <a:xfrm>
                <a:off x="1197058" y="1738236"/>
                <a:ext cx="2578341" cy="1380716"/>
              </a:xfrm>
              <a:custGeom>
                <a:rect b="b" l="l" r="r" t="t"/>
                <a:pathLst>
                  <a:path extrusionOk="0" h="30715" w="57357">
                    <a:moveTo>
                      <a:pt x="32117" y="0"/>
                    </a:moveTo>
                    <a:cubicBezTo>
                      <a:pt x="29328" y="0"/>
                      <a:pt x="26961" y="958"/>
                      <a:pt x="26961" y="958"/>
                    </a:cubicBezTo>
                    <a:cubicBezTo>
                      <a:pt x="26080" y="1322"/>
                      <a:pt x="24864" y="1231"/>
                      <a:pt x="23922" y="1414"/>
                    </a:cubicBezTo>
                    <a:cubicBezTo>
                      <a:pt x="22615" y="1657"/>
                      <a:pt x="21277" y="1961"/>
                      <a:pt x="20031" y="2417"/>
                    </a:cubicBezTo>
                    <a:cubicBezTo>
                      <a:pt x="18146" y="3085"/>
                      <a:pt x="16383" y="4119"/>
                      <a:pt x="15137" y="5669"/>
                    </a:cubicBezTo>
                    <a:cubicBezTo>
                      <a:pt x="13557" y="7614"/>
                      <a:pt x="13769" y="9590"/>
                      <a:pt x="13161" y="11839"/>
                    </a:cubicBezTo>
                    <a:cubicBezTo>
                      <a:pt x="12736" y="13389"/>
                      <a:pt x="11824" y="14818"/>
                      <a:pt x="10791" y="16034"/>
                    </a:cubicBezTo>
                    <a:cubicBezTo>
                      <a:pt x="8967" y="18253"/>
                      <a:pt x="6566" y="20046"/>
                      <a:pt x="4012" y="21353"/>
                    </a:cubicBezTo>
                    <a:cubicBezTo>
                      <a:pt x="547" y="23086"/>
                      <a:pt x="0" y="28435"/>
                      <a:pt x="547" y="30685"/>
                    </a:cubicBezTo>
                    <a:cubicBezTo>
                      <a:pt x="861" y="30705"/>
                      <a:pt x="1226" y="30715"/>
                      <a:pt x="1636" y="30715"/>
                    </a:cubicBezTo>
                    <a:cubicBezTo>
                      <a:pt x="2455" y="30715"/>
                      <a:pt x="3455" y="30674"/>
                      <a:pt x="4590" y="30593"/>
                    </a:cubicBezTo>
                    <a:cubicBezTo>
                      <a:pt x="4468" y="29043"/>
                      <a:pt x="4651" y="27493"/>
                      <a:pt x="5411" y="25912"/>
                    </a:cubicBezTo>
                    <a:lnTo>
                      <a:pt x="5411" y="25912"/>
                    </a:lnTo>
                    <a:cubicBezTo>
                      <a:pt x="5107" y="27250"/>
                      <a:pt x="5411" y="29286"/>
                      <a:pt x="5654" y="30472"/>
                    </a:cubicBezTo>
                    <a:cubicBezTo>
                      <a:pt x="7994" y="30259"/>
                      <a:pt x="10791" y="29864"/>
                      <a:pt x="13769" y="29408"/>
                    </a:cubicBezTo>
                    <a:lnTo>
                      <a:pt x="13769" y="26976"/>
                    </a:lnTo>
                    <a:lnTo>
                      <a:pt x="14833" y="29226"/>
                    </a:lnTo>
                    <a:cubicBezTo>
                      <a:pt x="23222" y="27827"/>
                      <a:pt x="32645" y="25639"/>
                      <a:pt x="36961" y="23663"/>
                    </a:cubicBezTo>
                    <a:cubicBezTo>
                      <a:pt x="40335" y="22143"/>
                      <a:pt x="44834" y="20897"/>
                      <a:pt x="48755" y="20016"/>
                    </a:cubicBezTo>
                    <a:lnTo>
                      <a:pt x="47326" y="16429"/>
                    </a:lnTo>
                    <a:lnTo>
                      <a:pt x="47326" y="16429"/>
                    </a:lnTo>
                    <a:cubicBezTo>
                      <a:pt x="47327" y="16429"/>
                      <a:pt x="48846" y="17341"/>
                      <a:pt x="50396" y="19651"/>
                    </a:cubicBezTo>
                    <a:cubicBezTo>
                      <a:pt x="51612" y="19377"/>
                      <a:pt x="52737" y="19134"/>
                      <a:pt x="53709" y="18952"/>
                    </a:cubicBezTo>
                    <a:lnTo>
                      <a:pt x="53466" y="17159"/>
                    </a:lnTo>
                    <a:lnTo>
                      <a:pt x="54652" y="18769"/>
                    </a:lnTo>
                    <a:cubicBezTo>
                      <a:pt x="56323" y="18466"/>
                      <a:pt x="57357" y="18314"/>
                      <a:pt x="57357" y="18314"/>
                    </a:cubicBezTo>
                    <a:cubicBezTo>
                      <a:pt x="57357" y="18314"/>
                      <a:pt x="56597" y="11201"/>
                      <a:pt x="51430" y="10350"/>
                    </a:cubicBezTo>
                    <a:cubicBezTo>
                      <a:pt x="46293" y="9499"/>
                      <a:pt x="44803" y="11657"/>
                      <a:pt x="38967" y="3268"/>
                    </a:cubicBezTo>
                    <a:cubicBezTo>
                      <a:pt x="37178" y="695"/>
                      <a:pt x="34494" y="0"/>
                      <a:pt x="32117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10"/>
              <p:cNvSpPr/>
              <p:nvPr/>
            </p:nvSpPr>
            <p:spPr>
              <a:xfrm>
                <a:off x="1434767" y="2107835"/>
                <a:ext cx="2176690" cy="986528"/>
              </a:xfrm>
              <a:custGeom>
                <a:rect b="b" l="l" r="r" t="t"/>
                <a:pathLst>
                  <a:path extrusionOk="0" h="21946" w="48422">
                    <a:moveTo>
                      <a:pt x="34227" y="0"/>
                    </a:moveTo>
                    <a:cubicBezTo>
                      <a:pt x="34227" y="0"/>
                      <a:pt x="26628" y="3769"/>
                      <a:pt x="13314" y="9362"/>
                    </a:cubicBezTo>
                    <a:cubicBezTo>
                      <a:pt x="1" y="14985"/>
                      <a:pt x="3162" y="21946"/>
                      <a:pt x="3162" y="21946"/>
                    </a:cubicBezTo>
                    <a:cubicBezTo>
                      <a:pt x="3162" y="21946"/>
                      <a:pt x="5290" y="21672"/>
                      <a:pt x="8421" y="21186"/>
                    </a:cubicBezTo>
                    <a:lnTo>
                      <a:pt x="8481" y="18724"/>
                    </a:lnTo>
                    <a:lnTo>
                      <a:pt x="9515" y="21004"/>
                    </a:lnTo>
                    <a:cubicBezTo>
                      <a:pt x="14804" y="20122"/>
                      <a:pt x="22311" y="18694"/>
                      <a:pt x="27600" y="16931"/>
                    </a:cubicBezTo>
                    <a:cubicBezTo>
                      <a:pt x="33163" y="14529"/>
                      <a:pt x="39272" y="12827"/>
                      <a:pt x="43406" y="11824"/>
                    </a:cubicBezTo>
                    <a:lnTo>
                      <a:pt x="42038" y="8207"/>
                    </a:lnTo>
                    <a:lnTo>
                      <a:pt x="42038" y="8207"/>
                    </a:lnTo>
                    <a:cubicBezTo>
                      <a:pt x="42039" y="8207"/>
                      <a:pt x="43710" y="9332"/>
                      <a:pt x="45169" y="11429"/>
                    </a:cubicBezTo>
                    <a:cubicBezTo>
                      <a:pt x="47175" y="10973"/>
                      <a:pt x="48421" y="10730"/>
                      <a:pt x="48421" y="10730"/>
                    </a:cubicBezTo>
                    <a:cubicBezTo>
                      <a:pt x="48421" y="10730"/>
                      <a:pt x="48239" y="5927"/>
                      <a:pt x="43588" y="5076"/>
                    </a:cubicBezTo>
                    <a:cubicBezTo>
                      <a:pt x="38968" y="4225"/>
                      <a:pt x="34227" y="0"/>
                      <a:pt x="3422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10"/>
              <p:cNvSpPr/>
              <p:nvPr/>
            </p:nvSpPr>
            <p:spPr>
              <a:xfrm>
                <a:off x="1923940" y="1820139"/>
                <a:ext cx="1049416" cy="708586"/>
              </a:xfrm>
              <a:custGeom>
                <a:rect b="b" l="l" r="r" t="t"/>
                <a:pathLst>
                  <a:path extrusionOk="0" h="15763" w="23345">
                    <a:moveTo>
                      <a:pt x="15712" y="0"/>
                    </a:moveTo>
                    <a:cubicBezTo>
                      <a:pt x="14925" y="0"/>
                      <a:pt x="14127" y="123"/>
                      <a:pt x="13344" y="382"/>
                    </a:cubicBezTo>
                    <a:lnTo>
                      <a:pt x="6110" y="2783"/>
                    </a:lnTo>
                    <a:cubicBezTo>
                      <a:pt x="2159" y="4090"/>
                      <a:pt x="1" y="8406"/>
                      <a:pt x="1308" y="12388"/>
                    </a:cubicBezTo>
                    <a:lnTo>
                      <a:pt x="2432" y="15762"/>
                    </a:lnTo>
                    <a:cubicBezTo>
                      <a:pt x="4925" y="13969"/>
                      <a:pt x="11794" y="8498"/>
                      <a:pt x="11703" y="3026"/>
                    </a:cubicBezTo>
                    <a:lnTo>
                      <a:pt x="11703" y="3026"/>
                    </a:lnTo>
                    <a:cubicBezTo>
                      <a:pt x="13704" y="5001"/>
                      <a:pt x="17920" y="6470"/>
                      <a:pt x="21887" y="6470"/>
                    </a:cubicBezTo>
                    <a:cubicBezTo>
                      <a:pt x="22378" y="6470"/>
                      <a:pt x="22866" y="6447"/>
                      <a:pt x="23345" y="6400"/>
                    </a:cubicBezTo>
                    <a:lnTo>
                      <a:pt x="22949" y="5184"/>
                    </a:lnTo>
                    <a:cubicBezTo>
                      <a:pt x="21901" y="2016"/>
                      <a:pt x="18898" y="0"/>
                      <a:pt x="15712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10"/>
              <p:cNvSpPr/>
              <p:nvPr/>
            </p:nvSpPr>
            <p:spPr>
              <a:xfrm>
                <a:off x="2033265" y="1964347"/>
                <a:ext cx="1102685" cy="1442930"/>
              </a:xfrm>
              <a:custGeom>
                <a:rect b="b" l="l" r="r" t="t"/>
                <a:pathLst>
                  <a:path extrusionOk="0" h="32099" w="24530">
                    <a:moveTo>
                      <a:pt x="9271" y="1"/>
                    </a:moveTo>
                    <a:cubicBezTo>
                      <a:pt x="9210" y="5411"/>
                      <a:pt x="2462" y="10761"/>
                      <a:pt x="0" y="12554"/>
                    </a:cubicBezTo>
                    <a:lnTo>
                      <a:pt x="1824" y="18025"/>
                    </a:lnTo>
                    <a:cubicBezTo>
                      <a:pt x="3040" y="21734"/>
                      <a:pt x="6414" y="24165"/>
                      <a:pt x="10122" y="24408"/>
                    </a:cubicBezTo>
                    <a:lnTo>
                      <a:pt x="9697" y="25685"/>
                    </a:lnTo>
                    <a:lnTo>
                      <a:pt x="7447" y="25381"/>
                    </a:lnTo>
                    <a:lnTo>
                      <a:pt x="7447" y="25381"/>
                    </a:lnTo>
                    <a:cubicBezTo>
                      <a:pt x="7447" y="25381"/>
                      <a:pt x="8147" y="32098"/>
                      <a:pt x="14560" y="32098"/>
                    </a:cubicBezTo>
                    <a:cubicBezTo>
                      <a:pt x="20973" y="32098"/>
                      <a:pt x="19514" y="28299"/>
                      <a:pt x="19514" y="28299"/>
                    </a:cubicBezTo>
                    <a:lnTo>
                      <a:pt x="17782" y="27630"/>
                    </a:lnTo>
                    <a:cubicBezTo>
                      <a:pt x="17448" y="27692"/>
                      <a:pt x="17147" y="27722"/>
                      <a:pt x="16877" y="27722"/>
                    </a:cubicBezTo>
                    <a:cubicBezTo>
                      <a:pt x="14237" y="27722"/>
                      <a:pt x="14456" y="24884"/>
                      <a:pt x="14925" y="21521"/>
                    </a:cubicBezTo>
                    <a:cubicBezTo>
                      <a:pt x="24530" y="18451"/>
                      <a:pt x="20061" y="7752"/>
                      <a:pt x="18542" y="5198"/>
                    </a:cubicBezTo>
                    <a:cubicBezTo>
                      <a:pt x="13678" y="4834"/>
                      <a:pt x="10669" y="1824"/>
                      <a:pt x="9271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10"/>
              <p:cNvSpPr/>
              <p:nvPr/>
            </p:nvSpPr>
            <p:spPr>
              <a:xfrm>
                <a:off x="2445602" y="1956165"/>
                <a:ext cx="709171" cy="1254400"/>
              </a:xfrm>
              <a:custGeom>
                <a:rect b="b" l="l" r="r" t="t"/>
                <a:pathLst>
                  <a:path extrusionOk="0" h="27905" w="15776">
                    <a:moveTo>
                      <a:pt x="0" y="0"/>
                    </a:moveTo>
                    <a:cubicBezTo>
                      <a:pt x="0" y="61"/>
                      <a:pt x="0" y="122"/>
                      <a:pt x="0" y="183"/>
                    </a:cubicBezTo>
                    <a:cubicBezTo>
                      <a:pt x="1398" y="2006"/>
                      <a:pt x="4407" y="5016"/>
                      <a:pt x="9271" y="5380"/>
                    </a:cubicBezTo>
                    <a:cubicBezTo>
                      <a:pt x="10760" y="7934"/>
                      <a:pt x="15259" y="18633"/>
                      <a:pt x="5654" y="21703"/>
                    </a:cubicBezTo>
                    <a:cubicBezTo>
                      <a:pt x="5185" y="25066"/>
                      <a:pt x="4966" y="27904"/>
                      <a:pt x="7606" y="27904"/>
                    </a:cubicBezTo>
                    <a:cubicBezTo>
                      <a:pt x="7876" y="27904"/>
                      <a:pt x="8177" y="27874"/>
                      <a:pt x="8511" y="27812"/>
                    </a:cubicBezTo>
                    <a:lnTo>
                      <a:pt x="7964" y="27600"/>
                    </a:lnTo>
                    <a:lnTo>
                      <a:pt x="8450" y="22767"/>
                    </a:lnTo>
                    <a:cubicBezTo>
                      <a:pt x="13222" y="21064"/>
                      <a:pt x="15775" y="15836"/>
                      <a:pt x="14195" y="11034"/>
                    </a:cubicBezTo>
                    <a:lnTo>
                      <a:pt x="11642" y="3374"/>
                    </a:lnTo>
                    <a:cubicBezTo>
                      <a:pt x="11163" y="3421"/>
                      <a:pt x="10675" y="3444"/>
                      <a:pt x="10184" y="3444"/>
                    </a:cubicBezTo>
                    <a:cubicBezTo>
                      <a:pt x="6217" y="3444"/>
                      <a:pt x="2001" y="1975"/>
                      <a:pt x="0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10"/>
              <p:cNvSpPr/>
              <p:nvPr/>
            </p:nvSpPr>
            <p:spPr>
              <a:xfrm>
                <a:off x="2346134" y="2378269"/>
                <a:ext cx="43784" cy="73992"/>
              </a:xfrm>
              <a:custGeom>
                <a:rect b="b" l="l" r="r" t="t"/>
                <a:pathLst>
                  <a:path extrusionOk="0" h="1646" w="974">
                    <a:moveTo>
                      <a:pt x="421" y="1"/>
                    </a:moveTo>
                    <a:cubicBezTo>
                      <a:pt x="413" y="1"/>
                      <a:pt x="404" y="1"/>
                      <a:pt x="396" y="3"/>
                    </a:cubicBezTo>
                    <a:cubicBezTo>
                      <a:pt x="153" y="33"/>
                      <a:pt x="1" y="428"/>
                      <a:pt x="62" y="884"/>
                    </a:cubicBezTo>
                    <a:cubicBezTo>
                      <a:pt x="91" y="1321"/>
                      <a:pt x="315" y="1646"/>
                      <a:pt x="548" y="1646"/>
                    </a:cubicBezTo>
                    <a:cubicBezTo>
                      <a:pt x="558" y="1646"/>
                      <a:pt x="568" y="1645"/>
                      <a:pt x="578" y="1644"/>
                    </a:cubicBezTo>
                    <a:cubicBezTo>
                      <a:pt x="822" y="1614"/>
                      <a:pt x="974" y="1218"/>
                      <a:pt x="913" y="793"/>
                    </a:cubicBezTo>
                    <a:cubicBezTo>
                      <a:pt x="854" y="355"/>
                      <a:pt x="628" y="1"/>
                      <a:pt x="42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10"/>
              <p:cNvSpPr/>
              <p:nvPr/>
            </p:nvSpPr>
            <p:spPr>
              <a:xfrm>
                <a:off x="2857154" y="2262202"/>
                <a:ext cx="43784" cy="73947"/>
              </a:xfrm>
              <a:custGeom>
                <a:rect b="b" l="l" r="r" t="t"/>
                <a:pathLst>
                  <a:path extrusionOk="0" h="1645" w="974">
                    <a:moveTo>
                      <a:pt x="396" y="1"/>
                    </a:moveTo>
                    <a:cubicBezTo>
                      <a:pt x="153" y="31"/>
                      <a:pt x="1" y="426"/>
                      <a:pt x="62" y="882"/>
                    </a:cubicBezTo>
                    <a:cubicBezTo>
                      <a:pt x="91" y="1319"/>
                      <a:pt x="315" y="1644"/>
                      <a:pt x="548" y="1644"/>
                    </a:cubicBezTo>
                    <a:cubicBezTo>
                      <a:pt x="558" y="1644"/>
                      <a:pt x="568" y="1644"/>
                      <a:pt x="578" y="1642"/>
                    </a:cubicBezTo>
                    <a:cubicBezTo>
                      <a:pt x="822" y="1612"/>
                      <a:pt x="974" y="1247"/>
                      <a:pt x="913" y="791"/>
                    </a:cubicBezTo>
                    <a:cubicBezTo>
                      <a:pt x="852" y="335"/>
                      <a:pt x="609" y="1"/>
                      <a:pt x="396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10"/>
              <p:cNvSpPr/>
              <p:nvPr/>
            </p:nvSpPr>
            <p:spPr>
              <a:xfrm>
                <a:off x="2714295" y="2280812"/>
                <a:ext cx="122406" cy="196128"/>
              </a:xfrm>
              <a:custGeom>
                <a:rect b="b" l="l" r="r" t="t"/>
                <a:pathLst>
                  <a:path extrusionOk="0" h="4363" w="2723">
                    <a:moveTo>
                      <a:pt x="326" y="1"/>
                    </a:moveTo>
                    <a:cubicBezTo>
                      <a:pt x="161" y="1"/>
                      <a:pt x="1" y="215"/>
                      <a:pt x="139" y="377"/>
                    </a:cubicBezTo>
                    <a:cubicBezTo>
                      <a:pt x="815" y="1194"/>
                      <a:pt x="1465" y="1985"/>
                      <a:pt x="2138" y="2774"/>
                    </a:cubicBezTo>
                    <a:lnTo>
                      <a:pt x="2138" y="2774"/>
                    </a:lnTo>
                    <a:cubicBezTo>
                      <a:pt x="1567" y="3156"/>
                      <a:pt x="978" y="3557"/>
                      <a:pt x="413" y="3933"/>
                    </a:cubicBezTo>
                    <a:cubicBezTo>
                      <a:pt x="208" y="4062"/>
                      <a:pt x="327" y="4363"/>
                      <a:pt x="515" y="4363"/>
                    </a:cubicBezTo>
                    <a:cubicBezTo>
                      <a:pt x="550" y="4363"/>
                      <a:pt x="588" y="4352"/>
                      <a:pt x="626" y="4329"/>
                    </a:cubicBezTo>
                    <a:cubicBezTo>
                      <a:pt x="1264" y="3873"/>
                      <a:pt x="1902" y="3447"/>
                      <a:pt x="2571" y="3022"/>
                    </a:cubicBezTo>
                    <a:cubicBezTo>
                      <a:pt x="2693" y="2930"/>
                      <a:pt x="2723" y="2778"/>
                      <a:pt x="2601" y="2657"/>
                    </a:cubicBezTo>
                    <a:cubicBezTo>
                      <a:pt x="1902" y="1806"/>
                      <a:pt x="1173" y="955"/>
                      <a:pt x="474" y="73"/>
                    </a:cubicBezTo>
                    <a:cubicBezTo>
                      <a:pt x="430" y="22"/>
                      <a:pt x="378" y="1"/>
                      <a:pt x="326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10"/>
              <p:cNvSpPr/>
              <p:nvPr/>
            </p:nvSpPr>
            <p:spPr>
              <a:xfrm>
                <a:off x="2250520" y="2500540"/>
                <a:ext cx="214558" cy="202466"/>
              </a:xfrm>
              <a:custGeom>
                <a:rect b="b" l="l" r="r" t="t"/>
                <a:pathLst>
                  <a:path extrusionOk="0" h="4504" w="4773">
                    <a:moveTo>
                      <a:pt x="2384" y="1"/>
                    </a:moveTo>
                    <a:cubicBezTo>
                      <a:pt x="2290" y="1"/>
                      <a:pt x="2194" y="6"/>
                      <a:pt x="2098" y="18"/>
                    </a:cubicBezTo>
                    <a:cubicBezTo>
                      <a:pt x="851" y="170"/>
                      <a:pt x="0" y="1264"/>
                      <a:pt x="152" y="2511"/>
                    </a:cubicBezTo>
                    <a:cubicBezTo>
                      <a:pt x="293" y="3663"/>
                      <a:pt x="1239" y="4503"/>
                      <a:pt x="2366" y="4503"/>
                    </a:cubicBezTo>
                    <a:cubicBezTo>
                      <a:pt x="2458" y="4503"/>
                      <a:pt x="2551" y="4498"/>
                      <a:pt x="2645" y="4486"/>
                    </a:cubicBezTo>
                    <a:cubicBezTo>
                      <a:pt x="3891" y="4334"/>
                      <a:pt x="4772" y="3210"/>
                      <a:pt x="4620" y="1963"/>
                    </a:cubicBezTo>
                    <a:cubicBezTo>
                      <a:pt x="4452" y="814"/>
                      <a:pt x="3508" y="1"/>
                      <a:pt x="2384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10"/>
              <p:cNvSpPr/>
              <p:nvPr/>
            </p:nvSpPr>
            <p:spPr>
              <a:xfrm>
                <a:off x="2866729" y="2370762"/>
                <a:ext cx="215952" cy="203815"/>
              </a:xfrm>
              <a:custGeom>
                <a:rect b="b" l="l" r="r" t="t"/>
                <a:pathLst>
                  <a:path extrusionOk="0" h="4534" w="4804">
                    <a:moveTo>
                      <a:pt x="2408" y="1"/>
                    </a:moveTo>
                    <a:cubicBezTo>
                      <a:pt x="2316" y="1"/>
                      <a:pt x="2222" y="6"/>
                      <a:pt x="2128" y="18"/>
                    </a:cubicBezTo>
                    <a:cubicBezTo>
                      <a:pt x="882" y="170"/>
                      <a:pt x="1" y="1294"/>
                      <a:pt x="153" y="2540"/>
                    </a:cubicBezTo>
                    <a:cubicBezTo>
                      <a:pt x="293" y="3693"/>
                      <a:pt x="1265" y="4533"/>
                      <a:pt x="2396" y="4533"/>
                    </a:cubicBezTo>
                    <a:cubicBezTo>
                      <a:pt x="2488" y="4533"/>
                      <a:pt x="2582" y="4528"/>
                      <a:pt x="2676" y="4516"/>
                    </a:cubicBezTo>
                    <a:cubicBezTo>
                      <a:pt x="3922" y="4364"/>
                      <a:pt x="4803" y="3240"/>
                      <a:pt x="4651" y="1993"/>
                    </a:cubicBezTo>
                    <a:cubicBezTo>
                      <a:pt x="4511" y="841"/>
                      <a:pt x="3539" y="1"/>
                      <a:pt x="2408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10"/>
              <p:cNvSpPr/>
              <p:nvPr/>
            </p:nvSpPr>
            <p:spPr>
              <a:xfrm>
                <a:off x="2523786" y="2655671"/>
                <a:ext cx="122990" cy="30163"/>
              </a:xfrm>
              <a:custGeom>
                <a:rect b="b" l="l" r="r" t="t"/>
                <a:pathLst>
                  <a:path extrusionOk="0" h="671" w="2736">
                    <a:moveTo>
                      <a:pt x="1059" y="0"/>
                    </a:moveTo>
                    <a:cubicBezTo>
                      <a:pt x="804" y="0"/>
                      <a:pt x="549" y="32"/>
                      <a:pt x="304" y="93"/>
                    </a:cubicBezTo>
                    <a:cubicBezTo>
                      <a:pt x="183" y="123"/>
                      <a:pt x="92" y="184"/>
                      <a:pt x="0" y="245"/>
                    </a:cubicBezTo>
                    <a:cubicBezTo>
                      <a:pt x="456" y="488"/>
                      <a:pt x="1034" y="640"/>
                      <a:pt x="1763" y="671"/>
                    </a:cubicBezTo>
                    <a:cubicBezTo>
                      <a:pt x="2098" y="671"/>
                      <a:pt x="2402" y="640"/>
                      <a:pt x="2736" y="579"/>
                    </a:cubicBezTo>
                    <a:cubicBezTo>
                      <a:pt x="2554" y="427"/>
                      <a:pt x="2371" y="306"/>
                      <a:pt x="2158" y="215"/>
                    </a:cubicBezTo>
                    <a:cubicBezTo>
                      <a:pt x="1814" y="69"/>
                      <a:pt x="1437" y="0"/>
                      <a:pt x="105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10"/>
              <p:cNvSpPr/>
              <p:nvPr/>
            </p:nvSpPr>
            <p:spPr>
              <a:xfrm>
                <a:off x="2462291" y="2556776"/>
                <a:ext cx="278795" cy="124968"/>
              </a:xfrm>
              <a:custGeom>
                <a:rect b="b" l="l" r="r" t="t"/>
                <a:pathLst>
                  <a:path extrusionOk="0" h="2780" w="6202">
                    <a:moveTo>
                      <a:pt x="1038" y="1"/>
                    </a:moveTo>
                    <a:cubicBezTo>
                      <a:pt x="795" y="1"/>
                      <a:pt x="560" y="111"/>
                      <a:pt x="335" y="409"/>
                    </a:cubicBezTo>
                    <a:cubicBezTo>
                      <a:pt x="1" y="864"/>
                      <a:pt x="244" y="1867"/>
                      <a:pt x="1368" y="2445"/>
                    </a:cubicBezTo>
                    <a:cubicBezTo>
                      <a:pt x="1460" y="2384"/>
                      <a:pt x="1551" y="2323"/>
                      <a:pt x="1672" y="2293"/>
                    </a:cubicBezTo>
                    <a:cubicBezTo>
                      <a:pt x="1912" y="2221"/>
                      <a:pt x="2161" y="2187"/>
                      <a:pt x="2411" y="2187"/>
                    </a:cubicBezTo>
                    <a:cubicBezTo>
                      <a:pt x="2794" y="2187"/>
                      <a:pt x="3177" y="2267"/>
                      <a:pt x="3526" y="2415"/>
                    </a:cubicBezTo>
                    <a:cubicBezTo>
                      <a:pt x="3739" y="2506"/>
                      <a:pt x="3922" y="2627"/>
                      <a:pt x="4104" y="2779"/>
                    </a:cubicBezTo>
                    <a:cubicBezTo>
                      <a:pt x="5229" y="2597"/>
                      <a:pt x="6201" y="1989"/>
                      <a:pt x="6019" y="1016"/>
                    </a:cubicBezTo>
                    <a:cubicBezTo>
                      <a:pt x="5929" y="524"/>
                      <a:pt x="5478" y="230"/>
                      <a:pt x="5015" y="230"/>
                    </a:cubicBezTo>
                    <a:cubicBezTo>
                      <a:pt x="4849" y="230"/>
                      <a:pt x="4682" y="267"/>
                      <a:pt x="4530" y="348"/>
                    </a:cubicBezTo>
                    <a:cubicBezTo>
                      <a:pt x="4195" y="530"/>
                      <a:pt x="3891" y="804"/>
                      <a:pt x="3526" y="895"/>
                    </a:cubicBezTo>
                    <a:cubicBezTo>
                      <a:pt x="3447" y="916"/>
                      <a:pt x="3367" y="926"/>
                      <a:pt x="3287" y="926"/>
                    </a:cubicBezTo>
                    <a:cubicBezTo>
                      <a:pt x="2511" y="926"/>
                      <a:pt x="1741" y="1"/>
                      <a:pt x="1038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10"/>
              <p:cNvSpPr/>
              <p:nvPr/>
            </p:nvSpPr>
            <p:spPr>
              <a:xfrm>
                <a:off x="1810615" y="2561810"/>
                <a:ext cx="310127" cy="258477"/>
              </a:xfrm>
              <a:custGeom>
                <a:rect b="b" l="l" r="r" t="t"/>
                <a:pathLst>
                  <a:path extrusionOk="0" h="5750" w="6899">
                    <a:moveTo>
                      <a:pt x="3640" y="1"/>
                    </a:moveTo>
                    <a:cubicBezTo>
                      <a:pt x="2908" y="1"/>
                      <a:pt x="2055" y="199"/>
                      <a:pt x="1336" y="904"/>
                    </a:cubicBezTo>
                    <a:cubicBezTo>
                      <a:pt x="1" y="2240"/>
                      <a:pt x="738" y="5749"/>
                      <a:pt x="4138" y="5749"/>
                    </a:cubicBezTo>
                    <a:cubicBezTo>
                      <a:pt x="4916" y="5749"/>
                      <a:pt x="5834" y="5565"/>
                      <a:pt x="6899" y="5129"/>
                    </a:cubicBezTo>
                    <a:lnTo>
                      <a:pt x="5318" y="327"/>
                    </a:lnTo>
                    <a:cubicBezTo>
                      <a:pt x="5318" y="327"/>
                      <a:pt x="4579" y="1"/>
                      <a:pt x="364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10"/>
              <p:cNvSpPr/>
              <p:nvPr/>
            </p:nvSpPr>
            <p:spPr>
              <a:xfrm>
                <a:off x="1881595" y="2633779"/>
                <a:ext cx="193026" cy="127620"/>
              </a:xfrm>
              <a:custGeom>
                <a:rect b="b" l="l" r="r" t="t"/>
                <a:pathLst>
                  <a:path extrusionOk="0" h="2839" w="4294">
                    <a:moveTo>
                      <a:pt x="417" y="0"/>
                    </a:moveTo>
                    <a:cubicBezTo>
                      <a:pt x="380" y="0"/>
                      <a:pt x="342" y="1"/>
                      <a:pt x="304" y="3"/>
                    </a:cubicBezTo>
                    <a:cubicBezTo>
                      <a:pt x="0" y="33"/>
                      <a:pt x="0" y="489"/>
                      <a:pt x="304" y="489"/>
                    </a:cubicBezTo>
                    <a:cubicBezTo>
                      <a:pt x="339" y="487"/>
                      <a:pt x="374" y="487"/>
                      <a:pt x="409" y="487"/>
                    </a:cubicBezTo>
                    <a:cubicBezTo>
                      <a:pt x="1128" y="487"/>
                      <a:pt x="1791" y="783"/>
                      <a:pt x="2371" y="1218"/>
                    </a:cubicBezTo>
                    <a:cubicBezTo>
                      <a:pt x="2133" y="1175"/>
                      <a:pt x="1882" y="1147"/>
                      <a:pt x="1634" y="1147"/>
                    </a:cubicBezTo>
                    <a:cubicBezTo>
                      <a:pt x="1187" y="1147"/>
                      <a:pt x="747" y="1238"/>
                      <a:pt x="396" y="1492"/>
                    </a:cubicBezTo>
                    <a:cubicBezTo>
                      <a:pt x="196" y="1641"/>
                      <a:pt x="324" y="1934"/>
                      <a:pt x="510" y="1934"/>
                    </a:cubicBezTo>
                    <a:cubicBezTo>
                      <a:pt x="551" y="1934"/>
                      <a:pt x="595" y="1920"/>
                      <a:pt x="639" y="1887"/>
                    </a:cubicBezTo>
                    <a:cubicBezTo>
                      <a:pt x="919" y="1680"/>
                      <a:pt x="1263" y="1604"/>
                      <a:pt x="1620" y="1604"/>
                    </a:cubicBezTo>
                    <a:cubicBezTo>
                      <a:pt x="2152" y="1604"/>
                      <a:pt x="2713" y="1772"/>
                      <a:pt x="3131" y="1917"/>
                    </a:cubicBezTo>
                    <a:cubicBezTo>
                      <a:pt x="3374" y="2161"/>
                      <a:pt x="3587" y="2465"/>
                      <a:pt x="3769" y="2738"/>
                    </a:cubicBezTo>
                    <a:cubicBezTo>
                      <a:pt x="3814" y="2809"/>
                      <a:pt x="3882" y="2839"/>
                      <a:pt x="3951" y="2839"/>
                    </a:cubicBezTo>
                    <a:cubicBezTo>
                      <a:pt x="4119" y="2839"/>
                      <a:pt x="4294" y="2667"/>
                      <a:pt x="4165" y="2495"/>
                    </a:cubicBezTo>
                    <a:cubicBezTo>
                      <a:pt x="3363" y="1248"/>
                      <a:pt x="2010" y="0"/>
                      <a:pt x="417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10"/>
              <p:cNvSpPr/>
              <p:nvPr/>
            </p:nvSpPr>
            <p:spPr>
              <a:xfrm>
                <a:off x="3005473" y="2225251"/>
                <a:ext cx="172213" cy="224223"/>
              </a:xfrm>
              <a:custGeom>
                <a:rect b="b" l="l" r="r" t="t"/>
                <a:pathLst>
                  <a:path extrusionOk="0" h="4988" w="3831">
                    <a:moveTo>
                      <a:pt x="926" y="1"/>
                    </a:moveTo>
                    <a:cubicBezTo>
                      <a:pt x="400" y="1"/>
                      <a:pt x="0" y="185"/>
                      <a:pt x="0" y="185"/>
                    </a:cubicBezTo>
                    <a:lnTo>
                      <a:pt x="1611" y="4987"/>
                    </a:lnTo>
                    <a:cubicBezTo>
                      <a:pt x="1611" y="4987"/>
                      <a:pt x="3830" y="3498"/>
                      <a:pt x="2888" y="1400"/>
                    </a:cubicBezTo>
                    <a:cubicBezTo>
                      <a:pt x="2360" y="261"/>
                      <a:pt x="1553" y="1"/>
                      <a:pt x="92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10"/>
              <p:cNvSpPr/>
              <p:nvPr/>
            </p:nvSpPr>
            <p:spPr>
              <a:xfrm>
                <a:off x="2347527" y="1577171"/>
                <a:ext cx="109010" cy="249217"/>
              </a:xfrm>
              <a:custGeom>
                <a:rect b="b" l="l" r="r" t="t"/>
                <a:pathLst>
                  <a:path extrusionOk="0" h="5544" w="2425">
                    <a:moveTo>
                      <a:pt x="1335" y="0"/>
                    </a:moveTo>
                    <a:cubicBezTo>
                      <a:pt x="1307" y="0"/>
                      <a:pt x="1277" y="4"/>
                      <a:pt x="1247" y="12"/>
                    </a:cubicBezTo>
                    <a:cubicBezTo>
                      <a:pt x="0" y="316"/>
                      <a:pt x="1702" y="5544"/>
                      <a:pt x="1702" y="5544"/>
                    </a:cubicBezTo>
                    <a:cubicBezTo>
                      <a:pt x="1702" y="5544"/>
                      <a:pt x="2424" y="0"/>
                      <a:pt x="1335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10"/>
              <p:cNvSpPr/>
              <p:nvPr/>
            </p:nvSpPr>
            <p:spPr>
              <a:xfrm>
                <a:off x="2406280" y="1618527"/>
                <a:ext cx="169471" cy="207860"/>
              </a:xfrm>
              <a:custGeom>
                <a:rect b="b" l="l" r="r" t="t"/>
                <a:pathLst>
                  <a:path extrusionOk="0" h="4624" w="3770">
                    <a:moveTo>
                      <a:pt x="2496" y="0"/>
                    </a:moveTo>
                    <a:cubicBezTo>
                      <a:pt x="1296" y="0"/>
                      <a:pt x="0" y="4624"/>
                      <a:pt x="0" y="4624"/>
                    </a:cubicBezTo>
                    <a:cubicBezTo>
                      <a:pt x="0" y="4624"/>
                      <a:pt x="3769" y="156"/>
                      <a:pt x="2554" y="4"/>
                    </a:cubicBezTo>
                    <a:cubicBezTo>
                      <a:pt x="2535" y="1"/>
                      <a:pt x="2515" y="0"/>
                      <a:pt x="2496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40" name="Google Shape;1340;p10"/>
            <p:cNvSpPr/>
            <p:nvPr/>
          </p:nvSpPr>
          <p:spPr>
            <a:xfrm>
              <a:off x="1619252" y="3430293"/>
              <a:ext cx="1453854" cy="975604"/>
            </a:xfrm>
            <a:custGeom>
              <a:rect b="b" l="l" r="r" t="t"/>
              <a:pathLst>
                <a:path extrusionOk="0" h="21703" w="32342">
                  <a:moveTo>
                    <a:pt x="23792" y="1"/>
                  </a:moveTo>
                  <a:cubicBezTo>
                    <a:pt x="22994" y="1"/>
                    <a:pt x="22185" y="184"/>
                    <a:pt x="21399" y="582"/>
                  </a:cubicBezTo>
                  <a:cubicBezTo>
                    <a:pt x="19648" y="1457"/>
                    <a:pt x="17855" y="2971"/>
                    <a:pt x="15852" y="2971"/>
                  </a:cubicBezTo>
                  <a:cubicBezTo>
                    <a:pt x="15422" y="2971"/>
                    <a:pt x="14981" y="2901"/>
                    <a:pt x="14530" y="2740"/>
                  </a:cubicBezTo>
                  <a:cubicBezTo>
                    <a:pt x="12998" y="2199"/>
                    <a:pt x="11284" y="1840"/>
                    <a:pt x="9592" y="1840"/>
                  </a:cubicBezTo>
                  <a:cubicBezTo>
                    <a:pt x="8430" y="1840"/>
                    <a:pt x="7278" y="2009"/>
                    <a:pt x="6201" y="2405"/>
                  </a:cubicBezTo>
                  <a:cubicBezTo>
                    <a:pt x="6171" y="2436"/>
                    <a:pt x="6140" y="2436"/>
                    <a:pt x="6110" y="2466"/>
                  </a:cubicBezTo>
                  <a:cubicBezTo>
                    <a:pt x="2462" y="3864"/>
                    <a:pt x="0" y="7664"/>
                    <a:pt x="0" y="11554"/>
                  </a:cubicBezTo>
                  <a:cubicBezTo>
                    <a:pt x="31" y="14959"/>
                    <a:pt x="1885" y="18029"/>
                    <a:pt x="4651" y="19944"/>
                  </a:cubicBezTo>
                  <a:cubicBezTo>
                    <a:pt x="6515" y="21228"/>
                    <a:pt x="8283" y="21702"/>
                    <a:pt x="9929" y="21702"/>
                  </a:cubicBezTo>
                  <a:cubicBezTo>
                    <a:pt x="13972" y="21702"/>
                    <a:pt x="17281" y="18837"/>
                    <a:pt x="19484" y="18059"/>
                  </a:cubicBezTo>
                  <a:cubicBezTo>
                    <a:pt x="20035" y="17868"/>
                    <a:pt x="20628" y="17790"/>
                    <a:pt x="21231" y="17790"/>
                  </a:cubicBezTo>
                  <a:cubicBezTo>
                    <a:pt x="23984" y="17790"/>
                    <a:pt x="26931" y="19427"/>
                    <a:pt x="26931" y="19427"/>
                  </a:cubicBezTo>
                  <a:cubicBezTo>
                    <a:pt x="26931" y="19427"/>
                    <a:pt x="26978" y="19435"/>
                    <a:pt x="27064" y="19435"/>
                  </a:cubicBezTo>
                  <a:cubicBezTo>
                    <a:pt x="27675" y="19435"/>
                    <a:pt x="30248" y="19037"/>
                    <a:pt x="31582" y="12558"/>
                  </a:cubicBezTo>
                  <a:cubicBezTo>
                    <a:pt x="32341" y="8819"/>
                    <a:pt x="30943" y="4746"/>
                    <a:pt x="28268" y="2041"/>
                  </a:cubicBezTo>
                  <a:cubicBezTo>
                    <a:pt x="27021" y="773"/>
                    <a:pt x="25430" y="1"/>
                    <a:pt x="23792" y="1"/>
                  </a:cubicBez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0"/>
            <p:cNvSpPr/>
            <p:nvPr/>
          </p:nvSpPr>
          <p:spPr>
            <a:xfrm>
              <a:off x="2295607" y="3329329"/>
              <a:ext cx="1781782" cy="716048"/>
            </a:xfrm>
            <a:custGeom>
              <a:rect b="b" l="l" r="r" t="t"/>
              <a:pathLst>
                <a:path extrusionOk="0" h="15929" w="39637">
                  <a:moveTo>
                    <a:pt x="38147" y="1"/>
                  </a:moveTo>
                  <a:lnTo>
                    <a:pt x="0" y="12737"/>
                  </a:lnTo>
                  <a:lnTo>
                    <a:pt x="2766" y="15928"/>
                  </a:lnTo>
                  <a:lnTo>
                    <a:pt x="39636" y="3284"/>
                  </a:lnTo>
                  <a:lnTo>
                    <a:pt x="38147" y="1"/>
                  </a:ln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0"/>
            <p:cNvSpPr/>
            <p:nvPr/>
          </p:nvSpPr>
          <p:spPr>
            <a:xfrm>
              <a:off x="4010365" y="3094318"/>
              <a:ext cx="556152" cy="404483"/>
            </a:xfrm>
            <a:custGeom>
              <a:rect b="b" l="l" r="r" t="t"/>
              <a:pathLst>
                <a:path extrusionOk="0" h="8998" w="12372">
                  <a:moveTo>
                    <a:pt x="9879" y="1"/>
                  </a:moveTo>
                  <a:lnTo>
                    <a:pt x="1004" y="3132"/>
                  </a:lnTo>
                  <a:lnTo>
                    <a:pt x="1" y="5229"/>
                  </a:lnTo>
                  <a:lnTo>
                    <a:pt x="1490" y="8512"/>
                  </a:lnTo>
                  <a:lnTo>
                    <a:pt x="4439" y="8998"/>
                  </a:lnTo>
                  <a:lnTo>
                    <a:pt x="12372" y="6657"/>
                  </a:lnTo>
                  <a:lnTo>
                    <a:pt x="9879" y="1"/>
                  </a:ln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0"/>
            <p:cNvSpPr/>
            <p:nvPr/>
          </p:nvSpPr>
          <p:spPr>
            <a:xfrm>
              <a:off x="2829868" y="4145082"/>
              <a:ext cx="408573" cy="370319"/>
            </a:xfrm>
            <a:custGeom>
              <a:rect b="b" l="l" r="r" t="t"/>
              <a:pathLst>
                <a:path extrusionOk="0" h="8238" w="9089">
                  <a:moveTo>
                    <a:pt x="9088" y="0"/>
                  </a:moveTo>
                  <a:cubicBezTo>
                    <a:pt x="8541" y="122"/>
                    <a:pt x="8024" y="243"/>
                    <a:pt x="7508" y="395"/>
                  </a:cubicBezTo>
                  <a:cubicBezTo>
                    <a:pt x="6991" y="578"/>
                    <a:pt x="6474" y="730"/>
                    <a:pt x="5988" y="973"/>
                  </a:cubicBezTo>
                  <a:cubicBezTo>
                    <a:pt x="4985" y="1429"/>
                    <a:pt x="4043" y="1976"/>
                    <a:pt x="3192" y="2675"/>
                  </a:cubicBezTo>
                  <a:cubicBezTo>
                    <a:pt x="2340" y="3404"/>
                    <a:pt x="1581" y="4225"/>
                    <a:pt x="1033" y="5167"/>
                  </a:cubicBezTo>
                  <a:cubicBezTo>
                    <a:pt x="456" y="6110"/>
                    <a:pt x="30" y="7173"/>
                    <a:pt x="0" y="8237"/>
                  </a:cubicBezTo>
                  <a:cubicBezTo>
                    <a:pt x="334" y="7234"/>
                    <a:pt x="851" y="6322"/>
                    <a:pt x="1489" y="5471"/>
                  </a:cubicBezTo>
                  <a:cubicBezTo>
                    <a:pt x="2097" y="4620"/>
                    <a:pt x="2827" y="3891"/>
                    <a:pt x="3647" y="3222"/>
                  </a:cubicBezTo>
                  <a:lnTo>
                    <a:pt x="4255" y="2736"/>
                  </a:lnTo>
                  <a:cubicBezTo>
                    <a:pt x="4468" y="2584"/>
                    <a:pt x="4681" y="2432"/>
                    <a:pt x="4894" y="2280"/>
                  </a:cubicBezTo>
                  <a:cubicBezTo>
                    <a:pt x="5319" y="1976"/>
                    <a:pt x="5775" y="1733"/>
                    <a:pt x="6231" y="1459"/>
                  </a:cubicBezTo>
                  <a:cubicBezTo>
                    <a:pt x="6444" y="1307"/>
                    <a:pt x="6687" y="1216"/>
                    <a:pt x="6930" y="1064"/>
                  </a:cubicBezTo>
                  <a:lnTo>
                    <a:pt x="7629" y="699"/>
                  </a:lnTo>
                  <a:cubicBezTo>
                    <a:pt x="8116" y="486"/>
                    <a:pt x="8602" y="243"/>
                    <a:pt x="9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0"/>
            <p:cNvSpPr/>
            <p:nvPr/>
          </p:nvSpPr>
          <p:spPr>
            <a:xfrm>
              <a:off x="2788871" y="4406032"/>
              <a:ext cx="414013" cy="347123"/>
            </a:xfrm>
            <a:custGeom>
              <a:rect b="b" l="l" r="r" t="t"/>
              <a:pathLst>
                <a:path extrusionOk="0" h="7722" w="9210">
                  <a:moveTo>
                    <a:pt x="912" y="1"/>
                  </a:moveTo>
                  <a:lnTo>
                    <a:pt x="0" y="2432"/>
                  </a:lnTo>
                  <a:cubicBezTo>
                    <a:pt x="0" y="2432"/>
                    <a:pt x="365" y="6627"/>
                    <a:pt x="4529" y="7721"/>
                  </a:cubicBezTo>
                  <a:cubicBezTo>
                    <a:pt x="6596" y="7113"/>
                    <a:pt x="9210" y="5381"/>
                    <a:pt x="9210" y="5381"/>
                  </a:cubicBezTo>
                  <a:cubicBezTo>
                    <a:pt x="9210" y="5381"/>
                    <a:pt x="3556" y="2827"/>
                    <a:pt x="912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0"/>
            <p:cNvSpPr/>
            <p:nvPr/>
          </p:nvSpPr>
          <p:spPr>
            <a:xfrm>
              <a:off x="2552466" y="4564534"/>
              <a:ext cx="98446" cy="159222"/>
            </a:xfrm>
            <a:custGeom>
              <a:rect b="b" l="l" r="r" t="t"/>
              <a:pathLst>
                <a:path extrusionOk="0" h="3542" w="2190">
                  <a:moveTo>
                    <a:pt x="183" y="0"/>
                  </a:moveTo>
                  <a:cubicBezTo>
                    <a:pt x="1" y="0"/>
                    <a:pt x="1" y="304"/>
                    <a:pt x="183" y="304"/>
                  </a:cubicBezTo>
                  <a:lnTo>
                    <a:pt x="335" y="304"/>
                  </a:lnTo>
                  <a:cubicBezTo>
                    <a:pt x="517" y="335"/>
                    <a:pt x="669" y="396"/>
                    <a:pt x="791" y="456"/>
                  </a:cubicBezTo>
                  <a:cubicBezTo>
                    <a:pt x="1308" y="730"/>
                    <a:pt x="1612" y="1216"/>
                    <a:pt x="1733" y="1733"/>
                  </a:cubicBezTo>
                  <a:cubicBezTo>
                    <a:pt x="1885" y="2280"/>
                    <a:pt x="1885" y="2858"/>
                    <a:pt x="1824" y="3405"/>
                  </a:cubicBezTo>
                  <a:cubicBezTo>
                    <a:pt x="1809" y="3496"/>
                    <a:pt x="1878" y="3542"/>
                    <a:pt x="1950" y="3542"/>
                  </a:cubicBezTo>
                  <a:cubicBezTo>
                    <a:pt x="2022" y="3542"/>
                    <a:pt x="2098" y="3496"/>
                    <a:pt x="2098" y="3405"/>
                  </a:cubicBezTo>
                  <a:cubicBezTo>
                    <a:pt x="2189" y="2554"/>
                    <a:pt x="2159" y="1551"/>
                    <a:pt x="1612" y="821"/>
                  </a:cubicBezTo>
                  <a:cubicBezTo>
                    <a:pt x="1338" y="426"/>
                    <a:pt x="943" y="152"/>
                    <a:pt x="487" y="31"/>
                  </a:cubicBezTo>
                  <a:cubicBezTo>
                    <a:pt x="36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0"/>
            <p:cNvSpPr/>
            <p:nvPr/>
          </p:nvSpPr>
          <p:spPr>
            <a:xfrm>
              <a:off x="2634459" y="4549520"/>
              <a:ext cx="84735" cy="161919"/>
            </a:xfrm>
            <a:custGeom>
              <a:rect b="b" l="l" r="r" t="t"/>
              <a:pathLst>
                <a:path extrusionOk="0" h="3602" w="1885">
                  <a:moveTo>
                    <a:pt x="183" y="0"/>
                  </a:moveTo>
                  <a:cubicBezTo>
                    <a:pt x="0" y="31"/>
                    <a:pt x="0" y="304"/>
                    <a:pt x="183" y="304"/>
                  </a:cubicBezTo>
                  <a:lnTo>
                    <a:pt x="304" y="304"/>
                  </a:lnTo>
                  <a:cubicBezTo>
                    <a:pt x="456" y="334"/>
                    <a:pt x="548" y="365"/>
                    <a:pt x="669" y="426"/>
                  </a:cubicBezTo>
                  <a:cubicBezTo>
                    <a:pt x="1095" y="699"/>
                    <a:pt x="1338" y="1246"/>
                    <a:pt x="1429" y="1733"/>
                  </a:cubicBezTo>
                  <a:cubicBezTo>
                    <a:pt x="1581" y="2280"/>
                    <a:pt x="1581" y="2888"/>
                    <a:pt x="1551" y="3465"/>
                  </a:cubicBezTo>
                  <a:cubicBezTo>
                    <a:pt x="1551" y="3556"/>
                    <a:pt x="1619" y="3602"/>
                    <a:pt x="1687" y="3602"/>
                  </a:cubicBezTo>
                  <a:cubicBezTo>
                    <a:pt x="1756" y="3602"/>
                    <a:pt x="1824" y="3556"/>
                    <a:pt x="1824" y="3465"/>
                  </a:cubicBezTo>
                  <a:cubicBezTo>
                    <a:pt x="1885" y="2584"/>
                    <a:pt x="1855" y="1550"/>
                    <a:pt x="1368" y="760"/>
                  </a:cubicBezTo>
                  <a:cubicBezTo>
                    <a:pt x="1155" y="426"/>
                    <a:pt x="852" y="122"/>
                    <a:pt x="426" y="31"/>
                  </a:cubicBezTo>
                  <a:cubicBezTo>
                    <a:pt x="36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0"/>
            <p:cNvSpPr/>
            <p:nvPr/>
          </p:nvSpPr>
          <p:spPr>
            <a:xfrm>
              <a:off x="2711643" y="4535450"/>
              <a:ext cx="84106" cy="162368"/>
            </a:xfrm>
            <a:custGeom>
              <a:rect b="b" l="l" r="r" t="t"/>
              <a:pathLst>
                <a:path extrusionOk="0" h="3612" w="1871">
                  <a:moveTo>
                    <a:pt x="178" y="0"/>
                  </a:moveTo>
                  <a:cubicBezTo>
                    <a:pt x="36" y="0"/>
                    <a:pt x="1" y="228"/>
                    <a:pt x="138" y="283"/>
                  </a:cubicBezTo>
                  <a:cubicBezTo>
                    <a:pt x="122" y="268"/>
                    <a:pt x="115" y="260"/>
                    <a:pt x="119" y="260"/>
                  </a:cubicBezTo>
                  <a:lnTo>
                    <a:pt x="119" y="260"/>
                  </a:lnTo>
                  <a:cubicBezTo>
                    <a:pt x="122" y="260"/>
                    <a:pt x="138" y="268"/>
                    <a:pt x="168" y="283"/>
                  </a:cubicBezTo>
                  <a:cubicBezTo>
                    <a:pt x="198" y="313"/>
                    <a:pt x="229" y="313"/>
                    <a:pt x="259" y="344"/>
                  </a:cubicBezTo>
                  <a:cubicBezTo>
                    <a:pt x="381" y="435"/>
                    <a:pt x="502" y="526"/>
                    <a:pt x="624" y="617"/>
                  </a:cubicBezTo>
                  <a:cubicBezTo>
                    <a:pt x="1019" y="982"/>
                    <a:pt x="1262" y="1499"/>
                    <a:pt x="1414" y="2015"/>
                  </a:cubicBezTo>
                  <a:cubicBezTo>
                    <a:pt x="1536" y="2502"/>
                    <a:pt x="1566" y="2988"/>
                    <a:pt x="1566" y="3474"/>
                  </a:cubicBezTo>
                  <a:cubicBezTo>
                    <a:pt x="1566" y="3565"/>
                    <a:pt x="1635" y="3611"/>
                    <a:pt x="1703" y="3611"/>
                  </a:cubicBezTo>
                  <a:cubicBezTo>
                    <a:pt x="1771" y="3611"/>
                    <a:pt x="1840" y="3565"/>
                    <a:pt x="1840" y="3474"/>
                  </a:cubicBezTo>
                  <a:cubicBezTo>
                    <a:pt x="1870" y="2258"/>
                    <a:pt x="1566" y="830"/>
                    <a:pt x="442" y="131"/>
                  </a:cubicBezTo>
                  <a:cubicBezTo>
                    <a:pt x="381" y="70"/>
                    <a:pt x="290" y="40"/>
                    <a:pt x="229" y="9"/>
                  </a:cubicBezTo>
                  <a:cubicBezTo>
                    <a:pt x="211" y="3"/>
                    <a:pt x="194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0"/>
            <p:cNvSpPr/>
            <p:nvPr/>
          </p:nvSpPr>
          <p:spPr>
            <a:xfrm>
              <a:off x="2534710" y="4005235"/>
              <a:ext cx="28725" cy="9710"/>
            </a:xfrm>
            <a:custGeom>
              <a:rect b="b" l="l" r="r" t="t"/>
              <a:pathLst>
                <a:path extrusionOk="0" h="216" w="639">
                  <a:moveTo>
                    <a:pt x="164" y="1"/>
                  </a:moveTo>
                  <a:cubicBezTo>
                    <a:pt x="69" y="1"/>
                    <a:pt x="1" y="11"/>
                    <a:pt x="1" y="11"/>
                  </a:cubicBezTo>
                  <a:cubicBezTo>
                    <a:pt x="1" y="11"/>
                    <a:pt x="172" y="216"/>
                    <a:pt x="398" y="216"/>
                  </a:cubicBezTo>
                  <a:cubicBezTo>
                    <a:pt x="474" y="216"/>
                    <a:pt x="555" y="193"/>
                    <a:pt x="639" y="132"/>
                  </a:cubicBezTo>
                  <a:cubicBezTo>
                    <a:pt x="511" y="23"/>
                    <a:pt x="307" y="1"/>
                    <a:pt x="16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0"/>
            <p:cNvSpPr/>
            <p:nvPr/>
          </p:nvSpPr>
          <p:spPr>
            <a:xfrm>
              <a:off x="2284684" y="3755659"/>
              <a:ext cx="336155" cy="337503"/>
            </a:xfrm>
            <a:custGeom>
              <a:rect b="b" l="l" r="r" t="t"/>
              <a:pathLst>
                <a:path extrusionOk="0" h="7508" w="7478">
                  <a:moveTo>
                    <a:pt x="3739" y="0"/>
                  </a:moveTo>
                  <a:cubicBezTo>
                    <a:pt x="1672" y="0"/>
                    <a:pt x="0" y="1672"/>
                    <a:pt x="0" y="3739"/>
                  </a:cubicBezTo>
                  <a:cubicBezTo>
                    <a:pt x="0" y="5836"/>
                    <a:pt x="1672" y="7508"/>
                    <a:pt x="3739" y="7508"/>
                  </a:cubicBezTo>
                  <a:cubicBezTo>
                    <a:pt x="5806" y="7508"/>
                    <a:pt x="7477" y="5836"/>
                    <a:pt x="7477" y="3739"/>
                  </a:cubicBezTo>
                  <a:cubicBezTo>
                    <a:pt x="7477" y="1672"/>
                    <a:pt x="5806" y="0"/>
                    <a:pt x="3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0"/>
            <p:cNvSpPr/>
            <p:nvPr/>
          </p:nvSpPr>
          <p:spPr>
            <a:xfrm>
              <a:off x="2369374" y="3337556"/>
              <a:ext cx="1645172" cy="561592"/>
            </a:xfrm>
            <a:custGeom>
              <a:rect b="b" l="l" r="r" t="t"/>
              <a:pathLst>
                <a:path extrusionOk="0" fill="none" h="12493" w="36598">
                  <a:moveTo>
                    <a:pt x="1" y="12493"/>
                  </a:moveTo>
                  <a:lnTo>
                    <a:pt x="36597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0"/>
            <p:cNvSpPr/>
            <p:nvPr/>
          </p:nvSpPr>
          <p:spPr>
            <a:xfrm>
              <a:off x="2372116" y="3362145"/>
              <a:ext cx="1651959" cy="562985"/>
            </a:xfrm>
            <a:custGeom>
              <a:rect b="b" l="l" r="r" t="t"/>
              <a:pathLst>
                <a:path extrusionOk="0" fill="none" h="12524" w="36749">
                  <a:moveTo>
                    <a:pt x="0" y="12523"/>
                  </a:moveTo>
                  <a:lnTo>
                    <a:pt x="3674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0"/>
            <p:cNvSpPr/>
            <p:nvPr/>
          </p:nvSpPr>
          <p:spPr>
            <a:xfrm>
              <a:off x="2376207" y="3388082"/>
              <a:ext cx="1665625" cy="568469"/>
            </a:xfrm>
            <a:custGeom>
              <a:rect b="b" l="l" r="r" t="t"/>
              <a:pathLst>
                <a:path extrusionOk="0" fill="none" h="12646" w="37053">
                  <a:moveTo>
                    <a:pt x="1" y="12645"/>
                  </a:moveTo>
                  <a:lnTo>
                    <a:pt x="37053" y="1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0"/>
            <p:cNvSpPr/>
            <p:nvPr/>
          </p:nvSpPr>
          <p:spPr>
            <a:xfrm>
              <a:off x="2223189" y="3409974"/>
              <a:ext cx="1824127" cy="623087"/>
            </a:xfrm>
            <a:custGeom>
              <a:rect b="b" l="l" r="r" t="t"/>
              <a:pathLst>
                <a:path extrusionOk="0" fill="none" h="13861" w="40579">
                  <a:moveTo>
                    <a:pt x="0" y="13861"/>
                  </a:moveTo>
                  <a:lnTo>
                    <a:pt x="4057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0"/>
            <p:cNvSpPr/>
            <p:nvPr/>
          </p:nvSpPr>
          <p:spPr>
            <a:xfrm>
              <a:off x="2232764" y="3434563"/>
              <a:ext cx="1825476" cy="623087"/>
            </a:xfrm>
            <a:custGeom>
              <a:rect b="b" l="l" r="r" t="t"/>
              <a:pathLst>
                <a:path extrusionOk="0" fill="none" h="13861" w="40609">
                  <a:moveTo>
                    <a:pt x="0" y="13861"/>
                  </a:moveTo>
                  <a:lnTo>
                    <a:pt x="4060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0"/>
            <p:cNvSpPr/>
            <p:nvPr/>
          </p:nvSpPr>
          <p:spPr>
            <a:xfrm>
              <a:off x="2246429" y="3461894"/>
              <a:ext cx="1824127" cy="623087"/>
            </a:xfrm>
            <a:custGeom>
              <a:rect b="b" l="l" r="r" t="t"/>
              <a:pathLst>
                <a:path extrusionOk="0" fill="none" h="13861" w="40579">
                  <a:moveTo>
                    <a:pt x="0" y="13861"/>
                  </a:moveTo>
                  <a:lnTo>
                    <a:pt x="40578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0"/>
            <p:cNvSpPr/>
            <p:nvPr/>
          </p:nvSpPr>
          <p:spPr>
            <a:xfrm>
              <a:off x="3465226" y="3369966"/>
              <a:ext cx="556961" cy="366992"/>
            </a:xfrm>
            <a:custGeom>
              <a:rect b="b" l="l" r="r" t="t"/>
              <a:pathLst>
                <a:path extrusionOk="0" h="8164" w="12390">
                  <a:moveTo>
                    <a:pt x="11298" y="0"/>
                  </a:moveTo>
                  <a:cubicBezTo>
                    <a:pt x="11272" y="0"/>
                    <a:pt x="11244" y="3"/>
                    <a:pt x="11216" y="9"/>
                  </a:cubicBezTo>
                  <a:cubicBezTo>
                    <a:pt x="9970" y="252"/>
                    <a:pt x="9939" y="3626"/>
                    <a:pt x="9939" y="3626"/>
                  </a:cubicBezTo>
                  <a:lnTo>
                    <a:pt x="7781" y="4386"/>
                  </a:lnTo>
                  <a:cubicBezTo>
                    <a:pt x="7781" y="4386"/>
                    <a:pt x="5748" y="614"/>
                    <a:pt x="5047" y="614"/>
                  </a:cubicBezTo>
                  <a:cubicBezTo>
                    <a:pt x="5036" y="614"/>
                    <a:pt x="5026" y="615"/>
                    <a:pt x="5015" y="617"/>
                  </a:cubicBezTo>
                  <a:cubicBezTo>
                    <a:pt x="4347" y="738"/>
                    <a:pt x="4590" y="2471"/>
                    <a:pt x="4590" y="2471"/>
                  </a:cubicBezTo>
                  <a:cubicBezTo>
                    <a:pt x="4590" y="2471"/>
                    <a:pt x="4192" y="1304"/>
                    <a:pt x="3802" y="1304"/>
                  </a:cubicBezTo>
                  <a:cubicBezTo>
                    <a:pt x="3760" y="1304"/>
                    <a:pt x="3719" y="1317"/>
                    <a:pt x="3678" y="1346"/>
                  </a:cubicBezTo>
                  <a:cubicBezTo>
                    <a:pt x="3252" y="1650"/>
                    <a:pt x="4043" y="3626"/>
                    <a:pt x="4043" y="3626"/>
                  </a:cubicBezTo>
                  <a:cubicBezTo>
                    <a:pt x="4043" y="3626"/>
                    <a:pt x="3525" y="2549"/>
                    <a:pt x="3088" y="2549"/>
                  </a:cubicBezTo>
                  <a:cubicBezTo>
                    <a:pt x="2995" y="2549"/>
                    <a:pt x="2906" y="2597"/>
                    <a:pt x="2827" y="2714"/>
                  </a:cubicBezTo>
                  <a:cubicBezTo>
                    <a:pt x="2340" y="3383"/>
                    <a:pt x="4043" y="5662"/>
                    <a:pt x="4043" y="5662"/>
                  </a:cubicBezTo>
                  <a:cubicBezTo>
                    <a:pt x="4043" y="5662"/>
                    <a:pt x="1550" y="6513"/>
                    <a:pt x="0" y="7061"/>
                  </a:cubicBezTo>
                  <a:cubicBezTo>
                    <a:pt x="1854" y="7861"/>
                    <a:pt x="3414" y="8164"/>
                    <a:pt x="4695" y="8164"/>
                  </a:cubicBezTo>
                  <a:cubicBezTo>
                    <a:pt x="7886" y="8164"/>
                    <a:pt x="9344" y="6287"/>
                    <a:pt x="9301" y="5571"/>
                  </a:cubicBezTo>
                  <a:lnTo>
                    <a:pt x="9301" y="5571"/>
                  </a:lnTo>
                  <a:cubicBezTo>
                    <a:pt x="9346" y="5579"/>
                    <a:pt x="9394" y="5583"/>
                    <a:pt x="9446" y="5583"/>
                  </a:cubicBezTo>
                  <a:cubicBezTo>
                    <a:pt x="10170" y="5583"/>
                    <a:pt x="11520" y="4842"/>
                    <a:pt x="11520" y="4842"/>
                  </a:cubicBezTo>
                  <a:cubicBezTo>
                    <a:pt x="11520" y="4842"/>
                    <a:pt x="12390" y="0"/>
                    <a:pt x="11298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0"/>
            <p:cNvSpPr/>
            <p:nvPr/>
          </p:nvSpPr>
          <p:spPr>
            <a:xfrm>
              <a:off x="2232764" y="3734306"/>
              <a:ext cx="500097" cy="466517"/>
            </a:xfrm>
            <a:custGeom>
              <a:rect b="b" l="l" r="r" t="t"/>
              <a:pathLst>
                <a:path extrusionOk="0" h="10378" w="11125">
                  <a:moveTo>
                    <a:pt x="8052" y="0"/>
                  </a:moveTo>
                  <a:cubicBezTo>
                    <a:pt x="7976" y="0"/>
                    <a:pt x="7904" y="35"/>
                    <a:pt x="7842" y="111"/>
                  </a:cubicBezTo>
                  <a:cubicBezTo>
                    <a:pt x="7442" y="605"/>
                    <a:pt x="6457" y="881"/>
                    <a:pt x="5256" y="881"/>
                  </a:cubicBezTo>
                  <a:cubicBezTo>
                    <a:pt x="4908" y="881"/>
                    <a:pt x="4541" y="858"/>
                    <a:pt x="4164" y="810"/>
                  </a:cubicBezTo>
                  <a:cubicBezTo>
                    <a:pt x="4069" y="796"/>
                    <a:pt x="3977" y="789"/>
                    <a:pt x="3889" y="789"/>
                  </a:cubicBezTo>
                  <a:cubicBezTo>
                    <a:pt x="2442" y="789"/>
                    <a:pt x="2037" y="2573"/>
                    <a:pt x="2037" y="2573"/>
                  </a:cubicBezTo>
                  <a:lnTo>
                    <a:pt x="517" y="2177"/>
                  </a:lnTo>
                  <a:lnTo>
                    <a:pt x="0" y="6646"/>
                  </a:lnTo>
                  <a:cubicBezTo>
                    <a:pt x="0" y="6646"/>
                    <a:pt x="2432" y="7010"/>
                    <a:pt x="3526" y="7010"/>
                  </a:cubicBezTo>
                  <a:cubicBezTo>
                    <a:pt x="3999" y="9662"/>
                    <a:pt x="5377" y="10377"/>
                    <a:pt x="6336" y="10377"/>
                  </a:cubicBezTo>
                  <a:cubicBezTo>
                    <a:pt x="6608" y="10377"/>
                    <a:pt x="6847" y="10320"/>
                    <a:pt x="7021" y="10232"/>
                  </a:cubicBezTo>
                  <a:cubicBezTo>
                    <a:pt x="7812" y="9837"/>
                    <a:pt x="7021" y="9260"/>
                    <a:pt x="6262" y="8226"/>
                  </a:cubicBezTo>
                  <a:lnTo>
                    <a:pt x="6262" y="8226"/>
                  </a:lnTo>
                  <a:cubicBezTo>
                    <a:pt x="7322" y="8370"/>
                    <a:pt x="8112" y="8438"/>
                    <a:pt x="8707" y="8438"/>
                  </a:cubicBezTo>
                  <a:cubicBezTo>
                    <a:pt x="10498" y="8438"/>
                    <a:pt x="10509" y="7817"/>
                    <a:pt x="10760" y="6767"/>
                  </a:cubicBezTo>
                  <a:cubicBezTo>
                    <a:pt x="11125" y="5399"/>
                    <a:pt x="9909" y="4123"/>
                    <a:pt x="7508" y="2573"/>
                  </a:cubicBezTo>
                  <a:cubicBezTo>
                    <a:pt x="9382" y="1876"/>
                    <a:pt x="8614" y="0"/>
                    <a:pt x="8052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0"/>
            <p:cNvSpPr/>
            <p:nvPr/>
          </p:nvSpPr>
          <p:spPr>
            <a:xfrm>
              <a:off x="2597553" y="4017507"/>
              <a:ext cx="116202" cy="36052"/>
            </a:xfrm>
            <a:custGeom>
              <a:rect b="b" l="l" r="r" t="t"/>
              <a:pathLst>
                <a:path extrusionOk="0" h="802" w="2585">
                  <a:moveTo>
                    <a:pt x="225" y="0"/>
                  </a:moveTo>
                  <a:cubicBezTo>
                    <a:pt x="150" y="0"/>
                    <a:pt x="75" y="4"/>
                    <a:pt x="1" y="11"/>
                  </a:cubicBezTo>
                  <a:lnTo>
                    <a:pt x="2584" y="802"/>
                  </a:lnTo>
                  <a:cubicBezTo>
                    <a:pt x="2584" y="802"/>
                    <a:pt x="1355" y="0"/>
                    <a:pt x="2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0"/>
            <p:cNvSpPr/>
            <p:nvPr/>
          </p:nvSpPr>
          <p:spPr>
            <a:xfrm>
              <a:off x="4011759" y="3221398"/>
              <a:ext cx="84735" cy="118944"/>
            </a:xfrm>
            <a:custGeom>
              <a:rect b="b" l="l" r="r" t="t"/>
              <a:pathLst>
                <a:path extrusionOk="0" h="2646" w="1885">
                  <a:moveTo>
                    <a:pt x="1885" y="1"/>
                  </a:moveTo>
                  <a:lnTo>
                    <a:pt x="1642" y="61"/>
                  </a:lnTo>
                  <a:lnTo>
                    <a:pt x="0" y="2523"/>
                  </a:lnTo>
                  <a:lnTo>
                    <a:pt x="122" y="2645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0"/>
            <p:cNvSpPr/>
            <p:nvPr/>
          </p:nvSpPr>
          <p:spPr>
            <a:xfrm>
              <a:off x="4021334" y="3174962"/>
              <a:ext cx="203590" cy="189969"/>
            </a:xfrm>
            <a:custGeom>
              <a:rect b="b" l="l" r="r" t="t"/>
              <a:pathLst>
                <a:path extrusionOk="0" h="4226" w="4529">
                  <a:moveTo>
                    <a:pt x="4529" y="0"/>
                  </a:moveTo>
                  <a:lnTo>
                    <a:pt x="4255" y="122"/>
                  </a:lnTo>
                  <a:lnTo>
                    <a:pt x="0" y="4104"/>
                  </a:lnTo>
                  <a:lnTo>
                    <a:pt x="122" y="422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0"/>
            <p:cNvSpPr/>
            <p:nvPr/>
          </p:nvSpPr>
          <p:spPr>
            <a:xfrm>
              <a:off x="4039090" y="3127133"/>
              <a:ext cx="321141" cy="263736"/>
            </a:xfrm>
            <a:custGeom>
              <a:rect b="b" l="l" r="r" t="t"/>
              <a:pathLst>
                <a:path extrusionOk="0" h="5867" w="7144">
                  <a:moveTo>
                    <a:pt x="7143" y="0"/>
                  </a:moveTo>
                  <a:lnTo>
                    <a:pt x="6839" y="122"/>
                  </a:lnTo>
                  <a:lnTo>
                    <a:pt x="0" y="5715"/>
                  </a:lnTo>
                  <a:lnTo>
                    <a:pt x="122" y="5867"/>
                  </a:lnTo>
                  <a:lnTo>
                    <a:pt x="7143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0"/>
            <p:cNvSpPr/>
            <p:nvPr/>
          </p:nvSpPr>
          <p:spPr>
            <a:xfrm>
              <a:off x="4047271" y="3404490"/>
              <a:ext cx="482385" cy="9620"/>
            </a:xfrm>
            <a:custGeom>
              <a:rect b="b" l="l" r="r" t="t"/>
              <a:pathLst>
                <a:path extrusionOk="0" h="214" w="10731">
                  <a:moveTo>
                    <a:pt x="10730" y="1"/>
                  </a:moveTo>
                  <a:lnTo>
                    <a:pt x="1" y="31"/>
                  </a:lnTo>
                  <a:lnTo>
                    <a:pt x="1" y="213"/>
                  </a:lnTo>
                  <a:lnTo>
                    <a:pt x="10396" y="92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0"/>
            <p:cNvSpPr/>
            <p:nvPr/>
          </p:nvSpPr>
          <p:spPr>
            <a:xfrm>
              <a:off x="4058195" y="3430472"/>
              <a:ext cx="344381" cy="16408"/>
            </a:xfrm>
            <a:custGeom>
              <a:rect b="b" l="l" r="r" t="t"/>
              <a:pathLst>
                <a:path extrusionOk="0" h="365" w="7661">
                  <a:moveTo>
                    <a:pt x="1" y="0"/>
                  </a:moveTo>
                  <a:lnTo>
                    <a:pt x="1" y="183"/>
                  </a:lnTo>
                  <a:lnTo>
                    <a:pt x="7296" y="365"/>
                  </a:lnTo>
                  <a:lnTo>
                    <a:pt x="7660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0"/>
            <p:cNvSpPr/>
            <p:nvPr/>
          </p:nvSpPr>
          <p:spPr>
            <a:xfrm>
              <a:off x="4070512" y="3457804"/>
              <a:ext cx="189969" cy="30073"/>
            </a:xfrm>
            <a:custGeom>
              <a:rect b="b" l="l" r="r" t="t"/>
              <a:pathLst>
                <a:path extrusionOk="0" h="669" w="4226">
                  <a:moveTo>
                    <a:pt x="31" y="0"/>
                  </a:moveTo>
                  <a:lnTo>
                    <a:pt x="0" y="182"/>
                  </a:lnTo>
                  <a:lnTo>
                    <a:pt x="3891" y="669"/>
                  </a:lnTo>
                  <a:lnTo>
                    <a:pt x="4225" y="57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0"/>
            <p:cNvSpPr/>
            <p:nvPr/>
          </p:nvSpPr>
          <p:spPr>
            <a:xfrm>
              <a:off x="3366825" y="3543843"/>
              <a:ext cx="54707" cy="157199"/>
            </a:xfrm>
            <a:custGeom>
              <a:rect b="b" l="l" r="r" t="t"/>
              <a:pathLst>
                <a:path extrusionOk="0" fill="none" h="3497" w="1217">
                  <a:moveTo>
                    <a:pt x="1" y="1"/>
                  </a:moveTo>
                  <a:lnTo>
                    <a:pt x="1216" y="349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0"/>
            <p:cNvSpPr/>
            <p:nvPr/>
          </p:nvSpPr>
          <p:spPr>
            <a:xfrm>
              <a:off x="3174159" y="3606731"/>
              <a:ext cx="56056" cy="159896"/>
            </a:xfrm>
            <a:custGeom>
              <a:rect b="b" l="l" r="r" t="t"/>
              <a:pathLst>
                <a:path extrusionOk="0" fill="none" h="3557" w="1247">
                  <a:moveTo>
                    <a:pt x="1" y="0"/>
                  </a:moveTo>
                  <a:lnTo>
                    <a:pt x="1247" y="355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0"/>
            <p:cNvSpPr/>
            <p:nvPr/>
          </p:nvSpPr>
          <p:spPr>
            <a:xfrm>
              <a:off x="3537600" y="3486483"/>
              <a:ext cx="56101" cy="154457"/>
            </a:xfrm>
            <a:custGeom>
              <a:rect b="b" l="l" r="r" t="t"/>
              <a:pathLst>
                <a:path extrusionOk="0" fill="none" h="3436" w="1248">
                  <a:moveTo>
                    <a:pt x="1" y="0"/>
                  </a:moveTo>
                  <a:lnTo>
                    <a:pt x="1247" y="3435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0"/>
            <p:cNvSpPr/>
            <p:nvPr/>
          </p:nvSpPr>
          <p:spPr>
            <a:xfrm>
              <a:off x="3782186" y="3404490"/>
              <a:ext cx="56056" cy="155805"/>
            </a:xfrm>
            <a:custGeom>
              <a:rect b="b" l="l" r="r" t="t"/>
              <a:pathLst>
                <a:path extrusionOk="0" fill="none" h="3466" w="1247">
                  <a:moveTo>
                    <a:pt x="1" y="1"/>
                  </a:moveTo>
                  <a:lnTo>
                    <a:pt x="1247" y="346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0"/>
            <p:cNvSpPr/>
            <p:nvPr/>
          </p:nvSpPr>
          <p:spPr>
            <a:xfrm>
              <a:off x="2985628" y="3670923"/>
              <a:ext cx="57404" cy="161290"/>
            </a:xfrm>
            <a:custGeom>
              <a:rect b="b" l="l" r="r" t="t"/>
              <a:pathLst>
                <a:path extrusionOk="0" fill="none" h="3588" w="1277">
                  <a:moveTo>
                    <a:pt x="0" y="1"/>
                  </a:moveTo>
                  <a:lnTo>
                    <a:pt x="1277" y="3587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0"/>
            <p:cNvSpPr/>
            <p:nvPr/>
          </p:nvSpPr>
          <p:spPr>
            <a:xfrm>
              <a:off x="2157603" y="3883369"/>
              <a:ext cx="116157" cy="243822"/>
            </a:xfrm>
            <a:custGeom>
              <a:rect b="b" l="l" r="r" t="t"/>
              <a:pathLst>
                <a:path extrusionOk="0" h="5424" w="2584">
                  <a:moveTo>
                    <a:pt x="522" y="1"/>
                  </a:moveTo>
                  <a:cubicBezTo>
                    <a:pt x="480" y="1"/>
                    <a:pt x="437" y="6"/>
                    <a:pt x="395" y="16"/>
                  </a:cubicBezTo>
                  <a:cubicBezTo>
                    <a:pt x="152" y="108"/>
                    <a:pt x="0" y="381"/>
                    <a:pt x="92" y="624"/>
                  </a:cubicBezTo>
                  <a:lnTo>
                    <a:pt x="1611" y="5093"/>
                  </a:lnTo>
                  <a:cubicBezTo>
                    <a:pt x="1684" y="5287"/>
                    <a:pt x="1874" y="5423"/>
                    <a:pt x="2071" y="5423"/>
                  </a:cubicBezTo>
                  <a:cubicBezTo>
                    <a:pt x="2121" y="5423"/>
                    <a:pt x="2171" y="5415"/>
                    <a:pt x="2219" y="5396"/>
                  </a:cubicBezTo>
                  <a:cubicBezTo>
                    <a:pt x="2462" y="5305"/>
                    <a:pt x="2584" y="5032"/>
                    <a:pt x="2493" y="4789"/>
                  </a:cubicBezTo>
                  <a:lnTo>
                    <a:pt x="973" y="320"/>
                  </a:lnTo>
                  <a:cubicBezTo>
                    <a:pt x="923" y="119"/>
                    <a:pt x="726" y="1"/>
                    <a:pt x="52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0"/>
            <p:cNvSpPr/>
            <p:nvPr/>
          </p:nvSpPr>
          <p:spPr>
            <a:xfrm>
              <a:off x="1944438" y="3700997"/>
              <a:ext cx="271963" cy="310217"/>
            </a:xfrm>
            <a:custGeom>
              <a:rect b="b" l="l" r="r" t="t"/>
              <a:pathLst>
                <a:path extrusionOk="0" h="6901" w="6050">
                  <a:moveTo>
                    <a:pt x="3982" y="0"/>
                  </a:moveTo>
                  <a:cubicBezTo>
                    <a:pt x="1581" y="1004"/>
                    <a:pt x="487" y="3466"/>
                    <a:pt x="1" y="4985"/>
                  </a:cubicBezTo>
                  <a:cubicBezTo>
                    <a:pt x="1642" y="5928"/>
                    <a:pt x="3192" y="6536"/>
                    <a:pt x="4469" y="6900"/>
                  </a:cubicBezTo>
                  <a:cubicBezTo>
                    <a:pt x="4469" y="5806"/>
                    <a:pt x="4682" y="3739"/>
                    <a:pt x="6049" y="2037"/>
                  </a:cubicBezTo>
                  <a:lnTo>
                    <a:pt x="3982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0"/>
            <p:cNvSpPr/>
            <p:nvPr/>
          </p:nvSpPr>
          <p:spPr>
            <a:xfrm>
              <a:off x="1948525" y="3094550"/>
              <a:ext cx="413996" cy="259421"/>
            </a:xfrm>
            <a:custGeom>
              <a:rect b="b" l="l" r="r" t="t"/>
              <a:pathLst>
                <a:path extrusionOk="0" h="5771" w="9971">
                  <a:moveTo>
                    <a:pt x="5828" y="1"/>
                  </a:moveTo>
                  <a:cubicBezTo>
                    <a:pt x="4124" y="1"/>
                    <a:pt x="2028" y="576"/>
                    <a:pt x="1" y="1546"/>
                  </a:cubicBezTo>
                  <a:cubicBezTo>
                    <a:pt x="2372" y="1546"/>
                    <a:pt x="6384" y="2124"/>
                    <a:pt x="7691" y="5771"/>
                  </a:cubicBezTo>
                  <a:cubicBezTo>
                    <a:pt x="9150" y="4130"/>
                    <a:pt x="9971" y="2367"/>
                    <a:pt x="8816" y="1060"/>
                  </a:cubicBezTo>
                  <a:cubicBezTo>
                    <a:pt x="8175" y="328"/>
                    <a:pt x="7113" y="1"/>
                    <a:pt x="582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0"/>
            <p:cNvSpPr/>
            <p:nvPr/>
          </p:nvSpPr>
          <p:spPr>
            <a:xfrm>
              <a:off x="2145286" y="3792520"/>
              <a:ext cx="129868" cy="247374"/>
            </a:xfrm>
            <a:custGeom>
              <a:rect b="b" l="l" r="r" t="t"/>
              <a:pathLst>
                <a:path extrusionOk="0" h="5503" w="2889">
                  <a:moveTo>
                    <a:pt x="1581" y="1"/>
                  </a:moveTo>
                  <a:cubicBezTo>
                    <a:pt x="214" y="1703"/>
                    <a:pt x="1" y="3770"/>
                    <a:pt x="1" y="4864"/>
                  </a:cubicBezTo>
                  <a:cubicBezTo>
                    <a:pt x="1733" y="5381"/>
                    <a:pt x="2888" y="5503"/>
                    <a:pt x="2888" y="5503"/>
                  </a:cubicBezTo>
                  <a:lnTo>
                    <a:pt x="2888" y="1004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0"/>
            <p:cNvSpPr/>
            <p:nvPr/>
          </p:nvSpPr>
          <p:spPr>
            <a:xfrm>
              <a:off x="1729925" y="3164039"/>
              <a:ext cx="564334" cy="303339"/>
            </a:xfrm>
            <a:custGeom>
              <a:rect b="b" l="l" r="r" t="t"/>
              <a:pathLst>
                <a:path extrusionOk="0" h="6748" w="12554">
                  <a:moveTo>
                    <a:pt x="4864" y="0"/>
                  </a:moveTo>
                  <a:cubicBezTo>
                    <a:pt x="3101" y="851"/>
                    <a:pt x="1399" y="2006"/>
                    <a:pt x="0" y="3344"/>
                  </a:cubicBezTo>
                  <a:cubicBezTo>
                    <a:pt x="592" y="3265"/>
                    <a:pt x="1305" y="3204"/>
                    <a:pt x="2082" y="3204"/>
                  </a:cubicBezTo>
                  <a:cubicBezTo>
                    <a:pt x="4624" y="3204"/>
                    <a:pt x="7856" y="3862"/>
                    <a:pt x="9788" y="6748"/>
                  </a:cubicBezTo>
                  <a:cubicBezTo>
                    <a:pt x="10761" y="5988"/>
                    <a:pt x="11764" y="5106"/>
                    <a:pt x="12554" y="4225"/>
                  </a:cubicBezTo>
                  <a:cubicBezTo>
                    <a:pt x="11277" y="578"/>
                    <a:pt x="7235" y="0"/>
                    <a:pt x="486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0"/>
            <p:cNvSpPr/>
            <p:nvPr/>
          </p:nvSpPr>
          <p:spPr>
            <a:xfrm>
              <a:off x="1598754" y="3308022"/>
              <a:ext cx="571166" cy="256364"/>
            </a:xfrm>
            <a:custGeom>
              <a:rect b="b" l="l" r="r" t="t"/>
              <a:pathLst>
                <a:path extrusionOk="0" h="5703" w="12706">
                  <a:moveTo>
                    <a:pt x="5000" y="1"/>
                  </a:moveTo>
                  <a:cubicBezTo>
                    <a:pt x="4223" y="1"/>
                    <a:pt x="3510" y="62"/>
                    <a:pt x="2918" y="141"/>
                  </a:cubicBezTo>
                  <a:cubicBezTo>
                    <a:pt x="1399" y="1630"/>
                    <a:pt x="274" y="3362"/>
                    <a:pt x="0" y="5156"/>
                  </a:cubicBezTo>
                  <a:cubicBezTo>
                    <a:pt x="61" y="5338"/>
                    <a:pt x="152" y="5521"/>
                    <a:pt x="244" y="5703"/>
                  </a:cubicBezTo>
                  <a:cubicBezTo>
                    <a:pt x="1339" y="5126"/>
                    <a:pt x="3503" y="4209"/>
                    <a:pt x="6113" y="4209"/>
                  </a:cubicBezTo>
                  <a:cubicBezTo>
                    <a:pt x="7487" y="4209"/>
                    <a:pt x="8986" y="4464"/>
                    <a:pt x="10517" y="5156"/>
                  </a:cubicBezTo>
                  <a:cubicBezTo>
                    <a:pt x="11156" y="4730"/>
                    <a:pt x="11916" y="4183"/>
                    <a:pt x="12706" y="3545"/>
                  </a:cubicBezTo>
                  <a:cubicBezTo>
                    <a:pt x="10774" y="659"/>
                    <a:pt x="7542" y="1"/>
                    <a:pt x="5000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0"/>
            <p:cNvSpPr/>
            <p:nvPr/>
          </p:nvSpPr>
          <p:spPr>
            <a:xfrm>
              <a:off x="1775012" y="3609428"/>
              <a:ext cx="348472" cy="315701"/>
            </a:xfrm>
            <a:custGeom>
              <a:rect b="b" l="l" r="r" t="t"/>
              <a:pathLst>
                <a:path extrusionOk="0" h="7023" w="7752">
                  <a:moveTo>
                    <a:pt x="5654" y="1"/>
                  </a:moveTo>
                  <a:cubicBezTo>
                    <a:pt x="2432" y="609"/>
                    <a:pt x="760" y="2858"/>
                    <a:pt x="1" y="4135"/>
                  </a:cubicBezTo>
                  <a:cubicBezTo>
                    <a:pt x="1247" y="5351"/>
                    <a:pt x="2523" y="6262"/>
                    <a:pt x="3770" y="7022"/>
                  </a:cubicBezTo>
                  <a:cubicBezTo>
                    <a:pt x="4256" y="5503"/>
                    <a:pt x="5350" y="3041"/>
                    <a:pt x="7751" y="2068"/>
                  </a:cubicBezTo>
                  <a:lnTo>
                    <a:pt x="565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0"/>
            <p:cNvSpPr/>
            <p:nvPr/>
          </p:nvSpPr>
          <p:spPr>
            <a:xfrm>
              <a:off x="1609677" y="3497227"/>
              <a:ext cx="461887" cy="298080"/>
            </a:xfrm>
            <a:custGeom>
              <a:rect b="b" l="l" r="r" t="t"/>
              <a:pathLst>
                <a:path extrusionOk="0" h="6631" w="10275">
                  <a:moveTo>
                    <a:pt x="5870" y="0"/>
                  </a:moveTo>
                  <a:cubicBezTo>
                    <a:pt x="3260" y="0"/>
                    <a:pt x="1096" y="917"/>
                    <a:pt x="1" y="1494"/>
                  </a:cubicBezTo>
                  <a:cubicBezTo>
                    <a:pt x="1034" y="3591"/>
                    <a:pt x="2311" y="5293"/>
                    <a:pt x="3709" y="6631"/>
                  </a:cubicBezTo>
                  <a:cubicBezTo>
                    <a:pt x="4438" y="5354"/>
                    <a:pt x="6110" y="3105"/>
                    <a:pt x="9332" y="2467"/>
                  </a:cubicBezTo>
                  <a:lnTo>
                    <a:pt x="8755" y="1919"/>
                  </a:lnTo>
                  <a:cubicBezTo>
                    <a:pt x="8755" y="1919"/>
                    <a:pt x="9393" y="1555"/>
                    <a:pt x="10274" y="947"/>
                  </a:cubicBezTo>
                  <a:cubicBezTo>
                    <a:pt x="8743" y="255"/>
                    <a:pt x="7244" y="0"/>
                    <a:pt x="587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0"/>
            <p:cNvSpPr/>
            <p:nvPr/>
          </p:nvSpPr>
          <p:spPr>
            <a:xfrm>
              <a:off x="1884337" y="3308831"/>
              <a:ext cx="445479" cy="588968"/>
            </a:xfrm>
            <a:custGeom>
              <a:rect b="b" l="l" r="r" t="t"/>
              <a:pathLst>
                <a:path extrusionOk="0" h="13102" w="9910">
                  <a:moveTo>
                    <a:pt x="9909" y="1"/>
                  </a:moveTo>
                  <a:cubicBezTo>
                    <a:pt x="9908" y="1"/>
                    <a:pt x="1915" y="3649"/>
                    <a:pt x="0" y="5442"/>
                  </a:cubicBezTo>
                  <a:cubicBezTo>
                    <a:pt x="1398" y="8694"/>
                    <a:pt x="8693" y="13101"/>
                    <a:pt x="8693" y="13101"/>
                  </a:cubicBezTo>
                  <a:lnTo>
                    <a:pt x="8693" y="11764"/>
                  </a:lnTo>
                  <a:cubicBezTo>
                    <a:pt x="7356" y="10943"/>
                    <a:pt x="2645" y="6110"/>
                    <a:pt x="2645" y="6110"/>
                  </a:cubicBezTo>
                  <a:lnTo>
                    <a:pt x="4681" y="4803"/>
                  </a:lnTo>
                  <a:cubicBezTo>
                    <a:pt x="4681" y="4803"/>
                    <a:pt x="4681" y="4803"/>
                    <a:pt x="4681" y="4773"/>
                  </a:cubicBezTo>
                  <a:cubicBezTo>
                    <a:pt x="5836" y="3983"/>
                    <a:pt x="7356" y="2889"/>
                    <a:pt x="8389" y="1855"/>
                  </a:cubicBezTo>
                  <a:cubicBezTo>
                    <a:pt x="8359" y="1825"/>
                    <a:pt x="9909" y="1"/>
                    <a:pt x="99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0"/>
            <p:cNvSpPr/>
            <p:nvPr/>
          </p:nvSpPr>
          <p:spPr>
            <a:xfrm>
              <a:off x="3646924" y="3532919"/>
              <a:ext cx="46526" cy="77948"/>
            </a:xfrm>
            <a:custGeom>
              <a:rect b="b" l="l" r="r" t="t"/>
              <a:pathLst>
                <a:path extrusionOk="0" h="1734" w="1035">
                  <a:moveTo>
                    <a:pt x="1" y="1"/>
                  </a:moveTo>
                  <a:lnTo>
                    <a:pt x="1034" y="1733"/>
                  </a:lnTo>
                  <a:cubicBezTo>
                    <a:pt x="761" y="85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0"/>
            <p:cNvSpPr/>
            <p:nvPr/>
          </p:nvSpPr>
          <p:spPr>
            <a:xfrm>
              <a:off x="3671513" y="3480999"/>
              <a:ext cx="65631" cy="103885"/>
            </a:xfrm>
            <a:custGeom>
              <a:rect b="b" l="l" r="r" t="t"/>
              <a:pathLst>
                <a:path extrusionOk="0" h="2311" w="1460">
                  <a:moveTo>
                    <a:pt x="1" y="1"/>
                  </a:moveTo>
                  <a:lnTo>
                    <a:pt x="1460" y="2311"/>
                  </a:lnTo>
                  <a:cubicBezTo>
                    <a:pt x="1125" y="10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10"/>
          <p:cNvGrpSpPr/>
          <p:nvPr/>
        </p:nvGrpSpPr>
        <p:grpSpPr>
          <a:xfrm>
            <a:off x="10427642" y="536385"/>
            <a:ext cx="1306646" cy="1127609"/>
            <a:chOff x="7639680" y="1464492"/>
            <a:chExt cx="863422" cy="726989"/>
          </a:xfrm>
        </p:grpSpPr>
        <p:grpSp>
          <p:nvGrpSpPr>
            <p:cNvPr id="1382" name="Google Shape;1382;p10"/>
            <p:cNvGrpSpPr/>
            <p:nvPr/>
          </p:nvGrpSpPr>
          <p:grpSpPr>
            <a:xfrm rot="-842945">
              <a:off x="8112350" y="1790412"/>
              <a:ext cx="351858" cy="363803"/>
              <a:chOff x="3610557" y="2780704"/>
              <a:chExt cx="325017" cy="336051"/>
            </a:xfrm>
          </p:grpSpPr>
          <p:sp>
            <p:nvSpPr>
              <p:cNvPr id="1383" name="Google Shape;1383;p10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0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10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6" name="Google Shape;1386;p10"/>
            <p:cNvGrpSpPr/>
            <p:nvPr/>
          </p:nvGrpSpPr>
          <p:grpSpPr>
            <a:xfrm rot="1954993">
              <a:off x="7709942" y="1530607"/>
              <a:ext cx="351860" cy="363777"/>
              <a:chOff x="3610557" y="2780704"/>
              <a:chExt cx="325017" cy="336051"/>
            </a:xfrm>
          </p:grpSpPr>
          <p:sp>
            <p:nvSpPr>
              <p:cNvPr id="1387" name="Google Shape;1387;p10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10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10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90" name="Google Shape;1390;p10"/>
          <p:cNvSpPr/>
          <p:nvPr/>
        </p:nvSpPr>
        <p:spPr>
          <a:xfrm>
            <a:off x="886700" y="2177700"/>
            <a:ext cx="1456784" cy="846067"/>
          </a:xfrm>
          <a:custGeom>
            <a:rect b="b" l="l" r="r" t="t"/>
            <a:pathLst>
              <a:path extrusionOk="0" h="35554" w="61218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rgbClr val="B3AAD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10"/>
          <p:cNvSpPr/>
          <p:nvPr/>
        </p:nvSpPr>
        <p:spPr>
          <a:xfrm>
            <a:off x="3078318" y="654334"/>
            <a:ext cx="1921021" cy="1115684"/>
          </a:xfrm>
          <a:custGeom>
            <a:rect b="b" l="l" r="r" t="t"/>
            <a:pathLst>
              <a:path extrusionOk="0" h="35554" w="61218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rgbClr val="61D8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10"/>
          <p:cNvSpPr/>
          <p:nvPr/>
        </p:nvSpPr>
        <p:spPr>
          <a:xfrm>
            <a:off x="368465" y="4596668"/>
            <a:ext cx="1691612" cy="1350267"/>
          </a:xfrm>
          <a:custGeom>
            <a:rect b="b" l="l" r="r" t="t"/>
            <a:pathLst>
              <a:path extrusionOk="0" h="49059" w="61461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rgbClr val="61D8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3" name="Google Shape;1393;p10"/>
          <p:cNvGrpSpPr/>
          <p:nvPr/>
        </p:nvGrpSpPr>
        <p:grpSpPr>
          <a:xfrm rot="-6216212">
            <a:off x="5851231" y="-516552"/>
            <a:ext cx="2969915" cy="5656463"/>
            <a:chOff x="3140775" y="3213569"/>
            <a:chExt cx="927252" cy="2565352"/>
          </a:xfrm>
        </p:grpSpPr>
        <p:sp>
          <p:nvSpPr>
            <p:cNvPr id="1394" name="Google Shape;1394;p10"/>
            <p:cNvSpPr/>
            <p:nvPr/>
          </p:nvSpPr>
          <p:spPr>
            <a:xfrm>
              <a:off x="3140775" y="3213569"/>
              <a:ext cx="927252" cy="2565352"/>
            </a:xfrm>
            <a:custGeom>
              <a:rect b="b" l="l" r="r" t="t"/>
              <a:pathLst>
                <a:path extrusionOk="0" h="151796" w="54867">
                  <a:moveTo>
                    <a:pt x="7218" y="2717"/>
                  </a:moveTo>
                  <a:lnTo>
                    <a:pt x="14774" y="9783"/>
                  </a:lnTo>
                  <a:cubicBezTo>
                    <a:pt x="14925" y="9934"/>
                    <a:pt x="15121" y="10009"/>
                    <a:pt x="15325" y="10009"/>
                  </a:cubicBezTo>
                  <a:cubicBezTo>
                    <a:pt x="15462" y="10009"/>
                    <a:pt x="15603" y="9976"/>
                    <a:pt x="15737" y="9909"/>
                  </a:cubicBezTo>
                  <a:cubicBezTo>
                    <a:pt x="19853" y="8015"/>
                    <a:pt x="24286" y="7040"/>
                    <a:pt x="28789" y="7040"/>
                  </a:cubicBezTo>
                  <a:cubicBezTo>
                    <a:pt x="29459" y="7040"/>
                    <a:pt x="30131" y="7061"/>
                    <a:pt x="30803" y="7105"/>
                  </a:cubicBezTo>
                  <a:cubicBezTo>
                    <a:pt x="34612" y="7314"/>
                    <a:pt x="38378" y="7356"/>
                    <a:pt x="41852" y="9197"/>
                  </a:cubicBezTo>
                  <a:cubicBezTo>
                    <a:pt x="47460" y="12211"/>
                    <a:pt x="50055" y="18363"/>
                    <a:pt x="51143" y="24306"/>
                  </a:cubicBezTo>
                  <a:cubicBezTo>
                    <a:pt x="52608" y="32509"/>
                    <a:pt x="51561" y="41172"/>
                    <a:pt x="51436" y="49417"/>
                  </a:cubicBezTo>
                  <a:cubicBezTo>
                    <a:pt x="51268" y="60172"/>
                    <a:pt x="51268" y="70928"/>
                    <a:pt x="51561" y="81684"/>
                  </a:cubicBezTo>
                  <a:cubicBezTo>
                    <a:pt x="51561" y="81684"/>
                    <a:pt x="51561" y="81684"/>
                    <a:pt x="51561" y="81684"/>
                  </a:cubicBezTo>
                  <a:lnTo>
                    <a:pt x="51561" y="81684"/>
                  </a:lnTo>
                  <a:cubicBezTo>
                    <a:pt x="51561" y="81701"/>
                    <a:pt x="51562" y="81718"/>
                    <a:pt x="51563" y="81735"/>
                  </a:cubicBezTo>
                  <a:lnTo>
                    <a:pt x="51563" y="81735"/>
                  </a:lnTo>
                  <a:cubicBezTo>
                    <a:pt x="51857" y="92432"/>
                    <a:pt x="52858" y="103087"/>
                    <a:pt x="52482" y="113826"/>
                  </a:cubicBezTo>
                  <a:cubicBezTo>
                    <a:pt x="52147" y="124205"/>
                    <a:pt x="51310" y="137639"/>
                    <a:pt x="43610" y="145507"/>
                  </a:cubicBezTo>
                  <a:cubicBezTo>
                    <a:pt x="40254" y="148923"/>
                    <a:pt x="35812" y="150337"/>
                    <a:pt x="31148" y="150337"/>
                  </a:cubicBezTo>
                  <a:cubicBezTo>
                    <a:pt x="22838" y="150337"/>
                    <a:pt x="13824" y="145848"/>
                    <a:pt x="8999" y="140192"/>
                  </a:cubicBezTo>
                  <a:cubicBezTo>
                    <a:pt x="3056" y="133329"/>
                    <a:pt x="2135" y="123912"/>
                    <a:pt x="1842" y="115165"/>
                  </a:cubicBezTo>
                  <a:cubicBezTo>
                    <a:pt x="1382" y="102819"/>
                    <a:pt x="2428" y="90473"/>
                    <a:pt x="2930" y="78169"/>
                  </a:cubicBezTo>
                  <a:cubicBezTo>
                    <a:pt x="3516" y="64651"/>
                    <a:pt x="2595" y="51174"/>
                    <a:pt x="3181" y="37656"/>
                  </a:cubicBezTo>
                  <a:cubicBezTo>
                    <a:pt x="3474" y="31002"/>
                    <a:pt x="3600" y="23594"/>
                    <a:pt x="7115" y="17735"/>
                  </a:cubicBezTo>
                  <a:cubicBezTo>
                    <a:pt x="7701" y="16773"/>
                    <a:pt x="9208" y="15643"/>
                    <a:pt x="9417" y="14596"/>
                  </a:cubicBezTo>
                  <a:cubicBezTo>
                    <a:pt x="9626" y="13717"/>
                    <a:pt x="9166" y="12922"/>
                    <a:pt x="8957" y="12085"/>
                  </a:cubicBezTo>
                  <a:cubicBezTo>
                    <a:pt x="8090" y="9033"/>
                    <a:pt x="7510" y="5894"/>
                    <a:pt x="7218" y="2717"/>
                  </a:cubicBezTo>
                  <a:close/>
                  <a:moveTo>
                    <a:pt x="6258" y="1"/>
                  </a:moveTo>
                  <a:cubicBezTo>
                    <a:pt x="5859" y="1"/>
                    <a:pt x="5483" y="309"/>
                    <a:pt x="5483" y="785"/>
                  </a:cubicBezTo>
                  <a:cubicBezTo>
                    <a:pt x="5650" y="3757"/>
                    <a:pt x="6069" y="6728"/>
                    <a:pt x="6697" y="9658"/>
                  </a:cubicBezTo>
                  <a:cubicBezTo>
                    <a:pt x="6990" y="10871"/>
                    <a:pt x="7869" y="12629"/>
                    <a:pt x="7701" y="13843"/>
                  </a:cubicBezTo>
                  <a:cubicBezTo>
                    <a:pt x="7534" y="14889"/>
                    <a:pt x="6320" y="15977"/>
                    <a:pt x="5776" y="16898"/>
                  </a:cubicBezTo>
                  <a:cubicBezTo>
                    <a:pt x="2888" y="21669"/>
                    <a:pt x="2344" y="27277"/>
                    <a:pt x="1926" y="32760"/>
                  </a:cubicBezTo>
                  <a:cubicBezTo>
                    <a:pt x="921" y="45566"/>
                    <a:pt x="1842" y="58373"/>
                    <a:pt x="1591" y="71221"/>
                  </a:cubicBezTo>
                  <a:cubicBezTo>
                    <a:pt x="1340" y="84572"/>
                    <a:pt x="1" y="97839"/>
                    <a:pt x="168" y="111189"/>
                  </a:cubicBezTo>
                  <a:cubicBezTo>
                    <a:pt x="252" y="120146"/>
                    <a:pt x="586" y="129897"/>
                    <a:pt x="5357" y="137807"/>
                  </a:cubicBezTo>
                  <a:cubicBezTo>
                    <a:pt x="9543" y="144796"/>
                    <a:pt x="16908" y="148897"/>
                    <a:pt x="24693" y="150864"/>
                  </a:cubicBezTo>
                  <a:cubicBezTo>
                    <a:pt x="26994" y="151435"/>
                    <a:pt x="29400" y="151795"/>
                    <a:pt x="31791" y="151795"/>
                  </a:cubicBezTo>
                  <a:cubicBezTo>
                    <a:pt x="34835" y="151795"/>
                    <a:pt x="37854" y="151211"/>
                    <a:pt x="40596" y="149734"/>
                  </a:cubicBezTo>
                  <a:cubicBezTo>
                    <a:pt x="50348" y="144503"/>
                    <a:pt x="52649" y="131278"/>
                    <a:pt x="53612" y="121317"/>
                  </a:cubicBezTo>
                  <a:cubicBezTo>
                    <a:pt x="54867" y="108100"/>
                    <a:pt x="53488" y="94925"/>
                    <a:pt x="53110" y="81708"/>
                  </a:cubicBezTo>
                  <a:lnTo>
                    <a:pt x="53110" y="81708"/>
                  </a:lnTo>
                  <a:cubicBezTo>
                    <a:pt x="53110" y="81700"/>
                    <a:pt x="53110" y="81692"/>
                    <a:pt x="53110" y="81684"/>
                  </a:cubicBezTo>
                  <a:lnTo>
                    <a:pt x="53110" y="81684"/>
                  </a:lnTo>
                  <a:cubicBezTo>
                    <a:pt x="53110" y="81684"/>
                    <a:pt x="53110" y="81684"/>
                    <a:pt x="53110" y="81684"/>
                  </a:cubicBezTo>
                  <a:cubicBezTo>
                    <a:pt x="53110" y="81670"/>
                    <a:pt x="53109" y="81655"/>
                    <a:pt x="53109" y="81641"/>
                  </a:cubicBezTo>
                  <a:lnTo>
                    <a:pt x="53109" y="81641"/>
                  </a:lnTo>
                  <a:cubicBezTo>
                    <a:pt x="52900" y="72322"/>
                    <a:pt x="52859" y="62962"/>
                    <a:pt x="52942" y="53644"/>
                  </a:cubicBezTo>
                  <a:cubicBezTo>
                    <a:pt x="53068" y="45441"/>
                    <a:pt x="53779" y="37154"/>
                    <a:pt x="53235" y="28993"/>
                  </a:cubicBezTo>
                  <a:cubicBezTo>
                    <a:pt x="52608" y="19284"/>
                    <a:pt x="48715" y="8611"/>
                    <a:pt x="38169" y="6226"/>
                  </a:cubicBezTo>
                  <a:cubicBezTo>
                    <a:pt x="35657" y="5684"/>
                    <a:pt x="32932" y="5472"/>
                    <a:pt x="30284" y="5472"/>
                  </a:cubicBezTo>
                  <a:cubicBezTo>
                    <a:pt x="29049" y="5472"/>
                    <a:pt x="27831" y="5518"/>
                    <a:pt x="26660" y="5598"/>
                  </a:cubicBezTo>
                  <a:cubicBezTo>
                    <a:pt x="22804" y="5797"/>
                    <a:pt x="19023" y="6751"/>
                    <a:pt x="15497" y="8317"/>
                  </a:cubicBezTo>
                  <a:lnTo>
                    <a:pt x="15497" y="8317"/>
                  </a:lnTo>
                  <a:lnTo>
                    <a:pt x="6822" y="241"/>
                  </a:lnTo>
                  <a:cubicBezTo>
                    <a:pt x="6657" y="76"/>
                    <a:pt x="6454" y="1"/>
                    <a:pt x="6258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0"/>
            <p:cNvSpPr/>
            <p:nvPr/>
          </p:nvSpPr>
          <p:spPr>
            <a:xfrm>
              <a:off x="3281519" y="5381940"/>
              <a:ext cx="154449" cy="197764"/>
            </a:xfrm>
            <a:custGeom>
              <a:rect b="b" l="l" r="r" t="t"/>
              <a:pathLst>
                <a:path extrusionOk="0" h="11702" w="9139">
                  <a:moveTo>
                    <a:pt x="770" y="1"/>
                  </a:moveTo>
                  <a:cubicBezTo>
                    <a:pt x="378" y="1"/>
                    <a:pt x="1" y="252"/>
                    <a:pt x="43" y="754"/>
                  </a:cubicBezTo>
                  <a:cubicBezTo>
                    <a:pt x="252" y="5525"/>
                    <a:pt x="3182" y="9710"/>
                    <a:pt x="7534" y="11635"/>
                  </a:cubicBezTo>
                  <a:cubicBezTo>
                    <a:pt x="7646" y="11681"/>
                    <a:pt x="7755" y="11701"/>
                    <a:pt x="7860" y="11701"/>
                  </a:cubicBezTo>
                  <a:cubicBezTo>
                    <a:pt x="8622" y="11701"/>
                    <a:pt x="9139" y="10622"/>
                    <a:pt x="8329" y="10254"/>
                  </a:cubicBezTo>
                  <a:cubicBezTo>
                    <a:pt x="4437" y="8664"/>
                    <a:pt x="1842" y="4939"/>
                    <a:pt x="1591" y="754"/>
                  </a:cubicBezTo>
                  <a:cubicBezTo>
                    <a:pt x="1570" y="252"/>
                    <a:pt x="1162" y="1"/>
                    <a:pt x="77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0"/>
            <p:cNvSpPr/>
            <p:nvPr/>
          </p:nvSpPr>
          <p:spPr>
            <a:xfrm>
              <a:off x="3870957" y="3647324"/>
              <a:ext cx="87457" cy="675814"/>
            </a:xfrm>
            <a:custGeom>
              <a:rect b="b" l="l" r="r" t="t"/>
              <a:pathLst>
                <a:path extrusionOk="0" h="39989" w="5175">
                  <a:moveTo>
                    <a:pt x="1072" y="1"/>
                  </a:moveTo>
                  <a:cubicBezTo>
                    <a:pt x="521" y="1"/>
                    <a:pt x="0" y="798"/>
                    <a:pt x="445" y="1402"/>
                  </a:cubicBezTo>
                  <a:cubicBezTo>
                    <a:pt x="2538" y="4080"/>
                    <a:pt x="2789" y="7429"/>
                    <a:pt x="2915" y="10693"/>
                  </a:cubicBezTo>
                  <a:cubicBezTo>
                    <a:pt x="3082" y="13874"/>
                    <a:pt x="3124" y="17054"/>
                    <a:pt x="3082" y="20235"/>
                  </a:cubicBezTo>
                  <a:cubicBezTo>
                    <a:pt x="2956" y="26597"/>
                    <a:pt x="2496" y="32916"/>
                    <a:pt x="1659" y="39236"/>
                  </a:cubicBezTo>
                  <a:cubicBezTo>
                    <a:pt x="1596" y="39738"/>
                    <a:pt x="1962" y="39989"/>
                    <a:pt x="2360" y="39989"/>
                  </a:cubicBezTo>
                  <a:cubicBezTo>
                    <a:pt x="2758" y="39989"/>
                    <a:pt x="3187" y="39738"/>
                    <a:pt x="3249" y="39236"/>
                  </a:cubicBezTo>
                  <a:cubicBezTo>
                    <a:pt x="4212" y="31953"/>
                    <a:pt x="4672" y="24588"/>
                    <a:pt x="4631" y="17222"/>
                  </a:cubicBezTo>
                  <a:cubicBezTo>
                    <a:pt x="4631" y="11656"/>
                    <a:pt x="5175" y="4917"/>
                    <a:pt x="1575" y="272"/>
                  </a:cubicBezTo>
                  <a:cubicBezTo>
                    <a:pt x="1424" y="81"/>
                    <a:pt x="1247" y="1"/>
                    <a:pt x="1072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0"/>
            <p:cNvSpPr/>
            <p:nvPr/>
          </p:nvSpPr>
          <p:spPr>
            <a:xfrm>
              <a:off x="3249341" y="3608032"/>
              <a:ext cx="58525" cy="190311"/>
            </a:xfrm>
            <a:custGeom>
              <a:rect b="b" l="l" r="r" t="t"/>
              <a:pathLst>
                <a:path extrusionOk="0" h="11261" w="3463">
                  <a:moveTo>
                    <a:pt x="2511" y="0"/>
                  </a:moveTo>
                  <a:cubicBezTo>
                    <a:pt x="2202" y="0"/>
                    <a:pt x="1895" y="165"/>
                    <a:pt x="1779" y="546"/>
                  </a:cubicBezTo>
                  <a:cubicBezTo>
                    <a:pt x="775" y="3769"/>
                    <a:pt x="189" y="7117"/>
                    <a:pt x="22" y="10507"/>
                  </a:cubicBezTo>
                  <a:cubicBezTo>
                    <a:pt x="1" y="11009"/>
                    <a:pt x="377" y="11260"/>
                    <a:pt x="764" y="11260"/>
                  </a:cubicBezTo>
                  <a:cubicBezTo>
                    <a:pt x="1152" y="11260"/>
                    <a:pt x="1549" y="11009"/>
                    <a:pt x="1570" y="10507"/>
                  </a:cubicBezTo>
                  <a:cubicBezTo>
                    <a:pt x="1738" y="7284"/>
                    <a:pt x="2323" y="4062"/>
                    <a:pt x="3286" y="965"/>
                  </a:cubicBezTo>
                  <a:cubicBezTo>
                    <a:pt x="3463" y="383"/>
                    <a:pt x="2983" y="0"/>
                    <a:pt x="2511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98" name="Google Shape;1398;p10"/>
          <p:cNvSpPr txBox="1"/>
          <p:nvPr/>
        </p:nvSpPr>
        <p:spPr>
          <a:xfrm rot="-1053850">
            <a:off x="5237992" y="1354279"/>
            <a:ext cx="4469573" cy="177765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Practica las canciones :</a:t>
            </a:r>
            <a:endParaRPr b="1" sz="266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33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Mi labor</a:t>
            </a:r>
            <a:endParaRPr sz="24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Mi casita</a:t>
            </a:r>
            <a:endParaRPr sz="24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6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highlight>
                  <a:srgbClr val="C2B9DB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2000">
                <a:solidFill>
                  <a:srgbClr val="073763"/>
                </a:solidFill>
                <a:highlight>
                  <a:srgbClr val="C2B9DB"/>
                </a:highlight>
                <a:latin typeface="Raleway"/>
                <a:ea typeface="Raleway"/>
                <a:cs typeface="Raleway"/>
                <a:sym typeface="Raleway"/>
              </a:rPr>
              <a:t>Ver video 3</a:t>
            </a:r>
            <a:endParaRPr b="1" sz="2400">
              <a:solidFill>
                <a:srgbClr val="073763"/>
              </a:solidFill>
              <a:highlight>
                <a:srgbClr val="C2B9DB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2133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9" name="Google Shape;1399;p10"/>
          <p:cNvSpPr txBox="1"/>
          <p:nvPr/>
        </p:nvSpPr>
        <p:spPr>
          <a:xfrm>
            <a:off x="4643633" y="5141467"/>
            <a:ext cx="40320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33">
                <a:solidFill>
                  <a:srgbClr val="073763"/>
                </a:solidFill>
                <a:highlight>
                  <a:srgbClr val="C2B9DB"/>
                </a:highlight>
                <a:latin typeface="Chewy"/>
                <a:ea typeface="Chewy"/>
                <a:cs typeface="Chewy"/>
                <a:sym typeface="Chewy"/>
              </a:rPr>
              <a:t>Proyecto ritmo y movimiento</a:t>
            </a:r>
            <a:endParaRPr sz="3333">
              <a:solidFill>
                <a:srgbClr val="073763"/>
              </a:solidFill>
              <a:highlight>
                <a:srgbClr val="C2B9DB"/>
              </a:highlight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p11"/>
          <p:cNvSpPr txBox="1"/>
          <p:nvPr>
            <p:ph idx="4294967295" type="sldNum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C9E4B4"/>
                </a:solidFill>
              </a:rPr>
              <a:t>‹#›</a:t>
            </a:fld>
            <a:endParaRPr>
              <a:solidFill>
                <a:srgbClr val="C9E4B4"/>
              </a:solidFill>
            </a:endParaRPr>
          </a:p>
        </p:txBody>
      </p:sp>
      <p:grpSp>
        <p:nvGrpSpPr>
          <p:cNvPr id="1405" name="Google Shape;1405;p11"/>
          <p:cNvGrpSpPr/>
          <p:nvPr/>
        </p:nvGrpSpPr>
        <p:grpSpPr>
          <a:xfrm>
            <a:off x="10846456" y="298895"/>
            <a:ext cx="1074476" cy="1024916"/>
            <a:chOff x="4102562" y="2934063"/>
            <a:chExt cx="365700" cy="365937"/>
          </a:xfrm>
        </p:grpSpPr>
        <p:sp>
          <p:nvSpPr>
            <p:cNvPr id="1406" name="Google Shape;1406;p11"/>
            <p:cNvSpPr/>
            <p:nvPr/>
          </p:nvSpPr>
          <p:spPr>
            <a:xfrm>
              <a:off x="4102562" y="2934063"/>
              <a:ext cx="365700" cy="365700"/>
            </a:xfrm>
            <a:prstGeom prst="ellipse">
              <a:avLst/>
            </a:prstGeom>
            <a:solidFill>
              <a:srgbClr val="75788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07" name="Google Shape;1407;p11"/>
            <p:cNvGrpSpPr/>
            <p:nvPr/>
          </p:nvGrpSpPr>
          <p:grpSpPr>
            <a:xfrm>
              <a:off x="4132675" y="2936200"/>
              <a:ext cx="306025" cy="363800"/>
              <a:chOff x="4132675" y="2936200"/>
              <a:chExt cx="306025" cy="363800"/>
            </a:xfrm>
          </p:grpSpPr>
          <p:sp>
            <p:nvSpPr>
              <p:cNvPr id="1408" name="Google Shape;1408;p11"/>
              <p:cNvSpPr/>
              <p:nvPr/>
            </p:nvSpPr>
            <p:spPr>
              <a:xfrm>
                <a:off x="4170925" y="2957450"/>
                <a:ext cx="229750" cy="38050"/>
              </a:xfrm>
              <a:custGeom>
                <a:rect b="b" l="l" r="r" t="t"/>
                <a:pathLst>
                  <a:path extrusionOk="0" h="1522" w="9190">
                    <a:moveTo>
                      <a:pt x="0" y="1"/>
                    </a:moveTo>
                    <a:lnTo>
                      <a:pt x="0" y="1522"/>
                    </a:lnTo>
                    <a:lnTo>
                      <a:pt x="9189" y="1522"/>
                    </a:lnTo>
                    <a:lnTo>
                      <a:pt x="9189" y="1"/>
                    </a:ln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4388575" y="2957450"/>
                <a:ext cx="12100" cy="38050"/>
              </a:xfrm>
              <a:custGeom>
                <a:rect b="b" l="l" r="r" t="t"/>
                <a:pathLst>
                  <a:path extrusionOk="0" h="1522" w="484">
                    <a:moveTo>
                      <a:pt x="0" y="1"/>
                    </a:moveTo>
                    <a:lnTo>
                      <a:pt x="0" y="1522"/>
                    </a:lnTo>
                    <a:lnTo>
                      <a:pt x="483" y="1522"/>
                    </a:lnTo>
                    <a:lnTo>
                      <a:pt x="483" y="1"/>
                    </a:lnTo>
                    <a:close/>
                  </a:path>
                </a:pathLst>
              </a:custGeom>
              <a:solidFill>
                <a:srgbClr val="BE7D3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4160175" y="3201725"/>
                <a:ext cx="251000" cy="6275"/>
              </a:xfrm>
              <a:custGeom>
                <a:rect b="b" l="l" r="r" t="t"/>
                <a:pathLst>
                  <a:path extrusionOk="0" h="251" w="10040">
                    <a:moveTo>
                      <a:pt x="1" y="0"/>
                    </a:moveTo>
                    <a:lnTo>
                      <a:pt x="1" y="251"/>
                    </a:lnTo>
                    <a:lnTo>
                      <a:pt x="10040" y="251"/>
                    </a:lnTo>
                    <a:lnTo>
                      <a:pt x="10040" y="0"/>
                    </a:lnTo>
                    <a:close/>
                  </a:path>
                </a:pathLst>
              </a:custGeom>
              <a:solidFill>
                <a:srgbClr val="F5E3C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4182325" y="3180700"/>
                <a:ext cx="25300" cy="46775"/>
              </a:xfrm>
              <a:custGeom>
                <a:rect b="b" l="l" r="r" t="t"/>
                <a:pathLst>
                  <a:path extrusionOk="0" h="1871" w="1012">
                    <a:moveTo>
                      <a:pt x="287" y="0"/>
                    </a:moveTo>
                    <a:cubicBezTo>
                      <a:pt x="126" y="0"/>
                      <a:pt x="1" y="126"/>
                      <a:pt x="1" y="287"/>
                    </a:cubicBezTo>
                    <a:lnTo>
                      <a:pt x="1" y="1584"/>
                    </a:lnTo>
                    <a:cubicBezTo>
                      <a:pt x="1" y="1745"/>
                      <a:pt x="126" y="1870"/>
                      <a:pt x="287" y="1870"/>
                    </a:cubicBezTo>
                    <a:lnTo>
                      <a:pt x="716" y="1870"/>
                    </a:lnTo>
                    <a:cubicBezTo>
                      <a:pt x="878" y="1870"/>
                      <a:pt x="1012" y="1745"/>
                      <a:pt x="1012" y="1584"/>
                    </a:cubicBezTo>
                    <a:lnTo>
                      <a:pt x="1012" y="287"/>
                    </a:lnTo>
                    <a:cubicBezTo>
                      <a:pt x="1012" y="126"/>
                      <a:pt x="878" y="0"/>
                      <a:pt x="716" y="0"/>
                    </a:cubicBezTo>
                    <a:close/>
                  </a:path>
                </a:pathLst>
              </a:custGeom>
              <a:solidFill>
                <a:srgbClr val="2C313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4182325" y="3180700"/>
                <a:ext cx="15250" cy="46775"/>
              </a:xfrm>
              <a:custGeom>
                <a:rect b="b" l="l" r="r" t="t"/>
                <a:pathLst>
                  <a:path extrusionOk="0" h="1871" w="610">
                    <a:moveTo>
                      <a:pt x="287" y="0"/>
                    </a:moveTo>
                    <a:cubicBezTo>
                      <a:pt x="126" y="0"/>
                      <a:pt x="1" y="126"/>
                      <a:pt x="1" y="287"/>
                    </a:cubicBezTo>
                    <a:lnTo>
                      <a:pt x="1" y="1584"/>
                    </a:lnTo>
                    <a:cubicBezTo>
                      <a:pt x="1" y="1745"/>
                      <a:pt x="126" y="1870"/>
                      <a:pt x="287" y="1870"/>
                    </a:cubicBezTo>
                    <a:lnTo>
                      <a:pt x="609" y="1870"/>
                    </a:lnTo>
                    <a:cubicBezTo>
                      <a:pt x="448" y="1870"/>
                      <a:pt x="323" y="1745"/>
                      <a:pt x="323" y="1584"/>
                    </a:cubicBezTo>
                    <a:lnTo>
                      <a:pt x="323" y="287"/>
                    </a:lnTo>
                    <a:cubicBezTo>
                      <a:pt x="323" y="126"/>
                      <a:pt x="448" y="0"/>
                      <a:pt x="609" y="0"/>
                    </a:cubicBez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4207600" y="3180700"/>
                <a:ext cx="25300" cy="46775"/>
              </a:xfrm>
              <a:custGeom>
                <a:rect b="b" l="l" r="r" t="t"/>
                <a:pathLst>
                  <a:path extrusionOk="0" h="1871" w="1012">
                    <a:moveTo>
                      <a:pt x="287" y="0"/>
                    </a:moveTo>
                    <a:cubicBezTo>
                      <a:pt x="135" y="0"/>
                      <a:pt x="1" y="126"/>
                      <a:pt x="1" y="287"/>
                    </a:cubicBezTo>
                    <a:lnTo>
                      <a:pt x="1" y="1584"/>
                    </a:lnTo>
                    <a:cubicBezTo>
                      <a:pt x="1" y="1745"/>
                      <a:pt x="135" y="1870"/>
                      <a:pt x="287" y="1870"/>
                    </a:cubicBezTo>
                    <a:lnTo>
                      <a:pt x="725" y="1870"/>
                    </a:lnTo>
                    <a:cubicBezTo>
                      <a:pt x="887" y="1870"/>
                      <a:pt x="1012" y="1745"/>
                      <a:pt x="1012" y="1584"/>
                    </a:cubicBezTo>
                    <a:lnTo>
                      <a:pt x="1012" y="287"/>
                    </a:lnTo>
                    <a:cubicBezTo>
                      <a:pt x="1012" y="126"/>
                      <a:pt x="887" y="0"/>
                      <a:pt x="725" y="0"/>
                    </a:cubicBezTo>
                    <a:close/>
                  </a:path>
                </a:pathLst>
              </a:custGeom>
              <a:solidFill>
                <a:srgbClr val="2C313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4207600" y="3180700"/>
                <a:ext cx="15250" cy="46775"/>
              </a:xfrm>
              <a:custGeom>
                <a:rect b="b" l="l" r="r" t="t"/>
                <a:pathLst>
                  <a:path extrusionOk="0" h="1871" w="610">
                    <a:moveTo>
                      <a:pt x="287" y="0"/>
                    </a:moveTo>
                    <a:cubicBezTo>
                      <a:pt x="135" y="0"/>
                      <a:pt x="1" y="126"/>
                      <a:pt x="1" y="287"/>
                    </a:cubicBezTo>
                    <a:lnTo>
                      <a:pt x="1" y="1584"/>
                    </a:lnTo>
                    <a:cubicBezTo>
                      <a:pt x="1" y="1745"/>
                      <a:pt x="135" y="1870"/>
                      <a:pt x="287" y="1870"/>
                    </a:cubicBezTo>
                    <a:lnTo>
                      <a:pt x="609" y="1870"/>
                    </a:lnTo>
                    <a:cubicBezTo>
                      <a:pt x="448" y="1870"/>
                      <a:pt x="323" y="1745"/>
                      <a:pt x="323" y="1584"/>
                    </a:cubicBezTo>
                    <a:lnTo>
                      <a:pt x="323" y="287"/>
                    </a:lnTo>
                    <a:cubicBezTo>
                      <a:pt x="323" y="126"/>
                      <a:pt x="448" y="0"/>
                      <a:pt x="609" y="0"/>
                    </a:cubicBez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4232875" y="3180700"/>
                <a:ext cx="25300" cy="46775"/>
              </a:xfrm>
              <a:custGeom>
                <a:rect b="b" l="l" r="r" t="t"/>
                <a:pathLst>
                  <a:path extrusionOk="0" h="1871" w="1012">
                    <a:moveTo>
                      <a:pt x="287" y="0"/>
                    </a:moveTo>
                    <a:cubicBezTo>
                      <a:pt x="135" y="0"/>
                      <a:pt x="1" y="126"/>
                      <a:pt x="1" y="287"/>
                    </a:cubicBezTo>
                    <a:lnTo>
                      <a:pt x="1" y="1584"/>
                    </a:lnTo>
                    <a:cubicBezTo>
                      <a:pt x="1" y="1745"/>
                      <a:pt x="135" y="1870"/>
                      <a:pt x="296" y="1870"/>
                    </a:cubicBezTo>
                    <a:lnTo>
                      <a:pt x="726" y="1870"/>
                    </a:lnTo>
                    <a:cubicBezTo>
                      <a:pt x="887" y="1870"/>
                      <a:pt x="1012" y="1745"/>
                      <a:pt x="1012" y="1584"/>
                    </a:cubicBezTo>
                    <a:lnTo>
                      <a:pt x="1012" y="287"/>
                    </a:lnTo>
                    <a:cubicBezTo>
                      <a:pt x="1012" y="126"/>
                      <a:pt x="887" y="0"/>
                      <a:pt x="726" y="0"/>
                    </a:cubicBezTo>
                    <a:close/>
                  </a:path>
                </a:pathLst>
              </a:custGeom>
              <a:solidFill>
                <a:srgbClr val="2C313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4232875" y="3180700"/>
                <a:ext cx="15475" cy="46775"/>
              </a:xfrm>
              <a:custGeom>
                <a:rect b="b" l="l" r="r" t="t"/>
                <a:pathLst>
                  <a:path extrusionOk="0" h="1871" w="619">
                    <a:moveTo>
                      <a:pt x="287" y="0"/>
                    </a:moveTo>
                    <a:cubicBezTo>
                      <a:pt x="126" y="0"/>
                      <a:pt x="1" y="126"/>
                      <a:pt x="1" y="287"/>
                    </a:cubicBezTo>
                    <a:lnTo>
                      <a:pt x="1" y="1584"/>
                    </a:lnTo>
                    <a:cubicBezTo>
                      <a:pt x="1" y="1745"/>
                      <a:pt x="126" y="1870"/>
                      <a:pt x="287" y="1870"/>
                    </a:cubicBezTo>
                    <a:lnTo>
                      <a:pt x="586" y="1870"/>
                    </a:lnTo>
                    <a:cubicBezTo>
                      <a:pt x="433" y="1862"/>
                      <a:pt x="323" y="1735"/>
                      <a:pt x="323" y="1584"/>
                    </a:cubicBezTo>
                    <a:lnTo>
                      <a:pt x="323" y="287"/>
                    </a:lnTo>
                    <a:cubicBezTo>
                      <a:pt x="323" y="126"/>
                      <a:pt x="448" y="0"/>
                      <a:pt x="609" y="0"/>
                    </a:cubicBezTo>
                    <a:close/>
                    <a:moveTo>
                      <a:pt x="586" y="1870"/>
                    </a:moveTo>
                    <a:cubicBezTo>
                      <a:pt x="592" y="1871"/>
                      <a:pt x="597" y="1871"/>
                      <a:pt x="602" y="1871"/>
                    </a:cubicBezTo>
                    <a:cubicBezTo>
                      <a:pt x="607" y="1871"/>
                      <a:pt x="613" y="1871"/>
                      <a:pt x="618" y="1870"/>
                    </a:cubicBez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4258150" y="3180675"/>
                <a:ext cx="25300" cy="46800"/>
              </a:xfrm>
              <a:custGeom>
                <a:rect b="b" l="l" r="r" t="t"/>
                <a:pathLst>
                  <a:path extrusionOk="0" h="1872" w="1012">
                    <a:moveTo>
                      <a:pt x="272" y="1"/>
                    </a:moveTo>
                    <a:cubicBezTo>
                      <a:pt x="118" y="1"/>
                      <a:pt x="1" y="132"/>
                      <a:pt x="1" y="288"/>
                    </a:cubicBezTo>
                    <a:lnTo>
                      <a:pt x="1" y="1585"/>
                    </a:lnTo>
                    <a:cubicBezTo>
                      <a:pt x="1" y="1746"/>
                      <a:pt x="126" y="1871"/>
                      <a:pt x="287" y="1871"/>
                    </a:cubicBezTo>
                    <a:lnTo>
                      <a:pt x="726" y="1871"/>
                    </a:lnTo>
                    <a:cubicBezTo>
                      <a:pt x="878" y="1871"/>
                      <a:pt x="1012" y="1746"/>
                      <a:pt x="1012" y="1585"/>
                    </a:cubicBezTo>
                    <a:lnTo>
                      <a:pt x="1012" y="288"/>
                    </a:lnTo>
                    <a:cubicBezTo>
                      <a:pt x="1012" y="127"/>
                      <a:pt x="878" y="1"/>
                      <a:pt x="726" y="1"/>
                    </a:cubicBezTo>
                    <a:lnTo>
                      <a:pt x="287" y="1"/>
                    </a:lnTo>
                    <a:cubicBezTo>
                      <a:pt x="282" y="1"/>
                      <a:pt x="277" y="1"/>
                      <a:pt x="272" y="1"/>
                    </a:cubicBezTo>
                    <a:close/>
                  </a:path>
                </a:pathLst>
              </a:custGeom>
              <a:solidFill>
                <a:srgbClr val="2C313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4258150" y="3180700"/>
                <a:ext cx="15250" cy="46775"/>
              </a:xfrm>
              <a:custGeom>
                <a:rect b="b" l="l" r="r" t="t"/>
                <a:pathLst>
                  <a:path extrusionOk="0" h="1871" w="610">
                    <a:moveTo>
                      <a:pt x="287" y="0"/>
                    </a:moveTo>
                    <a:cubicBezTo>
                      <a:pt x="126" y="0"/>
                      <a:pt x="1" y="126"/>
                      <a:pt x="1" y="287"/>
                    </a:cubicBezTo>
                    <a:lnTo>
                      <a:pt x="1" y="1584"/>
                    </a:lnTo>
                    <a:cubicBezTo>
                      <a:pt x="1" y="1745"/>
                      <a:pt x="126" y="1870"/>
                      <a:pt x="287" y="1870"/>
                    </a:cubicBezTo>
                    <a:lnTo>
                      <a:pt x="609" y="1870"/>
                    </a:lnTo>
                    <a:cubicBezTo>
                      <a:pt x="448" y="1870"/>
                      <a:pt x="314" y="1745"/>
                      <a:pt x="323" y="1584"/>
                    </a:cubicBezTo>
                    <a:lnTo>
                      <a:pt x="323" y="287"/>
                    </a:lnTo>
                    <a:cubicBezTo>
                      <a:pt x="323" y="126"/>
                      <a:pt x="448" y="0"/>
                      <a:pt x="609" y="0"/>
                    </a:cubicBezTo>
                    <a:close/>
                  </a:path>
                </a:pathLst>
              </a:custGeom>
              <a:solidFill>
                <a:srgbClr val="22263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4160175" y="3129250"/>
                <a:ext cx="251000" cy="6500"/>
              </a:xfrm>
              <a:custGeom>
                <a:rect b="b" l="l" r="r" t="t"/>
                <a:pathLst>
                  <a:path extrusionOk="0" h="260" w="10040">
                    <a:moveTo>
                      <a:pt x="1" y="0"/>
                    </a:moveTo>
                    <a:lnTo>
                      <a:pt x="1" y="260"/>
                    </a:lnTo>
                    <a:lnTo>
                      <a:pt x="10040" y="260"/>
                    </a:lnTo>
                    <a:lnTo>
                      <a:pt x="10040" y="0"/>
                    </a:lnTo>
                    <a:close/>
                  </a:path>
                </a:pathLst>
              </a:custGeom>
              <a:solidFill>
                <a:srgbClr val="F5E3C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4182325" y="3108225"/>
                <a:ext cx="25300" cy="47000"/>
              </a:xfrm>
              <a:custGeom>
                <a:rect b="b" l="l" r="r" t="t"/>
                <a:pathLst>
                  <a:path extrusionOk="0" h="1880" w="1012">
                    <a:moveTo>
                      <a:pt x="287" y="0"/>
                    </a:moveTo>
                    <a:cubicBezTo>
                      <a:pt x="126" y="0"/>
                      <a:pt x="1" y="126"/>
                      <a:pt x="1" y="287"/>
                    </a:cubicBezTo>
                    <a:lnTo>
                      <a:pt x="1" y="1593"/>
                    </a:lnTo>
                    <a:cubicBezTo>
                      <a:pt x="1" y="1745"/>
                      <a:pt x="126" y="1879"/>
                      <a:pt x="287" y="1879"/>
                    </a:cubicBezTo>
                    <a:lnTo>
                      <a:pt x="716" y="1879"/>
                    </a:lnTo>
                    <a:cubicBezTo>
                      <a:pt x="878" y="1879"/>
                      <a:pt x="1012" y="1745"/>
                      <a:pt x="1012" y="1593"/>
                    </a:cubicBezTo>
                    <a:lnTo>
                      <a:pt x="1012" y="287"/>
                    </a:lnTo>
                    <a:cubicBezTo>
                      <a:pt x="1012" y="126"/>
                      <a:pt x="878" y="0"/>
                      <a:pt x="716" y="0"/>
                    </a:cubicBezTo>
                    <a:close/>
                  </a:path>
                </a:pathLst>
              </a:custGeom>
              <a:solidFill>
                <a:srgbClr val="7DBA9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4182325" y="3108225"/>
                <a:ext cx="15250" cy="47000"/>
              </a:xfrm>
              <a:custGeom>
                <a:rect b="b" l="l" r="r" t="t"/>
                <a:pathLst>
                  <a:path extrusionOk="0" h="1880" w="610">
                    <a:moveTo>
                      <a:pt x="287" y="0"/>
                    </a:moveTo>
                    <a:cubicBezTo>
                      <a:pt x="126" y="0"/>
                      <a:pt x="1" y="126"/>
                      <a:pt x="1" y="287"/>
                    </a:cubicBezTo>
                    <a:lnTo>
                      <a:pt x="1" y="1593"/>
                    </a:lnTo>
                    <a:cubicBezTo>
                      <a:pt x="1" y="1745"/>
                      <a:pt x="126" y="1879"/>
                      <a:pt x="287" y="1879"/>
                    </a:cubicBezTo>
                    <a:lnTo>
                      <a:pt x="609" y="1879"/>
                    </a:lnTo>
                    <a:cubicBezTo>
                      <a:pt x="448" y="1879"/>
                      <a:pt x="323" y="1745"/>
                      <a:pt x="323" y="1593"/>
                    </a:cubicBezTo>
                    <a:lnTo>
                      <a:pt x="323" y="287"/>
                    </a:lnTo>
                    <a:cubicBezTo>
                      <a:pt x="323" y="126"/>
                      <a:pt x="448" y="0"/>
                      <a:pt x="609" y="0"/>
                    </a:cubicBezTo>
                    <a:close/>
                  </a:path>
                </a:pathLst>
              </a:custGeom>
              <a:solidFill>
                <a:srgbClr val="6EA48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4312725" y="3108225"/>
                <a:ext cx="25325" cy="47000"/>
              </a:xfrm>
              <a:custGeom>
                <a:rect b="b" l="l" r="r" t="t"/>
                <a:pathLst>
                  <a:path extrusionOk="0" h="1880" w="1013">
                    <a:moveTo>
                      <a:pt x="296" y="0"/>
                    </a:moveTo>
                    <a:cubicBezTo>
                      <a:pt x="135" y="0"/>
                      <a:pt x="1" y="126"/>
                      <a:pt x="1" y="287"/>
                    </a:cubicBezTo>
                    <a:lnTo>
                      <a:pt x="1" y="1593"/>
                    </a:lnTo>
                    <a:cubicBezTo>
                      <a:pt x="1" y="1745"/>
                      <a:pt x="135" y="1879"/>
                      <a:pt x="296" y="1879"/>
                    </a:cubicBezTo>
                    <a:lnTo>
                      <a:pt x="726" y="1879"/>
                    </a:lnTo>
                    <a:cubicBezTo>
                      <a:pt x="887" y="1879"/>
                      <a:pt x="1012" y="1745"/>
                      <a:pt x="1012" y="1593"/>
                    </a:cubicBezTo>
                    <a:lnTo>
                      <a:pt x="1012" y="287"/>
                    </a:lnTo>
                    <a:cubicBezTo>
                      <a:pt x="1012" y="126"/>
                      <a:pt x="887" y="0"/>
                      <a:pt x="726" y="0"/>
                    </a:cubicBezTo>
                    <a:close/>
                  </a:path>
                </a:pathLst>
              </a:custGeom>
              <a:solidFill>
                <a:srgbClr val="7DBA9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4312950" y="3108225"/>
                <a:ext cx="15250" cy="47000"/>
              </a:xfrm>
              <a:custGeom>
                <a:rect b="b" l="l" r="r" t="t"/>
                <a:pathLst>
                  <a:path extrusionOk="0" h="1880" w="610">
                    <a:moveTo>
                      <a:pt x="287" y="0"/>
                    </a:moveTo>
                    <a:cubicBezTo>
                      <a:pt x="126" y="0"/>
                      <a:pt x="1" y="126"/>
                      <a:pt x="1" y="287"/>
                    </a:cubicBezTo>
                    <a:lnTo>
                      <a:pt x="1" y="1593"/>
                    </a:lnTo>
                    <a:cubicBezTo>
                      <a:pt x="1" y="1745"/>
                      <a:pt x="126" y="1879"/>
                      <a:pt x="287" y="1879"/>
                    </a:cubicBezTo>
                    <a:lnTo>
                      <a:pt x="609" y="1879"/>
                    </a:lnTo>
                    <a:cubicBezTo>
                      <a:pt x="448" y="1879"/>
                      <a:pt x="323" y="1745"/>
                      <a:pt x="323" y="1593"/>
                    </a:cubicBezTo>
                    <a:lnTo>
                      <a:pt x="323" y="287"/>
                    </a:lnTo>
                    <a:cubicBezTo>
                      <a:pt x="323" y="126"/>
                      <a:pt x="448" y="0"/>
                      <a:pt x="609" y="0"/>
                    </a:cubicBezTo>
                    <a:close/>
                  </a:path>
                </a:pathLst>
              </a:custGeom>
              <a:solidFill>
                <a:srgbClr val="6EA48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4338025" y="3108225"/>
                <a:ext cx="25300" cy="47000"/>
              </a:xfrm>
              <a:custGeom>
                <a:rect b="b" l="l" r="r" t="t"/>
                <a:pathLst>
                  <a:path extrusionOk="0" h="1880" w="1012">
                    <a:moveTo>
                      <a:pt x="295" y="0"/>
                    </a:moveTo>
                    <a:cubicBezTo>
                      <a:pt x="134" y="0"/>
                      <a:pt x="0" y="126"/>
                      <a:pt x="0" y="287"/>
                    </a:cubicBezTo>
                    <a:lnTo>
                      <a:pt x="0" y="1593"/>
                    </a:lnTo>
                    <a:cubicBezTo>
                      <a:pt x="0" y="1745"/>
                      <a:pt x="134" y="1879"/>
                      <a:pt x="295" y="1879"/>
                    </a:cubicBezTo>
                    <a:lnTo>
                      <a:pt x="725" y="1879"/>
                    </a:lnTo>
                    <a:cubicBezTo>
                      <a:pt x="886" y="1879"/>
                      <a:pt x="1011" y="1745"/>
                      <a:pt x="1011" y="1593"/>
                    </a:cubicBezTo>
                    <a:lnTo>
                      <a:pt x="1011" y="287"/>
                    </a:lnTo>
                    <a:cubicBezTo>
                      <a:pt x="1011" y="126"/>
                      <a:pt x="886" y="0"/>
                      <a:pt x="725" y="0"/>
                    </a:cubicBezTo>
                    <a:close/>
                  </a:path>
                </a:pathLst>
              </a:custGeom>
              <a:solidFill>
                <a:srgbClr val="7DBA9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4338025" y="3108225"/>
                <a:ext cx="15225" cy="47000"/>
              </a:xfrm>
              <a:custGeom>
                <a:rect b="b" l="l" r="r" t="t"/>
                <a:pathLst>
                  <a:path extrusionOk="0" h="1880" w="609">
                    <a:moveTo>
                      <a:pt x="295" y="0"/>
                    </a:moveTo>
                    <a:cubicBezTo>
                      <a:pt x="134" y="0"/>
                      <a:pt x="0" y="126"/>
                      <a:pt x="0" y="287"/>
                    </a:cubicBezTo>
                    <a:lnTo>
                      <a:pt x="0" y="1593"/>
                    </a:lnTo>
                    <a:cubicBezTo>
                      <a:pt x="0" y="1745"/>
                      <a:pt x="134" y="1879"/>
                      <a:pt x="295" y="1879"/>
                    </a:cubicBezTo>
                    <a:lnTo>
                      <a:pt x="608" y="1879"/>
                    </a:lnTo>
                    <a:cubicBezTo>
                      <a:pt x="447" y="1879"/>
                      <a:pt x="322" y="1745"/>
                      <a:pt x="322" y="1593"/>
                    </a:cubicBezTo>
                    <a:lnTo>
                      <a:pt x="322" y="287"/>
                    </a:lnTo>
                    <a:cubicBezTo>
                      <a:pt x="322" y="126"/>
                      <a:pt x="447" y="0"/>
                      <a:pt x="608" y="0"/>
                    </a:cubicBezTo>
                    <a:close/>
                  </a:path>
                </a:pathLst>
              </a:custGeom>
              <a:solidFill>
                <a:srgbClr val="6EA48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4363300" y="3108225"/>
                <a:ext cx="25300" cy="47000"/>
              </a:xfrm>
              <a:custGeom>
                <a:rect b="b" l="l" r="r" t="t"/>
                <a:pathLst>
                  <a:path extrusionOk="0" h="1880" w="1012">
                    <a:moveTo>
                      <a:pt x="286" y="0"/>
                    </a:moveTo>
                    <a:cubicBezTo>
                      <a:pt x="134" y="0"/>
                      <a:pt x="0" y="126"/>
                      <a:pt x="0" y="287"/>
                    </a:cubicBezTo>
                    <a:lnTo>
                      <a:pt x="0" y="1593"/>
                    </a:lnTo>
                    <a:cubicBezTo>
                      <a:pt x="0" y="1745"/>
                      <a:pt x="134" y="1879"/>
                      <a:pt x="286" y="1879"/>
                    </a:cubicBezTo>
                    <a:lnTo>
                      <a:pt x="725" y="1879"/>
                    </a:lnTo>
                    <a:cubicBezTo>
                      <a:pt x="886" y="1879"/>
                      <a:pt x="1011" y="1745"/>
                      <a:pt x="1011" y="1593"/>
                    </a:cubicBezTo>
                    <a:lnTo>
                      <a:pt x="1011" y="287"/>
                    </a:lnTo>
                    <a:cubicBezTo>
                      <a:pt x="1011" y="126"/>
                      <a:pt x="886" y="0"/>
                      <a:pt x="725" y="0"/>
                    </a:cubicBezTo>
                    <a:close/>
                  </a:path>
                </a:pathLst>
              </a:custGeom>
              <a:solidFill>
                <a:srgbClr val="7DBA9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4363300" y="3108225"/>
                <a:ext cx="15225" cy="47000"/>
              </a:xfrm>
              <a:custGeom>
                <a:rect b="b" l="l" r="r" t="t"/>
                <a:pathLst>
                  <a:path extrusionOk="0" h="1880" w="609">
                    <a:moveTo>
                      <a:pt x="286" y="0"/>
                    </a:moveTo>
                    <a:cubicBezTo>
                      <a:pt x="125" y="0"/>
                      <a:pt x="0" y="126"/>
                      <a:pt x="0" y="287"/>
                    </a:cubicBezTo>
                    <a:lnTo>
                      <a:pt x="0" y="1593"/>
                    </a:lnTo>
                    <a:cubicBezTo>
                      <a:pt x="0" y="1745"/>
                      <a:pt x="125" y="1879"/>
                      <a:pt x="286" y="1879"/>
                    </a:cubicBezTo>
                    <a:lnTo>
                      <a:pt x="608" y="1879"/>
                    </a:lnTo>
                    <a:cubicBezTo>
                      <a:pt x="447" y="1879"/>
                      <a:pt x="322" y="1745"/>
                      <a:pt x="322" y="1593"/>
                    </a:cubicBezTo>
                    <a:lnTo>
                      <a:pt x="322" y="287"/>
                    </a:lnTo>
                    <a:cubicBezTo>
                      <a:pt x="322" y="126"/>
                      <a:pt x="447" y="0"/>
                      <a:pt x="608" y="0"/>
                    </a:cubicBezTo>
                    <a:close/>
                  </a:path>
                </a:pathLst>
              </a:custGeom>
              <a:solidFill>
                <a:srgbClr val="6EA48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4160175" y="3056775"/>
                <a:ext cx="251000" cy="6500"/>
              </a:xfrm>
              <a:custGeom>
                <a:rect b="b" l="l" r="r" t="t"/>
                <a:pathLst>
                  <a:path extrusionOk="0" h="260" w="10040">
                    <a:moveTo>
                      <a:pt x="1" y="0"/>
                    </a:moveTo>
                    <a:lnTo>
                      <a:pt x="1" y="260"/>
                    </a:lnTo>
                    <a:lnTo>
                      <a:pt x="10040" y="260"/>
                    </a:lnTo>
                    <a:lnTo>
                      <a:pt x="10040" y="0"/>
                    </a:lnTo>
                    <a:close/>
                  </a:path>
                </a:pathLst>
              </a:custGeom>
              <a:solidFill>
                <a:srgbClr val="F5E3C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4391700" y="3201725"/>
                <a:ext cx="19475" cy="6275"/>
              </a:xfrm>
              <a:custGeom>
                <a:rect b="b" l="l" r="r" t="t"/>
                <a:pathLst>
                  <a:path extrusionOk="0" h="251" w="779">
                    <a:moveTo>
                      <a:pt x="0" y="0"/>
                    </a:moveTo>
                    <a:lnTo>
                      <a:pt x="0" y="251"/>
                    </a:lnTo>
                    <a:lnTo>
                      <a:pt x="779" y="251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94869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4391700" y="3129250"/>
                <a:ext cx="19475" cy="6500"/>
              </a:xfrm>
              <a:custGeom>
                <a:rect b="b" l="l" r="r" t="t"/>
                <a:pathLst>
                  <a:path extrusionOk="0" h="260" w="779">
                    <a:moveTo>
                      <a:pt x="0" y="0"/>
                    </a:moveTo>
                    <a:lnTo>
                      <a:pt x="0" y="260"/>
                    </a:lnTo>
                    <a:lnTo>
                      <a:pt x="779" y="260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94869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4391700" y="3056775"/>
                <a:ext cx="19475" cy="6500"/>
              </a:xfrm>
              <a:custGeom>
                <a:rect b="b" l="l" r="r" t="t"/>
                <a:pathLst>
                  <a:path extrusionOk="0" h="260" w="779">
                    <a:moveTo>
                      <a:pt x="0" y="0"/>
                    </a:moveTo>
                    <a:lnTo>
                      <a:pt x="0" y="260"/>
                    </a:lnTo>
                    <a:lnTo>
                      <a:pt x="779" y="260"/>
                    </a:lnTo>
                    <a:lnTo>
                      <a:pt x="779" y="0"/>
                    </a:lnTo>
                    <a:close/>
                  </a:path>
                </a:pathLst>
              </a:custGeom>
              <a:solidFill>
                <a:srgbClr val="94869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4182325" y="3035750"/>
                <a:ext cx="25300" cy="47000"/>
              </a:xfrm>
              <a:custGeom>
                <a:rect b="b" l="l" r="r" t="t"/>
                <a:pathLst>
                  <a:path extrusionOk="0" h="1880" w="1012">
                    <a:moveTo>
                      <a:pt x="287" y="0"/>
                    </a:moveTo>
                    <a:cubicBezTo>
                      <a:pt x="126" y="0"/>
                      <a:pt x="1" y="126"/>
                      <a:pt x="1" y="287"/>
                    </a:cubicBezTo>
                    <a:lnTo>
                      <a:pt x="1" y="1593"/>
                    </a:lnTo>
                    <a:cubicBezTo>
                      <a:pt x="1" y="1745"/>
                      <a:pt x="126" y="1879"/>
                      <a:pt x="287" y="1879"/>
                    </a:cubicBezTo>
                    <a:lnTo>
                      <a:pt x="716" y="1879"/>
                    </a:lnTo>
                    <a:cubicBezTo>
                      <a:pt x="878" y="1879"/>
                      <a:pt x="1012" y="1745"/>
                      <a:pt x="1012" y="1593"/>
                    </a:cubicBezTo>
                    <a:lnTo>
                      <a:pt x="1012" y="287"/>
                    </a:lnTo>
                    <a:cubicBezTo>
                      <a:pt x="1012" y="126"/>
                      <a:pt x="878" y="0"/>
                      <a:pt x="716" y="0"/>
                    </a:cubicBez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4182325" y="3035750"/>
                <a:ext cx="15250" cy="47000"/>
              </a:xfrm>
              <a:custGeom>
                <a:rect b="b" l="l" r="r" t="t"/>
                <a:pathLst>
                  <a:path extrusionOk="0" h="1880" w="610">
                    <a:moveTo>
                      <a:pt x="287" y="0"/>
                    </a:moveTo>
                    <a:cubicBezTo>
                      <a:pt x="126" y="0"/>
                      <a:pt x="1" y="126"/>
                      <a:pt x="1" y="287"/>
                    </a:cubicBezTo>
                    <a:lnTo>
                      <a:pt x="1" y="1593"/>
                    </a:lnTo>
                    <a:cubicBezTo>
                      <a:pt x="1" y="1745"/>
                      <a:pt x="126" y="1879"/>
                      <a:pt x="287" y="1879"/>
                    </a:cubicBezTo>
                    <a:lnTo>
                      <a:pt x="609" y="1879"/>
                    </a:lnTo>
                    <a:cubicBezTo>
                      <a:pt x="448" y="1879"/>
                      <a:pt x="323" y="1745"/>
                      <a:pt x="323" y="1593"/>
                    </a:cubicBezTo>
                    <a:lnTo>
                      <a:pt x="323" y="287"/>
                    </a:lnTo>
                    <a:cubicBezTo>
                      <a:pt x="323" y="126"/>
                      <a:pt x="448" y="0"/>
                      <a:pt x="609" y="0"/>
                    </a:cubicBezTo>
                    <a:close/>
                  </a:path>
                </a:pathLst>
              </a:custGeom>
              <a:solidFill>
                <a:srgbClr val="C8606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4207600" y="3035750"/>
                <a:ext cx="25300" cy="47000"/>
              </a:xfrm>
              <a:custGeom>
                <a:rect b="b" l="l" r="r" t="t"/>
                <a:pathLst>
                  <a:path extrusionOk="0" h="1880" w="1012">
                    <a:moveTo>
                      <a:pt x="287" y="0"/>
                    </a:moveTo>
                    <a:cubicBezTo>
                      <a:pt x="135" y="0"/>
                      <a:pt x="1" y="126"/>
                      <a:pt x="1" y="287"/>
                    </a:cubicBezTo>
                    <a:lnTo>
                      <a:pt x="1" y="1593"/>
                    </a:lnTo>
                    <a:cubicBezTo>
                      <a:pt x="1" y="1745"/>
                      <a:pt x="135" y="1879"/>
                      <a:pt x="287" y="1879"/>
                    </a:cubicBezTo>
                    <a:lnTo>
                      <a:pt x="725" y="1879"/>
                    </a:lnTo>
                    <a:cubicBezTo>
                      <a:pt x="887" y="1879"/>
                      <a:pt x="1012" y="1745"/>
                      <a:pt x="1012" y="1593"/>
                    </a:cubicBezTo>
                    <a:lnTo>
                      <a:pt x="1012" y="287"/>
                    </a:lnTo>
                    <a:cubicBezTo>
                      <a:pt x="1012" y="126"/>
                      <a:pt x="887" y="0"/>
                      <a:pt x="725" y="0"/>
                    </a:cubicBez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>
                <a:off x="4207600" y="3035750"/>
                <a:ext cx="15250" cy="47000"/>
              </a:xfrm>
              <a:custGeom>
                <a:rect b="b" l="l" r="r" t="t"/>
                <a:pathLst>
                  <a:path extrusionOk="0" h="1880" w="610">
                    <a:moveTo>
                      <a:pt x="287" y="0"/>
                    </a:moveTo>
                    <a:cubicBezTo>
                      <a:pt x="135" y="0"/>
                      <a:pt x="1" y="126"/>
                      <a:pt x="1" y="287"/>
                    </a:cubicBezTo>
                    <a:lnTo>
                      <a:pt x="1" y="1593"/>
                    </a:lnTo>
                    <a:cubicBezTo>
                      <a:pt x="1" y="1745"/>
                      <a:pt x="135" y="1879"/>
                      <a:pt x="287" y="1879"/>
                    </a:cubicBezTo>
                    <a:lnTo>
                      <a:pt x="609" y="1879"/>
                    </a:lnTo>
                    <a:cubicBezTo>
                      <a:pt x="448" y="1879"/>
                      <a:pt x="323" y="1745"/>
                      <a:pt x="323" y="1593"/>
                    </a:cubicBezTo>
                    <a:lnTo>
                      <a:pt x="323" y="287"/>
                    </a:lnTo>
                    <a:cubicBezTo>
                      <a:pt x="323" y="126"/>
                      <a:pt x="448" y="0"/>
                      <a:pt x="609" y="0"/>
                    </a:cubicBezTo>
                    <a:close/>
                  </a:path>
                </a:pathLst>
              </a:custGeom>
              <a:solidFill>
                <a:srgbClr val="C8606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4338025" y="3035750"/>
                <a:ext cx="25300" cy="47000"/>
              </a:xfrm>
              <a:custGeom>
                <a:rect b="b" l="l" r="r" t="t"/>
                <a:pathLst>
                  <a:path extrusionOk="0" h="1880" w="1012">
                    <a:moveTo>
                      <a:pt x="295" y="0"/>
                    </a:moveTo>
                    <a:cubicBezTo>
                      <a:pt x="134" y="0"/>
                      <a:pt x="9" y="126"/>
                      <a:pt x="0" y="287"/>
                    </a:cubicBezTo>
                    <a:lnTo>
                      <a:pt x="0" y="1593"/>
                    </a:lnTo>
                    <a:cubicBezTo>
                      <a:pt x="0" y="1745"/>
                      <a:pt x="134" y="1879"/>
                      <a:pt x="295" y="1879"/>
                    </a:cubicBezTo>
                    <a:lnTo>
                      <a:pt x="725" y="1879"/>
                    </a:lnTo>
                    <a:cubicBezTo>
                      <a:pt x="886" y="1879"/>
                      <a:pt x="1011" y="1745"/>
                      <a:pt x="1011" y="1593"/>
                    </a:cubicBezTo>
                    <a:lnTo>
                      <a:pt x="1011" y="287"/>
                    </a:lnTo>
                    <a:cubicBezTo>
                      <a:pt x="1011" y="126"/>
                      <a:pt x="886" y="0"/>
                      <a:pt x="725" y="0"/>
                    </a:cubicBez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4338025" y="3035750"/>
                <a:ext cx="15225" cy="47000"/>
              </a:xfrm>
              <a:custGeom>
                <a:rect b="b" l="l" r="r" t="t"/>
                <a:pathLst>
                  <a:path extrusionOk="0" h="1880" w="609">
                    <a:moveTo>
                      <a:pt x="295" y="0"/>
                    </a:moveTo>
                    <a:cubicBezTo>
                      <a:pt x="134" y="0"/>
                      <a:pt x="0" y="126"/>
                      <a:pt x="0" y="287"/>
                    </a:cubicBezTo>
                    <a:lnTo>
                      <a:pt x="0" y="1593"/>
                    </a:lnTo>
                    <a:cubicBezTo>
                      <a:pt x="0" y="1745"/>
                      <a:pt x="134" y="1879"/>
                      <a:pt x="295" y="1879"/>
                    </a:cubicBezTo>
                    <a:lnTo>
                      <a:pt x="608" y="1879"/>
                    </a:lnTo>
                    <a:cubicBezTo>
                      <a:pt x="447" y="1879"/>
                      <a:pt x="322" y="1745"/>
                      <a:pt x="322" y="1593"/>
                    </a:cubicBezTo>
                    <a:lnTo>
                      <a:pt x="322" y="287"/>
                    </a:lnTo>
                    <a:cubicBezTo>
                      <a:pt x="322" y="126"/>
                      <a:pt x="447" y="0"/>
                      <a:pt x="608" y="0"/>
                    </a:cubicBezTo>
                    <a:close/>
                  </a:path>
                </a:pathLst>
              </a:custGeom>
              <a:solidFill>
                <a:srgbClr val="C8606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4363300" y="3035750"/>
                <a:ext cx="25300" cy="47000"/>
              </a:xfrm>
              <a:custGeom>
                <a:rect b="b" l="l" r="r" t="t"/>
                <a:pathLst>
                  <a:path extrusionOk="0" h="1880" w="1012">
                    <a:moveTo>
                      <a:pt x="286" y="0"/>
                    </a:moveTo>
                    <a:cubicBezTo>
                      <a:pt x="134" y="0"/>
                      <a:pt x="0" y="126"/>
                      <a:pt x="0" y="287"/>
                    </a:cubicBezTo>
                    <a:lnTo>
                      <a:pt x="0" y="1593"/>
                    </a:lnTo>
                    <a:cubicBezTo>
                      <a:pt x="0" y="1745"/>
                      <a:pt x="134" y="1879"/>
                      <a:pt x="286" y="1879"/>
                    </a:cubicBezTo>
                    <a:lnTo>
                      <a:pt x="725" y="1879"/>
                    </a:lnTo>
                    <a:cubicBezTo>
                      <a:pt x="886" y="1879"/>
                      <a:pt x="1011" y="1745"/>
                      <a:pt x="1011" y="1593"/>
                    </a:cubicBezTo>
                    <a:lnTo>
                      <a:pt x="1011" y="287"/>
                    </a:lnTo>
                    <a:cubicBezTo>
                      <a:pt x="1011" y="126"/>
                      <a:pt x="886" y="0"/>
                      <a:pt x="725" y="0"/>
                    </a:cubicBez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4363300" y="3035750"/>
                <a:ext cx="15225" cy="47000"/>
              </a:xfrm>
              <a:custGeom>
                <a:rect b="b" l="l" r="r" t="t"/>
                <a:pathLst>
                  <a:path extrusionOk="0" h="1880" w="609">
                    <a:moveTo>
                      <a:pt x="286" y="0"/>
                    </a:moveTo>
                    <a:cubicBezTo>
                      <a:pt x="125" y="0"/>
                      <a:pt x="0" y="126"/>
                      <a:pt x="0" y="287"/>
                    </a:cubicBezTo>
                    <a:lnTo>
                      <a:pt x="0" y="1593"/>
                    </a:lnTo>
                    <a:cubicBezTo>
                      <a:pt x="0" y="1745"/>
                      <a:pt x="125" y="1879"/>
                      <a:pt x="286" y="1879"/>
                    </a:cubicBezTo>
                    <a:lnTo>
                      <a:pt x="608" y="1879"/>
                    </a:lnTo>
                    <a:cubicBezTo>
                      <a:pt x="447" y="1879"/>
                      <a:pt x="322" y="1745"/>
                      <a:pt x="322" y="1593"/>
                    </a:cubicBezTo>
                    <a:lnTo>
                      <a:pt x="322" y="287"/>
                    </a:lnTo>
                    <a:cubicBezTo>
                      <a:pt x="322" y="126"/>
                      <a:pt x="447" y="0"/>
                      <a:pt x="608" y="0"/>
                    </a:cubicBezTo>
                    <a:close/>
                  </a:path>
                </a:pathLst>
              </a:custGeom>
              <a:solidFill>
                <a:srgbClr val="C8606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4163325" y="3253175"/>
                <a:ext cx="244725" cy="46825"/>
              </a:xfrm>
              <a:custGeom>
                <a:rect b="b" l="l" r="r" t="t"/>
                <a:pathLst>
                  <a:path extrusionOk="0" h="1873" w="9789">
                    <a:moveTo>
                      <a:pt x="0" y="0"/>
                    </a:moveTo>
                    <a:cubicBezTo>
                      <a:pt x="1396" y="1248"/>
                      <a:pt x="3147" y="1872"/>
                      <a:pt x="4898" y="1872"/>
                    </a:cubicBezTo>
                    <a:cubicBezTo>
                      <a:pt x="6648" y="1872"/>
                      <a:pt x="8397" y="1248"/>
                      <a:pt x="9789" y="0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4132675" y="2936200"/>
                <a:ext cx="38275" cy="317000"/>
              </a:xfrm>
              <a:custGeom>
                <a:rect b="b" l="l" r="r" t="t"/>
                <a:pathLst>
                  <a:path extrusionOk="0" h="12680" w="1531">
                    <a:moveTo>
                      <a:pt x="278" y="1"/>
                    </a:moveTo>
                    <a:cubicBezTo>
                      <a:pt x="126" y="1"/>
                      <a:pt x="0" y="126"/>
                      <a:pt x="0" y="278"/>
                    </a:cubicBezTo>
                    <a:lnTo>
                      <a:pt x="0" y="11266"/>
                    </a:lnTo>
                    <a:cubicBezTo>
                      <a:pt x="117" y="11436"/>
                      <a:pt x="233" y="11605"/>
                      <a:pt x="358" y="11767"/>
                    </a:cubicBezTo>
                    <a:cubicBezTo>
                      <a:pt x="627" y="12098"/>
                      <a:pt x="913" y="12402"/>
                      <a:pt x="1226" y="12679"/>
                    </a:cubicBezTo>
                    <a:lnTo>
                      <a:pt x="1530" y="12679"/>
                    </a:lnTo>
                    <a:lnTo>
                      <a:pt x="1530" y="278"/>
                    </a:lnTo>
                    <a:cubicBezTo>
                      <a:pt x="1530" y="126"/>
                      <a:pt x="1405" y="1"/>
                      <a:pt x="1253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4132675" y="2936200"/>
                <a:ext cx="15900" cy="294175"/>
              </a:xfrm>
              <a:custGeom>
                <a:rect b="b" l="l" r="r" t="t"/>
                <a:pathLst>
                  <a:path extrusionOk="0" h="11767" w="636">
                    <a:moveTo>
                      <a:pt x="278" y="1"/>
                    </a:moveTo>
                    <a:cubicBezTo>
                      <a:pt x="126" y="1"/>
                      <a:pt x="0" y="126"/>
                      <a:pt x="0" y="278"/>
                    </a:cubicBezTo>
                    <a:lnTo>
                      <a:pt x="0" y="11266"/>
                    </a:lnTo>
                    <a:cubicBezTo>
                      <a:pt x="117" y="11436"/>
                      <a:pt x="233" y="11605"/>
                      <a:pt x="367" y="11767"/>
                    </a:cubicBezTo>
                    <a:lnTo>
                      <a:pt x="367" y="278"/>
                    </a:lnTo>
                    <a:cubicBezTo>
                      <a:pt x="367" y="126"/>
                      <a:pt x="484" y="1"/>
                      <a:pt x="636" y="1"/>
                    </a:cubicBezTo>
                    <a:close/>
                  </a:path>
                </a:pathLst>
              </a:custGeom>
              <a:solidFill>
                <a:srgbClr val="BE7D3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4400650" y="2936200"/>
                <a:ext cx="38050" cy="317000"/>
              </a:xfrm>
              <a:custGeom>
                <a:rect b="b" l="l" r="r" t="t"/>
                <a:pathLst>
                  <a:path extrusionOk="0" h="12680" w="1522">
                    <a:moveTo>
                      <a:pt x="269" y="1"/>
                    </a:moveTo>
                    <a:cubicBezTo>
                      <a:pt x="117" y="1"/>
                      <a:pt x="0" y="126"/>
                      <a:pt x="0" y="278"/>
                    </a:cubicBezTo>
                    <a:lnTo>
                      <a:pt x="0" y="12679"/>
                    </a:lnTo>
                    <a:lnTo>
                      <a:pt x="296" y="12679"/>
                    </a:lnTo>
                    <a:lnTo>
                      <a:pt x="358" y="12625"/>
                    </a:lnTo>
                    <a:cubicBezTo>
                      <a:pt x="797" y="12223"/>
                      <a:pt x="1190" y="11767"/>
                      <a:pt x="1521" y="11266"/>
                    </a:cubicBezTo>
                    <a:lnTo>
                      <a:pt x="1521" y="278"/>
                    </a:lnTo>
                    <a:cubicBezTo>
                      <a:pt x="1521" y="126"/>
                      <a:pt x="1396" y="1"/>
                      <a:pt x="1253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4400650" y="2936200"/>
                <a:ext cx="15900" cy="317000"/>
              </a:xfrm>
              <a:custGeom>
                <a:rect b="b" l="l" r="r" t="t"/>
                <a:pathLst>
                  <a:path extrusionOk="0" h="12680" w="636">
                    <a:moveTo>
                      <a:pt x="269" y="1"/>
                    </a:moveTo>
                    <a:cubicBezTo>
                      <a:pt x="117" y="1"/>
                      <a:pt x="0" y="126"/>
                      <a:pt x="0" y="278"/>
                    </a:cubicBezTo>
                    <a:lnTo>
                      <a:pt x="0" y="12679"/>
                    </a:lnTo>
                    <a:lnTo>
                      <a:pt x="296" y="12679"/>
                    </a:lnTo>
                    <a:lnTo>
                      <a:pt x="358" y="12625"/>
                    </a:lnTo>
                    <a:lnTo>
                      <a:pt x="358" y="278"/>
                    </a:lnTo>
                    <a:cubicBezTo>
                      <a:pt x="358" y="126"/>
                      <a:pt x="483" y="1"/>
                      <a:pt x="636" y="1"/>
                    </a:cubicBezTo>
                    <a:close/>
                  </a:path>
                </a:pathLst>
              </a:custGeom>
              <a:solidFill>
                <a:srgbClr val="BE7D3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45" name="Google Shape;1445;p11"/>
          <p:cNvSpPr txBox="1"/>
          <p:nvPr>
            <p:ph idx="4294967295" type="body"/>
          </p:nvPr>
        </p:nvSpPr>
        <p:spPr>
          <a:xfrm>
            <a:off x="166833" y="99167"/>
            <a:ext cx="4047200" cy="11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Clr>
                <a:srgbClr val="C9E4B4"/>
              </a:buClr>
              <a:buSzPts val="1800"/>
              <a:buNone/>
            </a:pPr>
            <a:r>
              <a:rPr lang="en" sz="6667">
                <a:solidFill>
                  <a:srgbClr val="C9E4B4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MIÉRCOLES</a:t>
            </a:r>
            <a:endParaRPr sz="6667">
              <a:solidFill>
                <a:srgbClr val="C9E4B4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grpSp>
        <p:nvGrpSpPr>
          <p:cNvPr id="1446" name="Google Shape;1446;p11"/>
          <p:cNvGrpSpPr/>
          <p:nvPr/>
        </p:nvGrpSpPr>
        <p:grpSpPr>
          <a:xfrm rot="-992941">
            <a:off x="539332" y="1257294"/>
            <a:ext cx="4899668" cy="4963724"/>
            <a:chOff x="3131582" y="2265732"/>
            <a:chExt cx="870147" cy="867376"/>
          </a:xfrm>
        </p:grpSpPr>
        <p:sp>
          <p:nvSpPr>
            <p:cNvPr id="1447" name="Google Shape;1447;p11"/>
            <p:cNvSpPr/>
            <p:nvPr/>
          </p:nvSpPr>
          <p:spPr>
            <a:xfrm>
              <a:off x="3131582" y="2265732"/>
              <a:ext cx="870147" cy="867376"/>
            </a:xfrm>
            <a:custGeom>
              <a:rect b="b" l="l" r="r" t="t"/>
              <a:pathLst>
                <a:path extrusionOk="0" h="51324" w="51488">
                  <a:moveTo>
                    <a:pt x="15957" y="1567"/>
                  </a:moveTo>
                  <a:cubicBezTo>
                    <a:pt x="16333" y="1567"/>
                    <a:pt x="16706" y="1573"/>
                    <a:pt x="17076" y="1585"/>
                  </a:cubicBezTo>
                  <a:cubicBezTo>
                    <a:pt x="22642" y="1752"/>
                    <a:pt x="28124" y="2547"/>
                    <a:pt x="33607" y="3091"/>
                  </a:cubicBezTo>
                  <a:cubicBezTo>
                    <a:pt x="36537" y="3384"/>
                    <a:pt x="39759" y="3342"/>
                    <a:pt x="42605" y="4012"/>
                  </a:cubicBezTo>
                  <a:cubicBezTo>
                    <a:pt x="46497" y="4891"/>
                    <a:pt x="47627" y="9118"/>
                    <a:pt x="48004" y="12633"/>
                  </a:cubicBezTo>
                  <a:cubicBezTo>
                    <a:pt x="48715" y="19162"/>
                    <a:pt x="48088" y="25984"/>
                    <a:pt x="48046" y="32555"/>
                  </a:cubicBezTo>
                  <a:cubicBezTo>
                    <a:pt x="48046" y="34229"/>
                    <a:pt x="48046" y="35945"/>
                    <a:pt x="48004" y="37619"/>
                  </a:cubicBezTo>
                  <a:cubicBezTo>
                    <a:pt x="47962" y="38498"/>
                    <a:pt x="47878" y="39335"/>
                    <a:pt x="47753" y="40213"/>
                  </a:cubicBezTo>
                  <a:cubicBezTo>
                    <a:pt x="47585" y="40841"/>
                    <a:pt x="46958" y="41720"/>
                    <a:pt x="46916" y="42348"/>
                  </a:cubicBezTo>
                  <a:cubicBezTo>
                    <a:pt x="46832" y="43352"/>
                    <a:pt x="47627" y="44482"/>
                    <a:pt x="48004" y="45403"/>
                  </a:cubicBezTo>
                  <a:cubicBezTo>
                    <a:pt x="48442" y="46487"/>
                    <a:pt x="48945" y="47554"/>
                    <a:pt x="49344" y="48645"/>
                  </a:cubicBezTo>
                  <a:lnTo>
                    <a:pt x="49344" y="48645"/>
                  </a:lnTo>
                  <a:lnTo>
                    <a:pt x="46790" y="46910"/>
                  </a:lnTo>
                  <a:cubicBezTo>
                    <a:pt x="45995" y="46366"/>
                    <a:pt x="44907" y="45236"/>
                    <a:pt x="44028" y="45068"/>
                  </a:cubicBezTo>
                  <a:cubicBezTo>
                    <a:pt x="43925" y="45048"/>
                    <a:pt x="43817" y="45038"/>
                    <a:pt x="43706" y="45038"/>
                  </a:cubicBezTo>
                  <a:cubicBezTo>
                    <a:pt x="42917" y="45038"/>
                    <a:pt x="41963" y="45502"/>
                    <a:pt x="41266" y="45612"/>
                  </a:cubicBezTo>
                  <a:cubicBezTo>
                    <a:pt x="39466" y="45822"/>
                    <a:pt x="37708" y="45905"/>
                    <a:pt x="35909" y="45905"/>
                  </a:cubicBezTo>
                  <a:lnTo>
                    <a:pt x="16825" y="46366"/>
                  </a:lnTo>
                  <a:cubicBezTo>
                    <a:pt x="14235" y="46404"/>
                    <a:pt x="11646" y="46580"/>
                    <a:pt x="9056" y="46580"/>
                  </a:cubicBezTo>
                  <a:cubicBezTo>
                    <a:pt x="8800" y="46580"/>
                    <a:pt x="8543" y="46579"/>
                    <a:pt x="8287" y="46575"/>
                  </a:cubicBezTo>
                  <a:cubicBezTo>
                    <a:pt x="6446" y="46533"/>
                    <a:pt x="4897" y="46407"/>
                    <a:pt x="3767" y="44859"/>
                  </a:cubicBezTo>
                  <a:cubicBezTo>
                    <a:pt x="3014" y="43854"/>
                    <a:pt x="2553" y="42683"/>
                    <a:pt x="2428" y="41469"/>
                  </a:cubicBezTo>
                  <a:cubicBezTo>
                    <a:pt x="2260" y="38874"/>
                    <a:pt x="2595" y="36154"/>
                    <a:pt x="2553" y="33559"/>
                  </a:cubicBezTo>
                  <a:cubicBezTo>
                    <a:pt x="2470" y="30336"/>
                    <a:pt x="2344" y="27114"/>
                    <a:pt x="2177" y="23933"/>
                  </a:cubicBezTo>
                  <a:cubicBezTo>
                    <a:pt x="1884" y="18702"/>
                    <a:pt x="670" y="12591"/>
                    <a:pt x="3097" y="7653"/>
                  </a:cubicBezTo>
                  <a:cubicBezTo>
                    <a:pt x="5512" y="2708"/>
                    <a:pt x="10933" y="1567"/>
                    <a:pt x="15957" y="1567"/>
                  </a:cubicBezTo>
                  <a:close/>
                  <a:moveTo>
                    <a:pt x="15620" y="1"/>
                  </a:moveTo>
                  <a:cubicBezTo>
                    <a:pt x="11783" y="1"/>
                    <a:pt x="7836" y="625"/>
                    <a:pt x="4813" y="3049"/>
                  </a:cubicBezTo>
                  <a:cubicBezTo>
                    <a:pt x="754" y="6272"/>
                    <a:pt x="0" y="11545"/>
                    <a:pt x="126" y="16400"/>
                  </a:cubicBezTo>
                  <a:cubicBezTo>
                    <a:pt x="293" y="23473"/>
                    <a:pt x="1005" y="30546"/>
                    <a:pt x="1005" y="37619"/>
                  </a:cubicBezTo>
                  <a:cubicBezTo>
                    <a:pt x="1005" y="41176"/>
                    <a:pt x="628" y="46114"/>
                    <a:pt x="4855" y="47663"/>
                  </a:cubicBezTo>
                  <a:cubicBezTo>
                    <a:pt x="6135" y="48136"/>
                    <a:pt x="7614" y="48279"/>
                    <a:pt x="9133" y="48279"/>
                  </a:cubicBezTo>
                  <a:cubicBezTo>
                    <a:pt x="11241" y="48279"/>
                    <a:pt x="13428" y="48005"/>
                    <a:pt x="15276" y="47956"/>
                  </a:cubicBezTo>
                  <a:lnTo>
                    <a:pt x="27664" y="47663"/>
                  </a:lnTo>
                  <a:cubicBezTo>
                    <a:pt x="31640" y="47579"/>
                    <a:pt x="35658" y="47579"/>
                    <a:pt x="39675" y="47370"/>
                  </a:cubicBezTo>
                  <a:cubicBezTo>
                    <a:pt x="40726" y="47308"/>
                    <a:pt x="42005" y="46881"/>
                    <a:pt x="43142" y="46881"/>
                  </a:cubicBezTo>
                  <a:cubicBezTo>
                    <a:pt x="43544" y="46881"/>
                    <a:pt x="43929" y="46935"/>
                    <a:pt x="44279" y="47077"/>
                  </a:cubicBezTo>
                  <a:cubicBezTo>
                    <a:pt x="46270" y="47873"/>
                    <a:pt x="48261" y="49731"/>
                    <a:pt x="50036" y="50990"/>
                  </a:cubicBezTo>
                  <a:lnTo>
                    <a:pt x="50036" y="50990"/>
                  </a:lnTo>
                  <a:cubicBezTo>
                    <a:pt x="50150" y="51172"/>
                    <a:pt x="50329" y="51267"/>
                    <a:pt x="50520" y="51289"/>
                  </a:cubicBezTo>
                  <a:lnTo>
                    <a:pt x="50520" y="51289"/>
                  </a:lnTo>
                  <a:cubicBezTo>
                    <a:pt x="50591" y="51313"/>
                    <a:pt x="50661" y="51324"/>
                    <a:pt x="50728" y="51324"/>
                  </a:cubicBezTo>
                  <a:cubicBezTo>
                    <a:pt x="51156" y="51324"/>
                    <a:pt x="51488" y="50877"/>
                    <a:pt x="51454" y="50436"/>
                  </a:cubicBezTo>
                  <a:lnTo>
                    <a:pt x="51454" y="50436"/>
                  </a:lnTo>
                  <a:cubicBezTo>
                    <a:pt x="51451" y="50392"/>
                    <a:pt x="51445" y="50347"/>
                    <a:pt x="51436" y="50300"/>
                  </a:cubicBezTo>
                  <a:cubicBezTo>
                    <a:pt x="51101" y="48458"/>
                    <a:pt x="50264" y="46742"/>
                    <a:pt x="49510" y="44984"/>
                  </a:cubicBezTo>
                  <a:cubicBezTo>
                    <a:pt x="49218" y="44440"/>
                    <a:pt x="48966" y="43813"/>
                    <a:pt x="48799" y="43227"/>
                  </a:cubicBezTo>
                  <a:cubicBezTo>
                    <a:pt x="48506" y="41804"/>
                    <a:pt x="48799" y="42725"/>
                    <a:pt x="49008" y="41511"/>
                  </a:cubicBezTo>
                  <a:cubicBezTo>
                    <a:pt x="49552" y="38205"/>
                    <a:pt x="49594" y="34940"/>
                    <a:pt x="49636" y="31550"/>
                  </a:cubicBezTo>
                  <a:cubicBezTo>
                    <a:pt x="49678" y="25021"/>
                    <a:pt x="50389" y="18116"/>
                    <a:pt x="49427" y="11671"/>
                  </a:cubicBezTo>
                  <a:cubicBezTo>
                    <a:pt x="49176" y="9202"/>
                    <a:pt x="48297" y="6858"/>
                    <a:pt x="46874" y="4849"/>
                  </a:cubicBezTo>
                  <a:cubicBezTo>
                    <a:pt x="45200" y="2589"/>
                    <a:pt x="43275" y="2505"/>
                    <a:pt x="40596" y="2254"/>
                  </a:cubicBezTo>
                  <a:cubicBezTo>
                    <a:pt x="33523" y="1543"/>
                    <a:pt x="26450" y="664"/>
                    <a:pt x="19336" y="162"/>
                  </a:cubicBezTo>
                  <a:cubicBezTo>
                    <a:pt x="18134" y="68"/>
                    <a:pt x="16883" y="1"/>
                    <a:pt x="1562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3273390" y="2953816"/>
              <a:ext cx="66028" cy="70862"/>
            </a:xfrm>
            <a:custGeom>
              <a:rect b="b" l="l" r="r" t="t"/>
              <a:pathLst>
                <a:path extrusionOk="0" h="4193" w="3907">
                  <a:moveTo>
                    <a:pt x="770" y="1"/>
                  </a:moveTo>
                  <a:cubicBezTo>
                    <a:pt x="377" y="1"/>
                    <a:pt x="1" y="252"/>
                    <a:pt x="22" y="754"/>
                  </a:cubicBezTo>
                  <a:cubicBezTo>
                    <a:pt x="105" y="2302"/>
                    <a:pt x="1152" y="3684"/>
                    <a:pt x="2658" y="4144"/>
                  </a:cubicBezTo>
                  <a:cubicBezTo>
                    <a:pt x="2753" y="4177"/>
                    <a:pt x="2843" y="4192"/>
                    <a:pt x="2926" y="4192"/>
                  </a:cubicBezTo>
                  <a:cubicBezTo>
                    <a:pt x="3683" y="4192"/>
                    <a:pt x="3906" y="2939"/>
                    <a:pt x="3077" y="2637"/>
                  </a:cubicBezTo>
                  <a:cubicBezTo>
                    <a:pt x="2240" y="2344"/>
                    <a:pt x="1654" y="1633"/>
                    <a:pt x="1612" y="754"/>
                  </a:cubicBezTo>
                  <a:cubicBezTo>
                    <a:pt x="1570" y="252"/>
                    <a:pt x="1162" y="1"/>
                    <a:pt x="77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3789921" y="2365577"/>
              <a:ext cx="77267" cy="69848"/>
            </a:xfrm>
            <a:custGeom>
              <a:rect b="b" l="l" r="r" t="t"/>
              <a:pathLst>
                <a:path extrusionOk="0" h="4133" w="4572">
                  <a:moveTo>
                    <a:pt x="1091" y="0"/>
                  </a:moveTo>
                  <a:cubicBezTo>
                    <a:pt x="287" y="0"/>
                    <a:pt x="1" y="1266"/>
                    <a:pt x="888" y="1536"/>
                  </a:cubicBezTo>
                  <a:lnTo>
                    <a:pt x="846" y="1536"/>
                  </a:lnTo>
                  <a:cubicBezTo>
                    <a:pt x="1892" y="1787"/>
                    <a:pt x="2687" y="2582"/>
                    <a:pt x="2939" y="3586"/>
                  </a:cubicBezTo>
                  <a:cubicBezTo>
                    <a:pt x="3071" y="3968"/>
                    <a:pt x="3368" y="4132"/>
                    <a:pt x="3665" y="4132"/>
                  </a:cubicBezTo>
                  <a:cubicBezTo>
                    <a:pt x="4118" y="4132"/>
                    <a:pt x="4572" y="3749"/>
                    <a:pt x="4445" y="3168"/>
                  </a:cubicBezTo>
                  <a:cubicBezTo>
                    <a:pt x="4027" y="1661"/>
                    <a:pt x="2855" y="448"/>
                    <a:pt x="1306" y="29"/>
                  </a:cubicBezTo>
                  <a:cubicBezTo>
                    <a:pt x="1231" y="9"/>
                    <a:pt x="1159" y="0"/>
                    <a:pt x="1091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50" name="Google Shape;1450;p11"/>
          <p:cNvSpPr txBox="1"/>
          <p:nvPr/>
        </p:nvSpPr>
        <p:spPr>
          <a:xfrm>
            <a:off x="370767" y="2057067"/>
            <a:ext cx="4572800" cy="1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213054"/>
                </a:solidFill>
                <a:highlight>
                  <a:srgbClr val="FFFFFF"/>
                </a:highlight>
                <a:latin typeface="Kalam"/>
                <a:ea typeface="Kalam"/>
                <a:cs typeface="Kalam"/>
                <a:sym typeface="Kalam"/>
              </a:rPr>
              <a:t>¿Qué aprenderá su hij@?</a:t>
            </a:r>
            <a:endParaRPr b="1" sz="2667">
              <a:solidFill>
                <a:srgbClr val="213054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67">
              <a:solidFill>
                <a:srgbClr val="213054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213054"/>
                </a:solidFill>
                <a:highlight>
                  <a:srgbClr val="FFFFFF"/>
                </a:highlight>
                <a:latin typeface="Kalam"/>
                <a:ea typeface="Kalam"/>
                <a:cs typeface="Kalam"/>
                <a:sym typeface="Kalam"/>
              </a:rPr>
              <a:t>-Segmentar palabras</a:t>
            </a:r>
            <a:endParaRPr sz="2267">
              <a:solidFill>
                <a:srgbClr val="213054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213054"/>
                </a:solidFill>
                <a:highlight>
                  <a:srgbClr val="FFFFFF"/>
                </a:highlight>
                <a:latin typeface="Kalam"/>
                <a:ea typeface="Kalam"/>
                <a:cs typeface="Kalam"/>
                <a:sym typeface="Kalam"/>
              </a:rPr>
              <a:t>-Contar sílabas</a:t>
            </a:r>
            <a:endParaRPr sz="2267">
              <a:solidFill>
                <a:srgbClr val="213054"/>
              </a:solidFill>
              <a:highlight>
                <a:srgbClr val="FFFFFF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4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51" name="Google Shape;1451;p11"/>
          <p:cNvSpPr txBox="1"/>
          <p:nvPr/>
        </p:nvSpPr>
        <p:spPr>
          <a:xfrm>
            <a:off x="603067" y="3226767"/>
            <a:ext cx="47328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¿Qué evaluaremos?</a:t>
            </a:r>
            <a:endParaRPr b="1" sz="26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  -Separa palabras en 2 y 3 sílabas</a:t>
            </a:r>
            <a:endParaRPr sz="22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-Cuenta del 1 al 3</a:t>
            </a:r>
            <a:endParaRPr sz="22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33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452" name="Google Shape;1452;p11"/>
          <p:cNvSpPr txBox="1"/>
          <p:nvPr/>
        </p:nvSpPr>
        <p:spPr>
          <a:xfrm>
            <a:off x="2759725" y="6089100"/>
            <a:ext cx="29550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2000">
                <a:solidFill>
                  <a:srgbClr val="213054"/>
                </a:solidFill>
                <a:highlight>
                  <a:srgbClr val="C9E4B4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en" sz="2000">
                <a:solidFill>
                  <a:srgbClr val="213054"/>
                </a:solidFill>
                <a:highlight>
                  <a:srgbClr val="C9E4B4"/>
                </a:highlight>
                <a:latin typeface="Raleway"/>
                <a:ea typeface="Raleway"/>
                <a:cs typeface="Raleway"/>
                <a:sym typeface="Raleway"/>
              </a:rPr>
              <a:t>Ver video 4(1) y 4(2)</a:t>
            </a:r>
            <a:endParaRPr sz="2400">
              <a:solidFill>
                <a:schemeClr val="dk1"/>
              </a:solidFill>
              <a:highlight>
                <a:srgbClr val="C9E4B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3" name="Google Shape;1453;p11"/>
          <p:cNvGrpSpPr/>
          <p:nvPr/>
        </p:nvGrpSpPr>
        <p:grpSpPr>
          <a:xfrm>
            <a:off x="5866407" y="628061"/>
            <a:ext cx="5476912" cy="5831660"/>
            <a:chOff x="4875791" y="946666"/>
            <a:chExt cx="1263475" cy="1443671"/>
          </a:xfrm>
        </p:grpSpPr>
        <p:sp>
          <p:nvSpPr>
            <p:cNvPr id="1454" name="Google Shape;1454;p11"/>
            <p:cNvSpPr/>
            <p:nvPr/>
          </p:nvSpPr>
          <p:spPr>
            <a:xfrm>
              <a:off x="5455534" y="1055601"/>
              <a:ext cx="53695" cy="44148"/>
            </a:xfrm>
            <a:custGeom>
              <a:rect b="b" l="l" r="r" t="t"/>
              <a:pathLst>
                <a:path extrusionOk="0" h="2830" w="3442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4952637" y="2200313"/>
              <a:ext cx="1086088" cy="135782"/>
            </a:xfrm>
            <a:custGeom>
              <a:rect b="b" l="l" r="r" t="t"/>
              <a:pathLst>
                <a:path extrusionOk="0" h="8704" w="69621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4875791" y="946666"/>
              <a:ext cx="1263475" cy="1443671"/>
            </a:xfrm>
            <a:custGeom>
              <a:rect b="b" l="l" r="r" t="t"/>
              <a:pathLst>
                <a:path extrusionOk="0" h="92543" w="80992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5451010" y="1048035"/>
              <a:ext cx="109075" cy="99419"/>
            </a:xfrm>
            <a:custGeom>
              <a:rect b="b" l="l" r="r" t="t"/>
              <a:pathLst>
                <a:path extrusionOk="0" h="6373" w="6992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5519557" y="1088423"/>
              <a:ext cx="44476" cy="37346"/>
            </a:xfrm>
            <a:custGeom>
              <a:rect b="b" l="l" r="r" t="t"/>
              <a:pathLst>
                <a:path extrusionOk="0" h="2394" w="2851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5895142" y="2207801"/>
              <a:ext cx="92118" cy="88171"/>
            </a:xfrm>
            <a:custGeom>
              <a:rect b="b" l="l" r="r" t="t"/>
              <a:pathLst>
                <a:path extrusionOk="0" h="5652" w="5905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5972549" y="2200578"/>
              <a:ext cx="66768" cy="62618"/>
            </a:xfrm>
            <a:custGeom>
              <a:rect b="b" l="l" r="r" t="t"/>
              <a:pathLst>
                <a:path extrusionOk="0" h="4014" w="428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5653295" y="1253830"/>
              <a:ext cx="46348" cy="54990"/>
            </a:xfrm>
            <a:custGeom>
              <a:rect b="b" l="l" r="r" t="t"/>
              <a:pathLst>
                <a:path extrusionOk="0" h="3525" w="2971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5717458" y="1246482"/>
              <a:ext cx="39406" cy="33056"/>
            </a:xfrm>
            <a:custGeom>
              <a:rect b="b" l="l" r="r" t="t"/>
              <a:pathLst>
                <a:path extrusionOk="0" h="2119" w="2526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4952637" y="2273945"/>
              <a:ext cx="55505" cy="62150"/>
            </a:xfrm>
            <a:custGeom>
              <a:rect b="b" l="l" r="r" t="t"/>
              <a:pathLst>
                <a:path extrusionOk="0" h="3984" w="3558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5373026" y="960737"/>
              <a:ext cx="280285" cy="323794"/>
            </a:xfrm>
            <a:custGeom>
              <a:rect b="b" l="l" r="r" t="t"/>
              <a:pathLst>
                <a:path extrusionOk="0" h="20756" w="17967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rgbClr val="C9E4B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5" name="Google Shape;1465;p11"/>
          <p:cNvSpPr txBox="1"/>
          <p:nvPr/>
        </p:nvSpPr>
        <p:spPr>
          <a:xfrm>
            <a:off x="8520533" y="2711433"/>
            <a:ext cx="1610400" cy="1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72524" lvl="0" marL="457189" marR="0" rtl="0" algn="l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Clr>
                <a:srgbClr val="073763"/>
              </a:buClr>
              <a:buSzPts val="1240"/>
              <a:buFont typeface="Raleway"/>
              <a:buChar char="•"/>
            </a:pPr>
            <a:r>
              <a:rPr lang="en" sz="1653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bolitas</a:t>
            </a:r>
            <a:endParaRPr sz="1653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2524" lvl="0" marL="457189" marR="0" rtl="0" algn="l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Clr>
                <a:srgbClr val="073763"/>
              </a:buClr>
              <a:buSzPts val="1240"/>
              <a:buFont typeface="Raleway"/>
              <a:buChar char="•"/>
            </a:pPr>
            <a:r>
              <a:rPr lang="en" sz="1653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receta</a:t>
            </a:r>
            <a:endParaRPr sz="1653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2524" lvl="0" marL="457189" marR="0" rtl="0" algn="l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Clr>
                <a:srgbClr val="073763"/>
              </a:buClr>
              <a:buSzPts val="1240"/>
              <a:buFont typeface="Raleway"/>
              <a:buChar char="•"/>
            </a:pPr>
            <a:r>
              <a:rPr lang="en" sz="1653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cocadas</a:t>
            </a:r>
            <a:endParaRPr sz="1653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6" name="Google Shape;1466;p11"/>
          <p:cNvSpPr txBox="1"/>
          <p:nvPr/>
        </p:nvSpPr>
        <p:spPr>
          <a:xfrm>
            <a:off x="6130800" y="1739167"/>
            <a:ext cx="4825200" cy="4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3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87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1. Niños y niñas los invitamos a segmentar las siguientes palabras:</a:t>
            </a:r>
            <a:endParaRPr b="1" sz="3067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None/>
            </a:pPr>
            <a:r>
              <a:t/>
            </a:r>
            <a:endParaRPr sz="987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2524" lvl="0" marL="457189" marR="0" rtl="0" algn="l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Clr>
                <a:srgbClr val="073763"/>
              </a:buClr>
              <a:buSzPts val="1240"/>
              <a:buFont typeface="Raleway"/>
              <a:buChar char="•"/>
            </a:pPr>
            <a:r>
              <a:rPr lang="en" sz="1653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Manjar</a:t>
            </a:r>
            <a:endParaRPr sz="1653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2524" lvl="0" marL="457189" marR="0" rtl="0" algn="l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Clr>
                <a:srgbClr val="073763"/>
              </a:buClr>
              <a:buSzPts val="1240"/>
              <a:buFont typeface="Raleway"/>
              <a:buChar char="•"/>
            </a:pPr>
            <a:r>
              <a:rPr lang="en" sz="1653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Coco</a:t>
            </a:r>
            <a:endParaRPr sz="1653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2524" lvl="0" marL="457189" marR="0" rtl="0" algn="l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Clr>
                <a:srgbClr val="073763"/>
              </a:buClr>
              <a:buSzPts val="1240"/>
              <a:buFont typeface="Raleway"/>
              <a:buChar char="•"/>
            </a:pPr>
            <a:r>
              <a:rPr lang="en" sz="1653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Galletas</a:t>
            </a:r>
            <a:endParaRPr sz="2933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2524" lvl="0" marL="457189" marR="0" rtl="0" algn="l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Clr>
                <a:srgbClr val="073763"/>
              </a:buClr>
              <a:buSzPts val="1240"/>
              <a:buFont typeface="Raleway"/>
              <a:buChar char="•"/>
            </a:pPr>
            <a:r>
              <a:rPr lang="en" sz="1653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Azúcar</a:t>
            </a:r>
            <a:endParaRPr sz="1653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None/>
            </a:pPr>
            <a:r>
              <a:rPr b="1" lang="en" sz="1653">
                <a:solidFill>
                  <a:srgbClr val="073763"/>
                </a:solidFill>
                <a:highlight>
                  <a:srgbClr val="C9E4B4"/>
                </a:highlight>
                <a:latin typeface="Raleway"/>
                <a:ea typeface="Raleway"/>
                <a:cs typeface="Raleway"/>
                <a:sym typeface="Raleway"/>
              </a:rPr>
              <a:t>¡Puedes utilizar tu cuerpo, aplausos o saltos!</a:t>
            </a:r>
            <a:endParaRPr b="1" sz="1653">
              <a:solidFill>
                <a:srgbClr val="073763"/>
              </a:solidFill>
              <a:highlight>
                <a:srgbClr val="C9E4B4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None/>
            </a:pPr>
            <a:r>
              <a:t/>
            </a:r>
            <a:endParaRPr b="1" sz="453">
              <a:solidFill>
                <a:srgbClr val="073763"/>
              </a:solidFill>
              <a:highlight>
                <a:srgbClr val="C9E4B4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None/>
            </a:pPr>
            <a:r>
              <a:rPr b="1" lang="en" sz="1787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2. Ahora te invitamos a contar cuántas partes tiene cada palabra de la receta.</a:t>
            </a:r>
            <a:endParaRPr b="1" sz="1787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None/>
            </a:pPr>
            <a:r>
              <a:t/>
            </a:r>
            <a:endParaRPr b="1" sz="1787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None/>
            </a:pPr>
            <a:r>
              <a:rPr lang="en" sz="1653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Cuenta cuantos  objetos utilizaste para representar la palabra en sílabas</a:t>
            </a:r>
            <a:endParaRPr sz="1653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None/>
            </a:pPr>
            <a:r>
              <a:t/>
            </a:r>
            <a:endParaRPr sz="587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None/>
            </a:pPr>
            <a:r>
              <a:rPr b="1" lang="en" sz="1653">
                <a:solidFill>
                  <a:srgbClr val="073763"/>
                </a:solidFill>
                <a:highlight>
                  <a:srgbClr val="C9E4B4"/>
                </a:highlight>
                <a:latin typeface="Raleway"/>
                <a:ea typeface="Raleway"/>
                <a:cs typeface="Raleway"/>
                <a:sym typeface="Raleway"/>
              </a:rPr>
              <a:t>Puedes utilizar porotos, tapas, piedras o palitos para representar la cantidad de sílabas de cada palabra. </a:t>
            </a:r>
            <a:endParaRPr b="1" sz="2400">
              <a:solidFill>
                <a:srgbClr val="073763"/>
              </a:solidFill>
              <a:highlight>
                <a:srgbClr val="C9E4B4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597"/>
              </a:spcBef>
              <a:spcAft>
                <a:spcPts val="0"/>
              </a:spcAft>
              <a:buNone/>
            </a:pPr>
            <a:r>
              <a:t/>
            </a:r>
            <a:endParaRPr b="1" sz="1653">
              <a:solidFill>
                <a:srgbClr val="073763"/>
              </a:solidFill>
              <a:highlight>
                <a:srgbClr val="C9E4B4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2"/>
          <p:cNvSpPr txBox="1"/>
          <p:nvPr>
            <p:ph idx="4294967295" type="sldNum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4C2F4"/>
                </a:solidFill>
              </a:rPr>
              <a:t>‹#›</a:t>
            </a:fld>
            <a:endParaRPr>
              <a:solidFill>
                <a:srgbClr val="A4C2F4"/>
              </a:solidFill>
            </a:endParaRPr>
          </a:p>
        </p:txBody>
      </p:sp>
      <p:sp>
        <p:nvSpPr>
          <p:cNvPr id="1472" name="Google Shape;1472;p12"/>
          <p:cNvSpPr txBox="1"/>
          <p:nvPr>
            <p:ph idx="4294967295" type="body"/>
          </p:nvPr>
        </p:nvSpPr>
        <p:spPr>
          <a:xfrm>
            <a:off x="166833" y="99167"/>
            <a:ext cx="2807600" cy="11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Clr>
                <a:srgbClr val="9FC5E8"/>
              </a:buClr>
              <a:buSzPts val="1800"/>
              <a:buNone/>
            </a:pPr>
            <a:r>
              <a:rPr lang="en" sz="6667">
                <a:solidFill>
                  <a:srgbClr val="9FC5E8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JUEVES</a:t>
            </a:r>
            <a:endParaRPr sz="6667">
              <a:solidFill>
                <a:srgbClr val="9FC5E8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grpSp>
        <p:nvGrpSpPr>
          <p:cNvPr id="1473" name="Google Shape;1473;p12"/>
          <p:cNvGrpSpPr/>
          <p:nvPr/>
        </p:nvGrpSpPr>
        <p:grpSpPr>
          <a:xfrm rot="-8954026">
            <a:off x="9101408" y="1638548"/>
            <a:ext cx="2950288" cy="4871777"/>
            <a:chOff x="2135062" y="1493405"/>
            <a:chExt cx="2212874" cy="3654094"/>
          </a:xfrm>
        </p:grpSpPr>
        <p:sp>
          <p:nvSpPr>
            <p:cNvPr id="1474" name="Google Shape;1474;p12"/>
            <p:cNvSpPr/>
            <p:nvPr/>
          </p:nvSpPr>
          <p:spPr>
            <a:xfrm>
              <a:off x="4171440" y="2946660"/>
              <a:ext cx="95785" cy="16868"/>
            </a:xfrm>
            <a:custGeom>
              <a:rect b="b" l="l" r="r" t="t"/>
              <a:pathLst>
                <a:path extrusionOk="0" h="364" w="2067">
                  <a:moveTo>
                    <a:pt x="1654" y="0"/>
                  </a:moveTo>
                  <a:cubicBezTo>
                    <a:pt x="1316" y="0"/>
                    <a:pt x="768" y="63"/>
                    <a:pt x="0" y="363"/>
                  </a:cubicBezTo>
                  <a:lnTo>
                    <a:pt x="2052" y="31"/>
                  </a:lnTo>
                  <a:lnTo>
                    <a:pt x="2052" y="31"/>
                  </a:lnTo>
                  <a:cubicBezTo>
                    <a:pt x="2055" y="31"/>
                    <a:pt x="2057" y="31"/>
                    <a:pt x="2059" y="31"/>
                  </a:cubicBezTo>
                  <a:cubicBezTo>
                    <a:pt x="2064" y="31"/>
                    <a:pt x="2067" y="31"/>
                    <a:pt x="2067" y="29"/>
                  </a:cubicBezTo>
                  <a:lnTo>
                    <a:pt x="2067" y="29"/>
                  </a:lnTo>
                  <a:lnTo>
                    <a:pt x="2052" y="31"/>
                  </a:lnTo>
                  <a:lnTo>
                    <a:pt x="2052" y="31"/>
                  </a:lnTo>
                  <a:cubicBezTo>
                    <a:pt x="2010" y="28"/>
                    <a:pt x="1878" y="0"/>
                    <a:pt x="1654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5" name="Google Shape;1475;p12"/>
            <p:cNvGrpSpPr/>
            <p:nvPr/>
          </p:nvGrpSpPr>
          <p:grpSpPr>
            <a:xfrm>
              <a:off x="2135062" y="1493405"/>
              <a:ext cx="2212874" cy="3654094"/>
              <a:chOff x="14414750" y="5655625"/>
              <a:chExt cx="1193825" cy="1971350"/>
            </a:xfrm>
          </p:grpSpPr>
          <p:sp>
            <p:nvSpPr>
              <p:cNvPr id="1476" name="Google Shape;1476;p12"/>
              <p:cNvSpPr/>
              <p:nvPr/>
            </p:nvSpPr>
            <p:spPr>
              <a:xfrm>
                <a:off x="14782550" y="6626525"/>
                <a:ext cx="430875" cy="151550"/>
              </a:xfrm>
              <a:custGeom>
                <a:rect b="b" l="l" r="r" t="t"/>
                <a:pathLst>
                  <a:path extrusionOk="0" h="6062" w="17235">
                    <a:moveTo>
                      <a:pt x="14863" y="0"/>
                    </a:moveTo>
                    <a:cubicBezTo>
                      <a:pt x="9413" y="0"/>
                      <a:pt x="810" y="3031"/>
                      <a:pt x="0" y="6061"/>
                    </a:cubicBezTo>
                    <a:cubicBezTo>
                      <a:pt x="0" y="6061"/>
                      <a:pt x="15532" y="1988"/>
                      <a:pt x="17235" y="256"/>
                    </a:cubicBezTo>
                    <a:cubicBezTo>
                      <a:pt x="16560" y="81"/>
                      <a:pt x="15754" y="0"/>
                      <a:pt x="14863" y="0"/>
                    </a:cubicBezTo>
                    <a:close/>
                  </a:path>
                </a:pathLst>
              </a:custGeom>
              <a:solidFill>
                <a:srgbClr val="79567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2"/>
              <p:cNvSpPr/>
              <p:nvPr/>
            </p:nvSpPr>
            <p:spPr>
              <a:xfrm>
                <a:off x="14872975" y="7535650"/>
                <a:ext cx="57775" cy="88175"/>
              </a:xfrm>
              <a:custGeom>
                <a:rect b="b" l="l" r="r" t="t"/>
                <a:pathLst>
                  <a:path extrusionOk="0" h="3527" w="2311">
                    <a:moveTo>
                      <a:pt x="1611" y="1"/>
                    </a:moveTo>
                    <a:cubicBezTo>
                      <a:pt x="1247" y="183"/>
                      <a:pt x="669" y="457"/>
                      <a:pt x="0" y="822"/>
                    </a:cubicBezTo>
                    <a:cubicBezTo>
                      <a:pt x="517" y="1946"/>
                      <a:pt x="1003" y="2919"/>
                      <a:pt x="1429" y="3527"/>
                    </a:cubicBezTo>
                    <a:cubicBezTo>
                      <a:pt x="2310" y="2980"/>
                      <a:pt x="2128" y="852"/>
                      <a:pt x="1702" y="183"/>
                    </a:cubicBezTo>
                    <a:cubicBezTo>
                      <a:pt x="1672" y="153"/>
                      <a:pt x="1642" y="92"/>
                      <a:pt x="1611" y="1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12"/>
              <p:cNvSpPr/>
              <p:nvPr/>
            </p:nvSpPr>
            <p:spPr>
              <a:xfrm>
                <a:off x="14786350" y="7283375"/>
                <a:ext cx="129200" cy="272825"/>
              </a:xfrm>
              <a:custGeom>
                <a:rect b="b" l="l" r="r" t="t"/>
                <a:pathLst>
                  <a:path extrusionOk="0" h="10913" w="5168">
                    <a:moveTo>
                      <a:pt x="2584" y="1"/>
                    </a:moveTo>
                    <a:cubicBezTo>
                      <a:pt x="2462" y="213"/>
                      <a:pt x="973" y="1308"/>
                      <a:pt x="0" y="2037"/>
                    </a:cubicBezTo>
                    <a:cubicBezTo>
                      <a:pt x="578" y="3648"/>
                      <a:pt x="2097" y="7843"/>
                      <a:pt x="3465" y="10913"/>
                    </a:cubicBezTo>
                    <a:cubicBezTo>
                      <a:pt x="4164" y="10548"/>
                      <a:pt x="4712" y="10274"/>
                      <a:pt x="5076" y="10092"/>
                    </a:cubicBezTo>
                    <a:cubicBezTo>
                      <a:pt x="4681" y="8724"/>
                      <a:pt x="5167" y="2888"/>
                      <a:pt x="5167" y="2888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12"/>
              <p:cNvSpPr/>
              <p:nvPr/>
            </p:nvSpPr>
            <p:spPr>
              <a:xfrm>
                <a:off x="14765825" y="7334300"/>
                <a:ext cx="142875" cy="292675"/>
              </a:xfrm>
              <a:custGeom>
                <a:rect b="b" l="l" r="r" t="t"/>
                <a:pathLst>
                  <a:path extrusionOk="0" h="11707" w="5715">
                    <a:moveTo>
                      <a:pt x="821" y="0"/>
                    </a:moveTo>
                    <a:cubicBezTo>
                      <a:pt x="335" y="334"/>
                      <a:pt x="1" y="578"/>
                      <a:pt x="1" y="578"/>
                    </a:cubicBezTo>
                    <a:cubicBezTo>
                      <a:pt x="1" y="578"/>
                      <a:pt x="1490" y="6322"/>
                      <a:pt x="3070" y="9514"/>
                    </a:cubicBezTo>
                    <a:cubicBezTo>
                      <a:pt x="3618" y="10608"/>
                      <a:pt x="4165" y="11398"/>
                      <a:pt x="4681" y="11581"/>
                    </a:cubicBezTo>
                    <a:cubicBezTo>
                      <a:pt x="4885" y="11668"/>
                      <a:pt x="5074" y="11706"/>
                      <a:pt x="5243" y="11706"/>
                    </a:cubicBezTo>
                    <a:cubicBezTo>
                      <a:pt x="5428" y="11706"/>
                      <a:pt x="5588" y="11660"/>
                      <a:pt x="5715" y="11581"/>
                    </a:cubicBezTo>
                    <a:cubicBezTo>
                      <a:pt x="5289" y="10973"/>
                      <a:pt x="4803" y="10000"/>
                      <a:pt x="4286" y="8876"/>
                    </a:cubicBezTo>
                    <a:cubicBezTo>
                      <a:pt x="2918" y="5806"/>
                      <a:pt x="1399" y="1611"/>
                      <a:pt x="821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2"/>
              <p:cNvSpPr/>
              <p:nvPr/>
            </p:nvSpPr>
            <p:spPr>
              <a:xfrm>
                <a:off x="15219475" y="7284125"/>
                <a:ext cx="241675" cy="48675"/>
              </a:xfrm>
              <a:custGeom>
                <a:rect b="b" l="l" r="r" t="t"/>
                <a:pathLst>
                  <a:path extrusionOk="0" h="1947" w="9667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12"/>
              <p:cNvSpPr/>
              <p:nvPr/>
            </p:nvSpPr>
            <p:spPr>
              <a:xfrm>
                <a:off x="15222525" y="7167125"/>
                <a:ext cx="183900" cy="133750"/>
              </a:xfrm>
              <a:custGeom>
                <a:rect b="b" l="l" r="r" t="t"/>
                <a:pathLst>
                  <a:path extrusionOk="0" h="5350" w="7356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12"/>
              <p:cNvSpPr/>
              <p:nvPr/>
            </p:nvSpPr>
            <p:spPr>
              <a:xfrm>
                <a:off x="15381350" y="7272450"/>
                <a:ext cx="72950" cy="36025"/>
              </a:xfrm>
              <a:custGeom>
                <a:rect b="b" l="l" r="r" t="t"/>
                <a:pathLst>
                  <a:path extrusionOk="0" h="1441" w="2918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2"/>
              <p:cNvSpPr/>
              <p:nvPr/>
            </p:nvSpPr>
            <p:spPr>
              <a:xfrm>
                <a:off x="14816750" y="7204350"/>
                <a:ext cx="169475" cy="160350"/>
              </a:xfrm>
              <a:custGeom>
                <a:rect b="b" l="l" r="r" t="t"/>
                <a:pathLst>
                  <a:path extrusionOk="0" h="6414" w="6779">
                    <a:moveTo>
                      <a:pt x="1429" y="0"/>
                    </a:moveTo>
                    <a:cubicBezTo>
                      <a:pt x="638" y="1003"/>
                      <a:pt x="669" y="2888"/>
                      <a:pt x="669" y="2888"/>
                    </a:cubicBezTo>
                    <a:cubicBezTo>
                      <a:pt x="669" y="2888"/>
                      <a:pt x="0" y="5715"/>
                      <a:pt x="4073" y="6414"/>
                    </a:cubicBezTo>
                    <a:cubicBezTo>
                      <a:pt x="6778" y="3982"/>
                      <a:pt x="6414" y="3830"/>
                      <a:pt x="6414" y="3830"/>
                    </a:cubicBezTo>
                    <a:cubicBezTo>
                      <a:pt x="6414" y="3830"/>
                      <a:pt x="2249" y="1915"/>
                      <a:pt x="1429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12"/>
              <p:cNvSpPr/>
              <p:nvPr/>
            </p:nvSpPr>
            <p:spPr>
              <a:xfrm>
                <a:off x="15198975" y="7115450"/>
                <a:ext cx="156550" cy="80025"/>
              </a:xfrm>
              <a:custGeom>
                <a:rect b="b" l="l" r="r" t="t"/>
                <a:pathLst>
                  <a:path extrusionOk="0" h="3201" w="6262">
                    <a:moveTo>
                      <a:pt x="0" y="0"/>
                    </a:moveTo>
                    <a:cubicBezTo>
                      <a:pt x="0" y="0"/>
                      <a:pt x="243" y="2158"/>
                      <a:pt x="973" y="2645"/>
                    </a:cubicBezTo>
                    <a:cubicBezTo>
                      <a:pt x="1404" y="2963"/>
                      <a:pt x="2644" y="3201"/>
                      <a:pt x="3674" y="3201"/>
                    </a:cubicBezTo>
                    <a:cubicBezTo>
                      <a:pt x="4314" y="3201"/>
                      <a:pt x="4874" y="3109"/>
                      <a:pt x="5107" y="2888"/>
                    </a:cubicBezTo>
                    <a:cubicBezTo>
                      <a:pt x="5714" y="2310"/>
                      <a:pt x="6262" y="213"/>
                      <a:pt x="6262" y="213"/>
                    </a:cubicBezTo>
                    <a:lnTo>
                      <a:pt x="6262" y="213"/>
                    </a:lnTo>
                    <a:cubicBezTo>
                      <a:pt x="6261" y="213"/>
                      <a:pt x="4848" y="456"/>
                      <a:pt x="3206" y="456"/>
                    </a:cubicBezTo>
                    <a:cubicBezTo>
                      <a:pt x="2124" y="456"/>
                      <a:pt x="942" y="350"/>
                      <a:pt x="0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12"/>
              <p:cNvSpPr/>
              <p:nvPr/>
            </p:nvSpPr>
            <p:spPr>
              <a:xfrm>
                <a:off x="14816750" y="6616200"/>
                <a:ext cx="369325" cy="660350"/>
              </a:xfrm>
              <a:custGeom>
                <a:rect b="b" l="l" r="r" t="t"/>
                <a:pathLst>
                  <a:path extrusionOk="0" h="26414" w="14773">
                    <a:moveTo>
                      <a:pt x="12918" y="0"/>
                    </a:moveTo>
                    <a:lnTo>
                      <a:pt x="0" y="4833"/>
                    </a:lnTo>
                    <a:cubicBezTo>
                      <a:pt x="0" y="4833"/>
                      <a:pt x="182" y="13070"/>
                      <a:pt x="5441" y="14955"/>
                    </a:cubicBezTo>
                    <a:cubicBezTo>
                      <a:pt x="3404" y="18450"/>
                      <a:pt x="1550" y="24712"/>
                      <a:pt x="1550" y="24712"/>
                    </a:cubicBezTo>
                    <a:lnTo>
                      <a:pt x="3009" y="26414"/>
                    </a:lnTo>
                    <a:cubicBezTo>
                      <a:pt x="5471" y="22888"/>
                      <a:pt x="9818" y="16353"/>
                      <a:pt x="9453" y="14803"/>
                    </a:cubicBezTo>
                    <a:cubicBezTo>
                      <a:pt x="8936" y="12675"/>
                      <a:pt x="4316" y="8724"/>
                      <a:pt x="4742" y="5775"/>
                    </a:cubicBezTo>
                    <a:cubicBezTo>
                      <a:pt x="7325" y="3617"/>
                      <a:pt x="12523" y="2006"/>
                      <a:pt x="14772" y="1398"/>
                    </a:cubicBezTo>
                    <a:cubicBezTo>
                      <a:pt x="13648" y="578"/>
                      <a:pt x="12918" y="0"/>
                      <a:pt x="12918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2"/>
              <p:cNvSpPr/>
              <p:nvPr/>
            </p:nvSpPr>
            <p:spPr>
              <a:xfrm>
                <a:off x="14889592" y="6651150"/>
                <a:ext cx="552450" cy="670250"/>
              </a:xfrm>
              <a:custGeom>
                <a:rect b="b" l="l" r="r" t="t"/>
                <a:pathLst>
                  <a:path extrusionOk="0" h="26810" w="22098">
                    <a:moveTo>
                      <a:pt x="11763" y="0"/>
                    </a:moveTo>
                    <a:cubicBezTo>
                      <a:pt x="9514" y="608"/>
                      <a:pt x="4316" y="2219"/>
                      <a:pt x="1733" y="4377"/>
                    </a:cubicBezTo>
                    <a:cubicBezTo>
                      <a:pt x="1307" y="7326"/>
                      <a:pt x="5927" y="11277"/>
                      <a:pt x="6444" y="13405"/>
                    </a:cubicBezTo>
                    <a:cubicBezTo>
                      <a:pt x="6809" y="14955"/>
                      <a:pt x="2462" y="21490"/>
                      <a:pt x="0" y="25016"/>
                    </a:cubicBezTo>
                    <a:lnTo>
                      <a:pt x="1550" y="26809"/>
                    </a:lnTo>
                    <a:cubicBezTo>
                      <a:pt x="1550" y="26809"/>
                      <a:pt x="8511" y="17691"/>
                      <a:pt x="8967" y="15958"/>
                    </a:cubicBezTo>
                    <a:cubicBezTo>
                      <a:pt x="9392" y="14195"/>
                      <a:pt x="6870" y="5990"/>
                      <a:pt x="6870" y="5988"/>
                    </a:cubicBezTo>
                    <a:lnTo>
                      <a:pt x="6870" y="5988"/>
                    </a:lnTo>
                    <a:cubicBezTo>
                      <a:pt x="6871" y="5989"/>
                      <a:pt x="12246" y="10669"/>
                      <a:pt x="14267" y="10669"/>
                    </a:cubicBezTo>
                    <a:cubicBezTo>
                      <a:pt x="14273" y="10669"/>
                      <a:pt x="14280" y="10669"/>
                      <a:pt x="14286" y="10669"/>
                    </a:cubicBezTo>
                    <a:lnTo>
                      <a:pt x="14286" y="10669"/>
                    </a:lnTo>
                    <a:cubicBezTo>
                      <a:pt x="14286" y="10669"/>
                      <a:pt x="11186" y="15259"/>
                      <a:pt x="13253" y="19514"/>
                    </a:cubicBezTo>
                    <a:cubicBezTo>
                      <a:pt x="14522" y="20069"/>
                      <a:pt x="15456" y="20234"/>
                      <a:pt x="16119" y="20234"/>
                    </a:cubicBezTo>
                    <a:cubicBezTo>
                      <a:pt x="17091" y="20234"/>
                      <a:pt x="17478" y="19879"/>
                      <a:pt x="17478" y="19879"/>
                    </a:cubicBezTo>
                    <a:cubicBezTo>
                      <a:pt x="17478" y="19879"/>
                      <a:pt x="22098" y="9119"/>
                      <a:pt x="21308" y="7569"/>
                    </a:cubicBezTo>
                    <a:cubicBezTo>
                      <a:pt x="21004" y="6991"/>
                      <a:pt x="14924" y="2371"/>
                      <a:pt x="11763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12"/>
              <p:cNvSpPr/>
              <p:nvPr/>
            </p:nvSpPr>
            <p:spPr>
              <a:xfrm>
                <a:off x="15485500" y="6442175"/>
                <a:ext cx="5275" cy="4025"/>
              </a:xfrm>
              <a:custGeom>
                <a:rect b="b" l="l" r="r" t="t"/>
                <a:pathLst>
                  <a:path extrusionOk="0" h="161" w="211">
                    <a:moveTo>
                      <a:pt x="211" y="1"/>
                    </a:moveTo>
                    <a:lnTo>
                      <a:pt x="211" y="1"/>
                    </a:lnTo>
                    <a:cubicBezTo>
                      <a:pt x="85" y="101"/>
                      <a:pt x="1" y="160"/>
                      <a:pt x="10" y="160"/>
                    </a:cubicBezTo>
                    <a:cubicBezTo>
                      <a:pt x="12" y="160"/>
                      <a:pt x="18" y="158"/>
                      <a:pt x="29" y="153"/>
                    </a:cubicBezTo>
                    <a:cubicBezTo>
                      <a:pt x="89" y="153"/>
                      <a:pt x="150" y="92"/>
                      <a:pt x="211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12"/>
              <p:cNvSpPr/>
              <p:nvPr/>
            </p:nvSpPr>
            <p:spPr>
              <a:xfrm>
                <a:off x="15073245" y="6375411"/>
                <a:ext cx="471925" cy="221579"/>
              </a:xfrm>
              <a:custGeom>
                <a:rect b="b" l="l" r="r" t="t"/>
                <a:pathLst>
                  <a:path extrusionOk="0" h="9159" w="18877">
                    <a:moveTo>
                      <a:pt x="1886" y="1"/>
                    </a:moveTo>
                    <a:lnTo>
                      <a:pt x="1" y="2919"/>
                    </a:lnTo>
                    <a:cubicBezTo>
                      <a:pt x="1" y="2919"/>
                      <a:pt x="578" y="6931"/>
                      <a:pt x="2737" y="8724"/>
                    </a:cubicBezTo>
                    <a:cubicBezTo>
                      <a:pt x="3099" y="9028"/>
                      <a:pt x="3793" y="9159"/>
                      <a:pt x="4702" y="9159"/>
                    </a:cubicBezTo>
                    <a:cubicBezTo>
                      <a:pt x="8439" y="9159"/>
                      <a:pt x="15821" y="6945"/>
                      <a:pt x="18877" y="5381"/>
                    </a:cubicBezTo>
                    <a:lnTo>
                      <a:pt x="18877" y="5381"/>
                    </a:lnTo>
                    <a:cubicBezTo>
                      <a:pt x="15716" y="6232"/>
                      <a:pt x="8968" y="7934"/>
                      <a:pt x="6597" y="8116"/>
                    </a:cubicBezTo>
                    <a:cubicBezTo>
                      <a:pt x="6538" y="8120"/>
                      <a:pt x="6479" y="8121"/>
                      <a:pt x="6420" y="8121"/>
                    </a:cubicBezTo>
                    <a:cubicBezTo>
                      <a:pt x="3357" y="8121"/>
                      <a:pt x="1308" y="3527"/>
                      <a:pt x="1308" y="3527"/>
                    </a:cubicBezTo>
                    <a:lnTo>
                      <a:pt x="2797" y="1064"/>
                    </a:lnTo>
                    <a:lnTo>
                      <a:pt x="1886" y="1"/>
                    </a:ln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12"/>
              <p:cNvSpPr/>
              <p:nvPr/>
            </p:nvSpPr>
            <p:spPr>
              <a:xfrm>
                <a:off x="15104725" y="6393067"/>
                <a:ext cx="503850" cy="183475"/>
              </a:xfrm>
              <a:custGeom>
                <a:rect b="b" l="l" r="r" t="t"/>
                <a:pathLst>
                  <a:path extrusionOk="0" h="7339" w="20154">
                    <a:moveTo>
                      <a:pt x="15442" y="2013"/>
                    </a:moveTo>
                    <a:cubicBezTo>
                      <a:pt x="15382" y="2103"/>
                      <a:pt x="15321" y="2164"/>
                      <a:pt x="15261" y="2165"/>
                    </a:cubicBezTo>
                    <a:lnTo>
                      <a:pt x="15261" y="2165"/>
                    </a:lnTo>
                    <a:cubicBezTo>
                      <a:pt x="15282" y="2146"/>
                      <a:pt x="15343" y="2092"/>
                      <a:pt x="15442" y="2013"/>
                    </a:cubicBezTo>
                    <a:close/>
                    <a:moveTo>
                      <a:pt x="15803" y="0"/>
                    </a:moveTo>
                    <a:cubicBezTo>
                      <a:pt x="15242" y="0"/>
                      <a:pt x="14776" y="1439"/>
                      <a:pt x="13405" y="1439"/>
                    </a:cubicBezTo>
                    <a:cubicBezTo>
                      <a:pt x="13365" y="1439"/>
                      <a:pt x="13325" y="1438"/>
                      <a:pt x="13284" y="1435"/>
                    </a:cubicBezTo>
                    <a:cubicBezTo>
                      <a:pt x="13262" y="1433"/>
                      <a:pt x="13241" y="1432"/>
                      <a:pt x="13220" y="1432"/>
                    </a:cubicBezTo>
                    <a:cubicBezTo>
                      <a:pt x="12191" y="1432"/>
                      <a:pt x="11491" y="3563"/>
                      <a:pt x="11491" y="3563"/>
                    </a:cubicBezTo>
                    <a:lnTo>
                      <a:pt x="4834" y="4262"/>
                    </a:lnTo>
                    <a:lnTo>
                      <a:pt x="1521" y="310"/>
                    </a:lnTo>
                    <a:lnTo>
                      <a:pt x="1" y="2773"/>
                    </a:lnTo>
                    <a:cubicBezTo>
                      <a:pt x="1" y="2773"/>
                      <a:pt x="2037" y="7339"/>
                      <a:pt x="5085" y="7339"/>
                    </a:cubicBezTo>
                    <a:cubicBezTo>
                      <a:pt x="5152" y="7339"/>
                      <a:pt x="5221" y="7336"/>
                      <a:pt x="5290" y="7332"/>
                    </a:cubicBezTo>
                    <a:cubicBezTo>
                      <a:pt x="7661" y="7180"/>
                      <a:pt x="14409" y="5478"/>
                      <a:pt x="17570" y="4627"/>
                    </a:cubicBezTo>
                    <a:cubicBezTo>
                      <a:pt x="18178" y="4323"/>
                      <a:pt x="18634" y="4019"/>
                      <a:pt x="18816" y="3776"/>
                    </a:cubicBezTo>
                    <a:cubicBezTo>
                      <a:pt x="20153" y="2073"/>
                      <a:pt x="17904" y="1739"/>
                      <a:pt x="17904" y="1739"/>
                    </a:cubicBezTo>
                    <a:cubicBezTo>
                      <a:pt x="17904" y="1739"/>
                      <a:pt x="19272" y="979"/>
                      <a:pt x="18664" y="645"/>
                    </a:cubicBezTo>
                    <a:cubicBezTo>
                      <a:pt x="18619" y="623"/>
                      <a:pt x="18561" y="612"/>
                      <a:pt x="18492" y="612"/>
                    </a:cubicBezTo>
                    <a:cubicBezTo>
                      <a:pt x="17806" y="612"/>
                      <a:pt x="16022" y="1626"/>
                      <a:pt x="15442" y="2013"/>
                    </a:cubicBezTo>
                    <a:cubicBezTo>
                      <a:pt x="15807" y="1526"/>
                      <a:pt x="16354" y="128"/>
                      <a:pt x="15868" y="7"/>
                    </a:cubicBezTo>
                    <a:cubicBezTo>
                      <a:pt x="15846" y="2"/>
                      <a:pt x="15824" y="0"/>
                      <a:pt x="15803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12"/>
              <p:cNvSpPr/>
              <p:nvPr/>
            </p:nvSpPr>
            <p:spPr>
              <a:xfrm>
                <a:off x="15533325" y="6466550"/>
                <a:ext cx="51675" cy="9100"/>
              </a:xfrm>
              <a:custGeom>
                <a:rect b="b" l="l" r="r" t="t"/>
                <a:pathLst>
                  <a:path extrusionOk="0" h="364" w="2067">
                    <a:moveTo>
                      <a:pt x="1654" y="0"/>
                    </a:moveTo>
                    <a:cubicBezTo>
                      <a:pt x="1316" y="0"/>
                      <a:pt x="768" y="63"/>
                      <a:pt x="0" y="363"/>
                    </a:cubicBezTo>
                    <a:lnTo>
                      <a:pt x="2052" y="31"/>
                    </a:lnTo>
                    <a:lnTo>
                      <a:pt x="2052" y="31"/>
                    </a:lnTo>
                    <a:cubicBezTo>
                      <a:pt x="2055" y="31"/>
                      <a:pt x="2057" y="31"/>
                      <a:pt x="2059" y="31"/>
                    </a:cubicBezTo>
                    <a:cubicBezTo>
                      <a:pt x="2064" y="31"/>
                      <a:pt x="2067" y="31"/>
                      <a:pt x="2067" y="29"/>
                    </a:cubicBezTo>
                    <a:lnTo>
                      <a:pt x="2067" y="29"/>
                    </a:lnTo>
                    <a:lnTo>
                      <a:pt x="2052" y="31"/>
                    </a:lnTo>
                    <a:lnTo>
                      <a:pt x="2052" y="31"/>
                    </a:lnTo>
                    <a:cubicBezTo>
                      <a:pt x="2010" y="28"/>
                      <a:pt x="1878" y="0"/>
                      <a:pt x="1654" y="0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12"/>
              <p:cNvSpPr/>
              <p:nvPr/>
            </p:nvSpPr>
            <p:spPr>
              <a:xfrm>
                <a:off x="14442100" y="5892025"/>
                <a:ext cx="354900" cy="560825"/>
              </a:xfrm>
              <a:custGeom>
                <a:rect b="b" l="l" r="r" t="t"/>
                <a:pathLst>
                  <a:path extrusionOk="0" h="22433" w="14196">
                    <a:moveTo>
                      <a:pt x="2402" y="0"/>
                    </a:moveTo>
                    <a:cubicBezTo>
                      <a:pt x="852" y="1155"/>
                      <a:pt x="1" y="1672"/>
                      <a:pt x="1" y="1672"/>
                    </a:cubicBezTo>
                    <a:cubicBezTo>
                      <a:pt x="1" y="1672"/>
                      <a:pt x="1095" y="17812"/>
                      <a:pt x="12980" y="22432"/>
                    </a:cubicBezTo>
                    <a:cubicBezTo>
                      <a:pt x="14196" y="21460"/>
                      <a:pt x="12190" y="16627"/>
                      <a:pt x="12190" y="16627"/>
                    </a:cubicBezTo>
                    <a:cubicBezTo>
                      <a:pt x="12190" y="16627"/>
                      <a:pt x="3132" y="5016"/>
                      <a:pt x="2402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12"/>
              <p:cNvSpPr/>
              <p:nvPr/>
            </p:nvSpPr>
            <p:spPr>
              <a:xfrm>
                <a:off x="14603975" y="6239300"/>
                <a:ext cx="609450" cy="538775"/>
              </a:xfrm>
              <a:custGeom>
                <a:rect b="b" l="l" r="r" t="t"/>
                <a:pathLst>
                  <a:path extrusionOk="0" h="21551" w="24378">
                    <a:moveTo>
                      <a:pt x="5623" y="0"/>
                    </a:moveTo>
                    <a:cubicBezTo>
                      <a:pt x="5623" y="0"/>
                      <a:pt x="1368" y="3040"/>
                      <a:pt x="0" y="7477"/>
                    </a:cubicBezTo>
                    <a:cubicBezTo>
                      <a:pt x="1429" y="8815"/>
                      <a:pt x="4256" y="9453"/>
                      <a:pt x="4256" y="9453"/>
                    </a:cubicBezTo>
                    <a:lnTo>
                      <a:pt x="7143" y="21550"/>
                    </a:lnTo>
                    <a:cubicBezTo>
                      <a:pt x="7143" y="21550"/>
                      <a:pt x="19068" y="15627"/>
                      <a:pt x="23480" y="15627"/>
                    </a:cubicBezTo>
                    <a:cubicBezTo>
                      <a:pt x="23829" y="15627"/>
                      <a:pt x="24132" y="15665"/>
                      <a:pt x="24378" y="15745"/>
                    </a:cubicBezTo>
                    <a:cubicBezTo>
                      <a:pt x="23526" y="13830"/>
                      <a:pt x="18906" y="8663"/>
                      <a:pt x="18906" y="8663"/>
                    </a:cubicBezTo>
                    <a:lnTo>
                      <a:pt x="22189" y="4681"/>
                    </a:lnTo>
                    <a:cubicBezTo>
                      <a:pt x="22189" y="4681"/>
                      <a:pt x="18942" y="1890"/>
                      <a:pt x="15034" y="1890"/>
                    </a:cubicBezTo>
                    <a:cubicBezTo>
                      <a:pt x="13898" y="1890"/>
                      <a:pt x="12705" y="2126"/>
                      <a:pt x="11520" y="2736"/>
                    </a:cubicBezTo>
                    <a:cubicBezTo>
                      <a:pt x="11376" y="2825"/>
                      <a:pt x="11216" y="2863"/>
                      <a:pt x="11050" y="2863"/>
                    </a:cubicBezTo>
                    <a:cubicBezTo>
                      <a:pt x="10200" y="2863"/>
                      <a:pt x="9180" y="1885"/>
                      <a:pt x="9180" y="1885"/>
                    </a:cubicBezTo>
                    <a:cubicBezTo>
                      <a:pt x="8815" y="1824"/>
                      <a:pt x="5623" y="0"/>
                      <a:pt x="5623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12"/>
              <p:cNvSpPr/>
              <p:nvPr/>
            </p:nvSpPr>
            <p:spPr>
              <a:xfrm>
                <a:off x="14414750" y="5736725"/>
                <a:ext cx="177850" cy="221575"/>
              </a:xfrm>
              <a:custGeom>
                <a:rect b="b" l="l" r="r" t="t"/>
                <a:pathLst>
                  <a:path extrusionOk="0" h="8863" w="7114">
                    <a:moveTo>
                      <a:pt x="4745" y="0"/>
                    </a:moveTo>
                    <a:cubicBezTo>
                      <a:pt x="3035" y="0"/>
                      <a:pt x="1460" y="3659"/>
                      <a:pt x="1460" y="3659"/>
                    </a:cubicBezTo>
                    <a:cubicBezTo>
                      <a:pt x="1460" y="3659"/>
                      <a:pt x="1689" y="2257"/>
                      <a:pt x="1313" y="2257"/>
                    </a:cubicBezTo>
                    <a:cubicBezTo>
                      <a:pt x="1302" y="2257"/>
                      <a:pt x="1290" y="2258"/>
                      <a:pt x="1277" y="2261"/>
                    </a:cubicBezTo>
                    <a:cubicBezTo>
                      <a:pt x="1" y="2534"/>
                      <a:pt x="1216" y="8826"/>
                      <a:pt x="1216" y="8826"/>
                    </a:cubicBezTo>
                    <a:cubicBezTo>
                      <a:pt x="1274" y="8851"/>
                      <a:pt x="1339" y="8863"/>
                      <a:pt x="1409" y="8863"/>
                    </a:cubicBezTo>
                    <a:cubicBezTo>
                      <a:pt x="2205" y="8863"/>
                      <a:pt x="3752" y="7394"/>
                      <a:pt x="3557" y="6668"/>
                    </a:cubicBezTo>
                    <a:cubicBezTo>
                      <a:pt x="3344" y="5908"/>
                      <a:pt x="7113" y="923"/>
                      <a:pt x="5229" y="103"/>
                    </a:cubicBezTo>
                    <a:cubicBezTo>
                      <a:pt x="5067" y="32"/>
                      <a:pt x="4906" y="0"/>
                      <a:pt x="4745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12"/>
              <p:cNvSpPr/>
              <p:nvPr/>
            </p:nvSpPr>
            <p:spPr>
              <a:xfrm>
                <a:off x="14861050" y="7381375"/>
                <a:ext cx="56025" cy="13800"/>
              </a:xfrm>
              <a:custGeom>
                <a:rect b="b" l="l" r="r" t="t"/>
                <a:pathLst>
                  <a:path extrusionOk="0" h="552" w="2241">
                    <a:moveTo>
                      <a:pt x="1975" y="320"/>
                    </a:moveTo>
                    <a:cubicBezTo>
                      <a:pt x="1974" y="321"/>
                      <a:pt x="1972" y="321"/>
                      <a:pt x="1970" y="321"/>
                    </a:cubicBezTo>
                    <a:cubicBezTo>
                      <a:pt x="1967" y="321"/>
                      <a:pt x="1967" y="321"/>
                      <a:pt x="1982" y="328"/>
                    </a:cubicBezTo>
                    <a:lnTo>
                      <a:pt x="1982" y="328"/>
                    </a:lnTo>
                    <a:cubicBezTo>
                      <a:pt x="1980" y="326"/>
                      <a:pt x="1977" y="323"/>
                      <a:pt x="1975" y="320"/>
                    </a:cubicBezTo>
                    <a:close/>
                    <a:moveTo>
                      <a:pt x="1765" y="0"/>
                    </a:moveTo>
                    <a:cubicBezTo>
                      <a:pt x="1637" y="0"/>
                      <a:pt x="1511" y="19"/>
                      <a:pt x="1420" y="32"/>
                    </a:cubicBezTo>
                    <a:cubicBezTo>
                      <a:pt x="1085" y="62"/>
                      <a:pt x="751" y="123"/>
                      <a:pt x="417" y="214"/>
                    </a:cubicBezTo>
                    <a:cubicBezTo>
                      <a:pt x="325" y="214"/>
                      <a:pt x="234" y="245"/>
                      <a:pt x="173" y="275"/>
                    </a:cubicBezTo>
                    <a:cubicBezTo>
                      <a:pt x="1" y="304"/>
                      <a:pt x="73" y="551"/>
                      <a:pt x="237" y="551"/>
                    </a:cubicBezTo>
                    <a:cubicBezTo>
                      <a:pt x="246" y="551"/>
                      <a:pt x="255" y="550"/>
                      <a:pt x="265" y="549"/>
                    </a:cubicBezTo>
                    <a:cubicBezTo>
                      <a:pt x="720" y="427"/>
                      <a:pt x="1237" y="306"/>
                      <a:pt x="1754" y="306"/>
                    </a:cubicBezTo>
                    <a:lnTo>
                      <a:pt x="1906" y="306"/>
                    </a:lnTo>
                    <a:cubicBezTo>
                      <a:pt x="1936" y="306"/>
                      <a:pt x="1967" y="306"/>
                      <a:pt x="1967" y="336"/>
                    </a:cubicBezTo>
                    <a:cubicBezTo>
                      <a:pt x="1967" y="321"/>
                      <a:pt x="1967" y="313"/>
                      <a:pt x="1970" y="313"/>
                    </a:cubicBezTo>
                    <a:cubicBezTo>
                      <a:pt x="1971" y="313"/>
                      <a:pt x="1971" y="313"/>
                      <a:pt x="1971" y="313"/>
                    </a:cubicBezTo>
                    <a:lnTo>
                      <a:pt x="1971" y="313"/>
                    </a:lnTo>
                    <a:cubicBezTo>
                      <a:pt x="1972" y="315"/>
                      <a:pt x="1974" y="318"/>
                      <a:pt x="1975" y="320"/>
                    </a:cubicBezTo>
                    <a:lnTo>
                      <a:pt x="1975" y="320"/>
                    </a:lnTo>
                    <a:cubicBezTo>
                      <a:pt x="1976" y="319"/>
                      <a:pt x="1976" y="317"/>
                      <a:pt x="1975" y="315"/>
                    </a:cubicBezTo>
                    <a:lnTo>
                      <a:pt x="1975" y="315"/>
                    </a:lnTo>
                    <a:cubicBezTo>
                      <a:pt x="1979" y="318"/>
                      <a:pt x="1986" y="325"/>
                      <a:pt x="1997" y="336"/>
                    </a:cubicBezTo>
                    <a:cubicBezTo>
                      <a:pt x="1991" y="333"/>
                      <a:pt x="1986" y="330"/>
                      <a:pt x="1982" y="328"/>
                    </a:cubicBezTo>
                    <a:lnTo>
                      <a:pt x="1982" y="328"/>
                    </a:lnTo>
                    <a:cubicBezTo>
                      <a:pt x="2009" y="359"/>
                      <a:pt x="2053" y="378"/>
                      <a:pt x="2095" y="378"/>
                    </a:cubicBezTo>
                    <a:cubicBezTo>
                      <a:pt x="2114" y="378"/>
                      <a:pt x="2133" y="374"/>
                      <a:pt x="2149" y="366"/>
                    </a:cubicBezTo>
                    <a:cubicBezTo>
                      <a:pt x="2210" y="336"/>
                      <a:pt x="2240" y="214"/>
                      <a:pt x="2210" y="154"/>
                    </a:cubicBezTo>
                    <a:cubicBezTo>
                      <a:pt x="2106" y="33"/>
                      <a:pt x="1934" y="0"/>
                      <a:pt x="17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12"/>
              <p:cNvSpPr/>
              <p:nvPr/>
            </p:nvSpPr>
            <p:spPr>
              <a:xfrm>
                <a:off x="14863325" y="7412525"/>
                <a:ext cx="56025" cy="13800"/>
              </a:xfrm>
              <a:custGeom>
                <a:rect b="b" l="l" r="r" t="t"/>
                <a:pathLst>
                  <a:path extrusionOk="0" h="552" w="2241">
                    <a:moveTo>
                      <a:pt x="1788" y="0"/>
                    </a:moveTo>
                    <a:cubicBezTo>
                      <a:pt x="1658" y="0"/>
                      <a:pt x="1525" y="19"/>
                      <a:pt x="1420" y="32"/>
                    </a:cubicBezTo>
                    <a:cubicBezTo>
                      <a:pt x="1085" y="93"/>
                      <a:pt x="751" y="154"/>
                      <a:pt x="417" y="215"/>
                    </a:cubicBezTo>
                    <a:cubicBezTo>
                      <a:pt x="326" y="245"/>
                      <a:pt x="265" y="245"/>
                      <a:pt x="174" y="275"/>
                    </a:cubicBezTo>
                    <a:cubicBezTo>
                      <a:pt x="1" y="304"/>
                      <a:pt x="74" y="551"/>
                      <a:pt x="237" y="551"/>
                    </a:cubicBezTo>
                    <a:cubicBezTo>
                      <a:pt x="246" y="551"/>
                      <a:pt x="255" y="550"/>
                      <a:pt x="265" y="549"/>
                    </a:cubicBezTo>
                    <a:cubicBezTo>
                      <a:pt x="751" y="427"/>
                      <a:pt x="1237" y="306"/>
                      <a:pt x="1754" y="306"/>
                    </a:cubicBezTo>
                    <a:lnTo>
                      <a:pt x="1906" y="306"/>
                    </a:lnTo>
                    <a:cubicBezTo>
                      <a:pt x="1929" y="306"/>
                      <a:pt x="1952" y="306"/>
                      <a:pt x="1974" y="319"/>
                    </a:cubicBezTo>
                    <a:lnTo>
                      <a:pt x="1974" y="319"/>
                    </a:lnTo>
                    <a:cubicBezTo>
                      <a:pt x="1975" y="320"/>
                      <a:pt x="1976" y="321"/>
                      <a:pt x="1977" y="323"/>
                    </a:cubicBezTo>
                    <a:lnTo>
                      <a:pt x="1977" y="323"/>
                    </a:lnTo>
                    <a:cubicBezTo>
                      <a:pt x="1977" y="323"/>
                      <a:pt x="1977" y="323"/>
                      <a:pt x="1977" y="323"/>
                    </a:cubicBezTo>
                    <a:lnTo>
                      <a:pt x="1977" y="323"/>
                    </a:lnTo>
                    <a:cubicBezTo>
                      <a:pt x="1971" y="323"/>
                      <a:pt x="1975" y="332"/>
                      <a:pt x="1988" y="335"/>
                    </a:cubicBezTo>
                    <a:lnTo>
                      <a:pt x="1988" y="335"/>
                    </a:lnTo>
                    <a:cubicBezTo>
                      <a:pt x="2016" y="362"/>
                      <a:pt x="2057" y="378"/>
                      <a:pt x="2096" y="378"/>
                    </a:cubicBezTo>
                    <a:cubicBezTo>
                      <a:pt x="2114" y="378"/>
                      <a:pt x="2133" y="375"/>
                      <a:pt x="2149" y="367"/>
                    </a:cubicBezTo>
                    <a:cubicBezTo>
                      <a:pt x="2210" y="336"/>
                      <a:pt x="2240" y="215"/>
                      <a:pt x="2210" y="154"/>
                    </a:cubicBezTo>
                    <a:cubicBezTo>
                      <a:pt x="2124" y="33"/>
                      <a:pt x="1959" y="0"/>
                      <a:pt x="1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12"/>
              <p:cNvSpPr/>
              <p:nvPr/>
            </p:nvSpPr>
            <p:spPr>
              <a:xfrm>
                <a:off x="14861275" y="7452025"/>
                <a:ext cx="55800" cy="13200"/>
              </a:xfrm>
              <a:custGeom>
                <a:rect b="b" l="l" r="r" t="t"/>
                <a:pathLst>
                  <a:path extrusionOk="0" h="528" w="2232">
                    <a:moveTo>
                      <a:pt x="1966" y="320"/>
                    </a:moveTo>
                    <a:cubicBezTo>
                      <a:pt x="1965" y="321"/>
                      <a:pt x="1963" y="321"/>
                      <a:pt x="1961" y="321"/>
                    </a:cubicBezTo>
                    <a:cubicBezTo>
                      <a:pt x="1958" y="321"/>
                      <a:pt x="1958" y="321"/>
                      <a:pt x="1973" y="329"/>
                    </a:cubicBezTo>
                    <a:lnTo>
                      <a:pt x="1973" y="329"/>
                    </a:lnTo>
                    <a:cubicBezTo>
                      <a:pt x="1971" y="326"/>
                      <a:pt x="1968" y="323"/>
                      <a:pt x="1966" y="320"/>
                    </a:cubicBezTo>
                    <a:close/>
                    <a:moveTo>
                      <a:pt x="1756" y="1"/>
                    </a:moveTo>
                    <a:cubicBezTo>
                      <a:pt x="1628" y="1"/>
                      <a:pt x="1502" y="20"/>
                      <a:pt x="1411" y="33"/>
                    </a:cubicBezTo>
                    <a:cubicBezTo>
                      <a:pt x="1076" y="63"/>
                      <a:pt x="742" y="124"/>
                      <a:pt x="408" y="215"/>
                    </a:cubicBezTo>
                    <a:cubicBezTo>
                      <a:pt x="316" y="215"/>
                      <a:pt x="225" y="246"/>
                      <a:pt x="164" y="246"/>
                    </a:cubicBezTo>
                    <a:cubicBezTo>
                      <a:pt x="0" y="300"/>
                      <a:pt x="58" y="528"/>
                      <a:pt x="204" y="528"/>
                    </a:cubicBezTo>
                    <a:cubicBezTo>
                      <a:pt x="220" y="528"/>
                      <a:pt x="237" y="525"/>
                      <a:pt x="256" y="519"/>
                    </a:cubicBezTo>
                    <a:cubicBezTo>
                      <a:pt x="711" y="397"/>
                      <a:pt x="1228" y="306"/>
                      <a:pt x="1745" y="276"/>
                    </a:cubicBezTo>
                    <a:cubicBezTo>
                      <a:pt x="1775" y="276"/>
                      <a:pt x="1806" y="276"/>
                      <a:pt x="1836" y="306"/>
                    </a:cubicBezTo>
                    <a:lnTo>
                      <a:pt x="1958" y="306"/>
                    </a:lnTo>
                    <a:cubicBezTo>
                      <a:pt x="1960" y="311"/>
                      <a:pt x="1963" y="316"/>
                      <a:pt x="1966" y="320"/>
                    </a:cubicBezTo>
                    <a:lnTo>
                      <a:pt x="1966" y="320"/>
                    </a:lnTo>
                    <a:cubicBezTo>
                      <a:pt x="1968" y="319"/>
                      <a:pt x="1967" y="315"/>
                      <a:pt x="1958" y="306"/>
                    </a:cubicBezTo>
                    <a:lnTo>
                      <a:pt x="1958" y="306"/>
                    </a:lnTo>
                    <a:cubicBezTo>
                      <a:pt x="1958" y="307"/>
                      <a:pt x="1962" y="311"/>
                      <a:pt x="1988" y="337"/>
                    </a:cubicBezTo>
                    <a:cubicBezTo>
                      <a:pt x="1982" y="334"/>
                      <a:pt x="1977" y="331"/>
                      <a:pt x="1973" y="329"/>
                    </a:cubicBezTo>
                    <a:lnTo>
                      <a:pt x="1973" y="329"/>
                    </a:lnTo>
                    <a:cubicBezTo>
                      <a:pt x="1995" y="354"/>
                      <a:pt x="2028" y="370"/>
                      <a:pt x="2062" y="370"/>
                    </a:cubicBezTo>
                    <a:cubicBezTo>
                      <a:pt x="2089" y="370"/>
                      <a:pt x="2117" y="360"/>
                      <a:pt x="2140" y="337"/>
                    </a:cubicBezTo>
                    <a:cubicBezTo>
                      <a:pt x="2201" y="306"/>
                      <a:pt x="2231" y="215"/>
                      <a:pt x="2201" y="154"/>
                    </a:cubicBezTo>
                    <a:cubicBezTo>
                      <a:pt x="2097" y="33"/>
                      <a:pt x="1925" y="1"/>
                      <a:pt x="17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12"/>
              <p:cNvSpPr/>
              <p:nvPr/>
            </p:nvSpPr>
            <p:spPr>
              <a:xfrm>
                <a:off x="15285600" y="7206575"/>
                <a:ext cx="42325" cy="34350"/>
              </a:xfrm>
              <a:custGeom>
                <a:rect b="b" l="l" r="r" t="t"/>
                <a:pathLst>
                  <a:path extrusionOk="0" h="1374" w="1693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12"/>
              <p:cNvSpPr/>
              <p:nvPr/>
            </p:nvSpPr>
            <p:spPr>
              <a:xfrm>
                <a:off x="15302300" y="7233775"/>
                <a:ext cx="42125" cy="33725"/>
              </a:xfrm>
              <a:custGeom>
                <a:rect b="b" l="l" r="r" t="t"/>
                <a:pathLst>
                  <a:path extrusionOk="0" h="1349" w="1685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12"/>
              <p:cNvSpPr/>
              <p:nvPr/>
            </p:nvSpPr>
            <p:spPr>
              <a:xfrm>
                <a:off x="15328900" y="7255200"/>
                <a:ext cx="42350" cy="34350"/>
              </a:xfrm>
              <a:custGeom>
                <a:rect b="b" l="l" r="r" t="t"/>
                <a:pathLst>
                  <a:path extrusionOk="0" h="1374" w="1694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12"/>
              <p:cNvSpPr/>
              <p:nvPr/>
            </p:nvSpPr>
            <p:spPr>
              <a:xfrm>
                <a:off x="14775700" y="6580475"/>
                <a:ext cx="410375" cy="177850"/>
              </a:xfrm>
              <a:custGeom>
                <a:rect b="b" l="l" r="r" t="t"/>
                <a:pathLst>
                  <a:path extrusionOk="0" h="7114" w="16415">
                    <a:moveTo>
                      <a:pt x="16141" y="1"/>
                    </a:moveTo>
                    <a:cubicBezTo>
                      <a:pt x="10153" y="92"/>
                      <a:pt x="61" y="6748"/>
                      <a:pt x="1" y="6840"/>
                    </a:cubicBezTo>
                    <a:lnTo>
                      <a:pt x="31" y="6961"/>
                    </a:lnTo>
                    <a:lnTo>
                      <a:pt x="61" y="7113"/>
                    </a:lnTo>
                    <a:cubicBezTo>
                      <a:pt x="153" y="7052"/>
                      <a:pt x="10457" y="457"/>
                      <a:pt x="16414" y="365"/>
                    </a:cubicBezTo>
                    <a:lnTo>
                      <a:pt x="161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12"/>
              <p:cNvSpPr/>
              <p:nvPr/>
            </p:nvSpPr>
            <p:spPr>
              <a:xfrm>
                <a:off x="14763550" y="6533375"/>
                <a:ext cx="385275" cy="172500"/>
              </a:xfrm>
              <a:custGeom>
                <a:rect b="b" l="l" r="r" t="t"/>
                <a:pathLst>
                  <a:path extrusionOk="0" h="6900" w="15411">
                    <a:moveTo>
                      <a:pt x="14894" y="0"/>
                    </a:moveTo>
                    <a:cubicBezTo>
                      <a:pt x="9119" y="0"/>
                      <a:pt x="365" y="6322"/>
                      <a:pt x="0" y="6596"/>
                    </a:cubicBezTo>
                    <a:lnTo>
                      <a:pt x="61" y="6900"/>
                    </a:lnTo>
                    <a:cubicBezTo>
                      <a:pt x="152" y="6839"/>
                      <a:pt x="9727" y="334"/>
                      <a:pt x="15411" y="304"/>
                    </a:cubicBezTo>
                    <a:cubicBezTo>
                      <a:pt x="15350" y="243"/>
                      <a:pt x="15198" y="0"/>
                      <a:pt x="15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12"/>
              <p:cNvSpPr/>
              <p:nvPr/>
            </p:nvSpPr>
            <p:spPr>
              <a:xfrm>
                <a:off x="14752150" y="6489300"/>
                <a:ext cx="363250" cy="171000"/>
              </a:xfrm>
              <a:custGeom>
                <a:rect b="b" l="l" r="r" t="t"/>
                <a:pathLst>
                  <a:path extrusionOk="0" h="6840" w="14530">
                    <a:moveTo>
                      <a:pt x="13952" y="0"/>
                    </a:moveTo>
                    <a:cubicBezTo>
                      <a:pt x="8268" y="0"/>
                      <a:pt x="335" y="6231"/>
                      <a:pt x="0" y="6505"/>
                    </a:cubicBezTo>
                    <a:lnTo>
                      <a:pt x="92" y="6839"/>
                    </a:lnTo>
                    <a:cubicBezTo>
                      <a:pt x="152" y="6778"/>
                      <a:pt x="8390" y="304"/>
                      <a:pt x="13952" y="304"/>
                    </a:cubicBezTo>
                    <a:cubicBezTo>
                      <a:pt x="14013" y="304"/>
                      <a:pt x="14530" y="274"/>
                      <a:pt x="14378" y="274"/>
                    </a:cubicBezTo>
                    <a:lnTo>
                      <a:pt x="141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12"/>
              <p:cNvSpPr/>
              <p:nvPr/>
            </p:nvSpPr>
            <p:spPr>
              <a:xfrm>
                <a:off x="14739225" y="6455825"/>
                <a:ext cx="342725" cy="149750"/>
              </a:xfrm>
              <a:custGeom>
                <a:rect b="b" l="l" r="r" t="t"/>
                <a:pathLst>
                  <a:path extrusionOk="0" h="5990" w="13709">
                    <a:moveTo>
                      <a:pt x="13341" y="1"/>
                    </a:moveTo>
                    <a:cubicBezTo>
                      <a:pt x="6882" y="1"/>
                      <a:pt x="61" y="5595"/>
                      <a:pt x="1" y="5655"/>
                    </a:cubicBezTo>
                    <a:lnTo>
                      <a:pt x="92" y="5990"/>
                    </a:lnTo>
                    <a:cubicBezTo>
                      <a:pt x="152" y="5930"/>
                      <a:pt x="7148" y="243"/>
                      <a:pt x="13510" y="243"/>
                    </a:cubicBezTo>
                    <a:cubicBezTo>
                      <a:pt x="13576" y="243"/>
                      <a:pt x="13643" y="244"/>
                      <a:pt x="13709" y="245"/>
                    </a:cubicBezTo>
                    <a:lnTo>
                      <a:pt x="13496" y="2"/>
                    </a:lnTo>
                    <a:cubicBezTo>
                      <a:pt x="13445" y="1"/>
                      <a:pt x="13393" y="1"/>
                      <a:pt x="13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12"/>
              <p:cNvSpPr/>
              <p:nvPr/>
            </p:nvSpPr>
            <p:spPr>
              <a:xfrm>
                <a:off x="14726300" y="6429750"/>
                <a:ext cx="335150" cy="123400"/>
              </a:xfrm>
              <a:custGeom>
                <a:rect b="b" l="l" r="r" t="t"/>
                <a:pathLst>
                  <a:path extrusionOk="0" h="4936" w="13406">
                    <a:moveTo>
                      <a:pt x="12738" y="0"/>
                    </a:moveTo>
                    <a:cubicBezTo>
                      <a:pt x="6644" y="0"/>
                      <a:pt x="60" y="4572"/>
                      <a:pt x="1" y="4631"/>
                    </a:cubicBezTo>
                    <a:lnTo>
                      <a:pt x="92" y="4935"/>
                    </a:lnTo>
                    <a:cubicBezTo>
                      <a:pt x="181" y="4906"/>
                      <a:pt x="6881" y="334"/>
                      <a:pt x="12897" y="334"/>
                    </a:cubicBezTo>
                    <a:cubicBezTo>
                      <a:pt x="13067" y="334"/>
                      <a:pt x="13236" y="338"/>
                      <a:pt x="13405" y="346"/>
                    </a:cubicBezTo>
                    <a:lnTo>
                      <a:pt x="13253" y="11"/>
                    </a:lnTo>
                    <a:cubicBezTo>
                      <a:pt x="13082" y="4"/>
                      <a:pt x="12910" y="0"/>
                      <a:pt x="127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12"/>
              <p:cNvSpPr/>
              <p:nvPr/>
            </p:nvSpPr>
            <p:spPr>
              <a:xfrm>
                <a:off x="14717200" y="6325925"/>
                <a:ext cx="405025" cy="186950"/>
              </a:xfrm>
              <a:custGeom>
                <a:rect b="b" l="l" r="r" t="t"/>
                <a:pathLst>
                  <a:path extrusionOk="0" h="7478" w="16201">
                    <a:moveTo>
                      <a:pt x="15867" y="0"/>
                    </a:moveTo>
                    <a:cubicBezTo>
                      <a:pt x="15867" y="0"/>
                      <a:pt x="15350" y="669"/>
                      <a:pt x="12645" y="3222"/>
                    </a:cubicBezTo>
                    <a:cubicBezTo>
                      <a:pt x="11953" y="3092"/>
                      <a:pt x="11265" y="3034"/>
                      <a:pt x="10588" y="3034"/>
                    </a:cubicBezTo>
                    <a:cubicBezTo>
                      <a:pt x="4934" y="3034"/>
                      <a:pt x="54" y="7089"/>
                      <a:pt x="0" y="7143"/>
                    </a:cubicBezTo>
                    <a:lnTo>
                      <a:pt x="31" y="7477"/>
                    </a:lnTo>
                    <a:cubicBezTo>
                      <a:pt x="85" y="7423"/>
                      <a:pt x="5017" y="3361"/>
                      <a:pt x="10608" y="3361"/>
                    </a:cubicBezTo>
                    <a:cubicBezTo>
                      <a:pt x="11290" y="3361"/>
                      <a:pt x="11981" y="3421"/>
                      <a:pt x="12675" y="3556"/>
                    </a:cubicBezTo>
                    <a:lnTo>
                      <a:pt x="12736" y="3587"/>
                    </a:lnTo>
                    <a:lnTo>
                      <a:pt x="12797" y="3526"/>
                    </a:lnTo>
                    <a:cubicBezTo>
                      <a:pt x="15593" y="882"/>
                      <a:pt x="16171" y="213"/>
                      <a:pt x="16201" y="182"/>
                    </a:cubicBezTo>
                    <a:lnTo>
                      <a:pt x="158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12"/>
              <p:cNvSpPr/>
              <p:nvPr/>
            </p:nvSpPr>
            <p:spPr>
              <a:xfrm>
                <a:off x="14710350" y="6475625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1" y="0"/>
                    </a:moveTo>
                    <a:close/>
                  </a:path>
                </a:pathLst>
              </a:custGeom>
              <a:noFill/>
              <a:ln cap="flat" cmpd="sng" w="9875">
                <a:solidFill>
                  <a:srgbClr val="FFE17B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12"/>
              <p:cNvSpPr/>
              <p:nvPr/>
            </p:nvSpPr>
            <p:spPr>
              <a:xfrm>
                <a:off x="14705025" y="6303875"/>
                <a:ext cx="373150" cy="175550"/>
              </a:xfrm>
              <a:custGeom>
                <a:rect b="b" l="l" r="r" t="t"/>
                <a:pathLst>
                  <a:path extrusionOk="0" h="7022" w="14926">
                    <a:moveTo>
                      <a:pt x="14530" y="1"/>
                    </a:moveTo>
                    <a:cubicBezTo>
                      <a:pt x="14500" y="1"/>
                      <a:pt x="13588" y="852"/>
                      <a:pt x="11521" y="2584"/>
                    </a:cubicBezTo>
                    <a:cubicBezTo>
                      <a:pt x="11243" y="2568"/>
                      <a:pt x="10968" y="2560"/>
                      <a:pt x="10697" y="2560"/>
                    </a:cubicBezTo>
                    <a:cubicBezTo>
                      <a:pt x="4362" y="2560"/>
                      <a:pt x="1" y="6809"/>
                      <a:pt x="1" y="6809"/>
                    </a:cubicBezTo>
                    <a:lnTo>
                      <a:pt x="214" y="7022"/>
                    </a:lnTo>
                    <a:cubicBezTo>
                      <a:pt x="243" y="6964"/>
                      <a:pt x="4454" y="2890"/>
                      <a:pt x="10679" y="2890"/>
                    </a:cubicBezTo>
                    <a:cubicBezTo>
                      <a:pt x="10975" y="2890"/>
                      <a:pt x="11276" y="2899"/>
                      <a:pt x="11582" y="2919"/>
                    </a:cubicBezTo>
                    <a:lnTo>
                      <a:pt x="11642" y="2919"/>
                    </a:lnTo>
                    <a:lnTo>
                      <a:pt x="11673" y="2858"/>
                    </a:lnTo>
                    <a:cubicBezTo>
                      <a:pt x="13770" y="1095"/>
                      <a:pt x="14925" y="183"/>
                      <a:pt x="14925" y="183"/>
                    </a:cubicBezTo>
                    <a:lnTo>
                      <a:pt x="145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12"/>
              <p:cNvSpPr/>
              <p:nvPr/>
            </p:nvSpPr>
            <p:spPr>
              <a:xfrm>
                <a:off x="14626775" y="6243075"/>
                <a:ext cx="164150" cy="202925"/>
              </a:xfrm>
              <a:custGeom>
                <a:rect b="b" l="l" r="r" t="t"/>
                <a:pathLst>
                  <a:path extrusionOk="0" h="8117" w="6566">
                    <a:moveTo>
                      <a:pt x="6292" y="1"/>
                    </a:moveTo>
                    <a:lnTo>
                      <a:pt x="0" y="7904"/>
                    </a:lnTo>
                    <a:lnTo>
                      <a:pt x="243" y="8117"/>
                    </a:lnTo>
                    <a:lnTo>
                      <a:pt x="6566" y="183"/>
                    </a:lnTo>
                    <a:lnTo>
                      <a:pt x="62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12"/>
              <p:cNvSpPr/>
              <p:nvPr/>
            </p:nvSpPr>
            <p:spPr>
              <a:xfrm>
                <a:off x="14676925" y="6280325"/>
                <a:ext cx="157300" cy="187725"/>
              </a:xfrm>
              <a:custGeom>
                <a:rect b="b" l="l" r="r" t="t"/>
                <a:pathLst>
                  <a:path extrusionOk="0" h="7509" w="6292">
                    <a:moveTo>
                      <a:pt x="5958" y="0"/>
                    </a:moveTo>
                    <a:lnTo>
                      <a:pt x="0" y="7417"/>
                    </a:lnTo>
                    <a:lnTo>
                      <a:pt x="335" y="7508"/>
                    </a:lnTo>
                    <a:lnTo>
                      <a:pt x="6292" y="92"/>
                    </a:lnTo>
                    <a:lnTo>
                      <a:pt x="59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12"/>
              <p:cNvSpPr/>
              <p:nvPr/>
            </p:nvSpPr>
            <p:spPr>
              <a:xfrm>
                <a:off x="14710350" y="64756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14715231" y="5904656"/>
                <a:ext cx="344250" cy="462764"/>
              </a:xfrm>
              <a:custGeom>
                <a:rect b="b" l="l" r="r" t="t"/>
                <a:pathLst>
                  <a:path extrusionOk="0" h="18391" w="13770">
                    <a:moveTo>
                      <a:pt x="13101" y="1"/>
                    </a:moveTo>
                    <a:cubicBezTo>
                      <a:pt x="12324" y="350"/>
                      <a:pt x="10703" y="886"/>
                      <a:pt x="8110" y="886"/>
                    </a:cubicBezTo>
                    <a:cubicBezTo>
                      <a:pt x="6646" y="886"/>
                      <a:pt x="4873" y="716"/>
                      <a:pt x="2767" y="244"/>
                    </a:cubicBezTo>
                    <a:lnTo>
                      <a:pt x="2767" y="244"/>
                    </a:lnTo>
                    <a:cubicBezTo>
                      <a:pt x="1460" y="4165"/>
                      <a:pt x="1" y="13223"/>
                      <a:pt x="6171" y="13557"/>
                    </a:cubicBezTo>
                    <a:cubicBezTo>
                      <a:pt x="6353" y="15715"/>
                      <a:pt x="5107" y="16870"/>
                      <a:pt x="4226" y="17448"/>
                    </a:cubicBezTo>
                    <a:cubicBezTo>
                      <a:pt x="4651" y="17995"/>
                      <a:pt x="5229" y="18390"/>
                      <a:pt x="6050" y="18390"/>
                    </a:cubicBezTo>
                    <a:cubicBezTo>
                      <a:pt x="7721" y="18329"/>
                      <a:pt x="8147" y="16536"/>
                      <a:pt x="8208" y="15077"/>
                    </a:cubicBezTo>
                    <a:cubicBezTo>
                      <a:pt x="12129" y="14408"/>
                      <a:pt x="13618" y="11217"/>
                      <a:pt x="13709" y="6232"/>
                    </a:cubicBezTo>
                    <a:cubicBezTo>
                      <a:pt x="13770" y="3648"/>
                      <a:pt x="13466" y="1551"/>
                      <a:pt x="13101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12"/>
              <p:cNvSpPr/>
              <p:nvPr/>
            </p:nvSpPr>
            <p:spPr>
              <a:xfrm>
                <a:off x="14659450" y="5814500"/>
                <a:ext cx="385275" cy="528150"/>
              </a:xfrm>
              <a:custGeom>
                <a:rect b="b" l="l" r="r" t="t"/>
                <a:pathLst>
                  <a:path extrusionOk="0" h="21126" w="15411">
                    <a:moveTo>
                      <a:pt x="1216" y="1"/>
                    </a:moveTo>
                    <a:cubicBezTo>
                      <a:pt x="1216" y="1"/>
                      <a:pt x="0" y="6141"/>
                      <a:pt x="122" y="11126"/>
                    </a:cubicBezTo>
                    <a:cubicBezTo>
                      <a:pt x="243" y="15138"/>
                      <a:pt x="2037" y="17600"/>
                      <a:pt x="5563" y="18512"/>
                    </a:cubicBezTo>
                    <a:cubicBezTo>
                      <a:pt x="5684" y="19272"/>
                      <a:pt x="5927" y="20336"/>
                      <a:pt x="6505" y="21126"/>
                    </a:cubicBezTo>
                    <a:cubicBezTo>
                      <a:pt x="7386" y="20548"/>
                      <a:pt x="8632" y="19393"/>
                      <a:pt x="8450" y="17235"/>
                    </a:cubicBezTo>
                    <a:cubicBezTo>
                      <a:pt x="2280" y="16901"/>
                      <a:pt x="3739" y="7843"/>
                      <a:pt x="5046" y="3922"/>
                    </a:cubicBezTo>
                    <a:lnTo>
                      <a:pt x="5046" y="3922"/>
                    </a:lnTo>
                    <a:cubicBezTo>
                      <a:pt x="7152" y="4394"/>
                      <a:pt x="8925" y="4564"/>
                      <a:pt x="10390" y="4564"/>
                    </a:cubicBezTo>
                    <a:cubicBezTo>
                      <a:pt x="12986" y="4564"/>
                      <a:pt x="14614" y="4028"/>
                      <a:pt x="15411" y="3679"/>
                    </a:cubicBezTo>
                    <a:cubicBezTo>
                      <a:pt x="14985" y="1733"/>
                      <a:pt x="14468" y="670"/>
                      <a:pt x="14468" y="670"/>
                    </a:cubicBezTo>
                    <a:lnTo>
                      <a:pt x="1216" y="1"/>
                    </a:ln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12"/>
              <p:cNvSpPr/>
              <p:nvPr/>
            </p:nvSpPr>
            <p:spPr>
              <a:xfrm>
                <a:off x="14993025" y="6034125"/>
                <a:ext cx="23575" cy="40325"/>
              </a:xfrm>
              <a:custGeom>
                <a:rect b="b" l="l" r="r" t="t"/>
                <a:pathLst>
                  <a:path extrusionOk="0" h="1613" w="943">
                    <a:moveTo>
                      <a:pt x="518" y="0"/>
                    </a:moveTo>
                    <a:cubicBezTo>
                      <a:pt x="274" y="0"/>
                      <a:pt x="62" y="335"/>
                      <a:pt x="31" y="790"/>
                    </a:cubicBezTo>
                    <a:cubicBezTo>
                      <a:pt x="1" y="1246"/>
                      <a:pt x="183" y="1611"/>
                      <a:pt x="457" y="1611"/>
                    </a:cubicBezTo>
                    <a:cubicBezTo>
                      <a:pt x="466" y="1612"/>
                      <a:pt x="476" y="1613"/>
                      <a:pt x="485" y="1613"/>
                    </a:cubicBezTo>
                    <a:cubicBezTo>
                      <a:pt x="716" y="1613"/>
                      <a:pt x="914" y="1260"/>
                      <a:pt x="943" y="851"/>
                    </a:cubicBezTo>
                    <a:cubicBezTo>
                      <a:pt x="943" y="395"/>
                      <a:pt x="761" y="31"/>
                      <a:pt x="51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12"/>
              <p:cNvSpPr/>
              <p:nvPr/>
            </p:nvSpPr>
            <p:spPr>
              <a:xfrm>
                <a:off x="14773425" y="6075100"/>
                <a:ext cx="23575" cy="40350"/>
              </a:xfrm>
              <a:custGeom>
                <a:rect b="b" l="l" r="r" t="t"/>
                <a:pathLst>
                  <a:path extrusionOk="0" h="1614" w="943">
                    <a:moveTo>
                      <a:pt x="489" y="1"/>
                    </a:moveTo>
                    <a:cubicBezTo>
                      <a:pt x="255" y="1"/>
                      <a:pt x="31" y="354"/>
                      <a:pt x="31" y="762"/>
                    </a:cubicBezTo>
                    <a:cubicBezTo>
                      <a:pt x="0" y="1218"/>
                      <a:pt x="183" y="1583"/>
                      <a:pt x="426" y="1614"/>
                    </a:cubicBezTo>
                    <a:cubicBezTo>
                      <a:pt x="669" y="1614"/>
                      <a:pt x="882" y="1279"/>
                      <a:pt x="912" y="823"/>
                    </a:cubicBezTo>
                    <a:cubicBezTo>
                      <a:pt x="943" y="367"/>
                      <a:pt x="760" y="3"/>
                      <a:pt x="517" y="3"/>
                    </a:cubicBezTo>
                    <a:cubicBezTo>
                      <a:pt x="508" y="1"/>
                      <a:pt x="498" y="1"/>
                      <a:pt x="489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12"/>
              <p:cNvSpPr/>
              <p:nvPr/>
            </p:nvSpPr>
            <p:spPr>
              <a:xfrm>
                <a:off x="14932475" y="6051375"/>
                <a:ext cx="65900" cy="105950"/>
              </a:xfrm>
              <a:custGeom>
                <a:rect b="b" l="l" r="r" t="t"/>
                <a:pathLst>
                  <a:path extrusionOk="0" h="4238" w="2636">
                    <a:moveTo>
                      <a:pt x="185" y="0"/>
                    </a:moveTo>
                    <a:cubicBezTo>
                      <a:pt x="84" y="0"/>
                      <a:pt x="0" y="89"/>
                      <a:pt x="82" y="192"/>
                    </a:cubicBezTo>
                    <a:cubicBezTo>
                      <a:pt x="751" y="1073"/>
                      <a:pt x="1389" y="1924"/>
                      <a:pt x="2058" y="2775"/>
                    </a:cubicBezTo>
                    <a:cubicBezTo>
                      <a:pt x="2125" y="2865"/>
                      <a:pt x="2192" y="2954"/>
                      <a:pt x="2259" y="3044"/>
                    </a:cubicBezTo>
                    <a:lnTo>
                      <a:pt x="2259" y="3044"/>
                    </a:lnTo>
                    <a:cubicBezTo>
                      <a:pt x="1787" y="3349"/>
                      <a:pt x="1317" y="3655"/>
                      <a:pt x="873" y="3961"/>
                    </a:cubicBezTo>
                    <a:cubicBezTo>
                      <a:pt x="750" y="4059"/>
                      <a:pt x="806" y="4237"/>
                      <a:pt x="912" y="4237"/>
                    </a:cubicBezTo>
                    <a:cubicBezTo>
                      <a:pt x="937" y="4237"/>
                      <a:pt x="965" y="4227"/>
                      <a:pt x="994" y="4204"/>
                    </a:cubicBezTo>
                    <a:cubicBezTo>
                      <a:pt x="1511" y="3870"/>
                      <a:pt x="2028" y="3535"/>
                      <a:pt x="2544" y="3201"/>
                    </a:cubicBezTo>
                    <a:cubicBezTo>
                      <a:pt x="2575" y="3170"/>
                      <a:pt x="2636" y="3079"/>
                      <a:pt x="2575" y="3018"/>
                    </a:cubicBezTo>
                    <a:cubicBezTo>
                      <a:pt x="1906" y="2137"/>
                      <a:pt x="1268" y="1286"/>
                      <a:pt x="599" y="435"/>
                    </a:cubicBezTo>
                    <a:cubicBezTo>
                      <a:pt x="508" y="313"/>
                      <a:pt x="417" y="192"/>
                      <a:pt x="326" y="70"/>
                    </a:cubicBezTo>
                    <a:cubicBezTo>
                      <a:pt x="286" y="21"/>
                      <a:pt x="234" y="0"/>
                      <a:pt x="185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2"/>
              <p:cNvSpPr/>
              <p:nvPr/>
            </p:nvSpPr>
            <p:spPr>
              <a:xfrm>
                <a:off x="14743025" y="5997950"/>
                <a:ext cx="58525" cy="21000"/>
              </a:xfrm>
              <a:custGeom>
                <a:rect b="b" l="l" r="r" t="t"/>
                <a:pathLst>
                  <a:path extrusionOk="0" h="840" w="2341">
                    <a:moveTo>
                      <a:pt x="1330" y="0"/>
                    </a:moveTo>
                    <a:cubicBezTo>
                      <a:pt x="1242" y="0"/>
                      <a:pt x="1153" y="7"/>
                      <a:pt x="1064" y="19"/>
                    </a:cubicBezTo>
                    <a:cubicBezTo>
                      <a:pt x="852" y="79"/>
                      <a:pt x="609" y="140"/>
                      <a:pt x="426" y="292"/>
                    </a:cubicBezTo>
                    <a:cubicBezTo>
                      <a:pt x="244" y="444"/>
                      <a:pt x="92" y="627"/>
                      <a:pt x="1" y="839"/>
                    </a:cubicBezTo>
                    <a:cubicBezTo>
                      <a:pt x="213" y="748"/>
                      <a:pt x="396" y="627"/>
                      <a:pt x="578" y="566"/>
                    </a:cubicBezTo>
                    <a:cubicBezTo>
                      <a:pt x="761" y="475"/>
                      <a:pt x="943" y="444"/>
                      <a:pt x="1125" y="383"/>
                    </a:cubicBezTo>
                    <a:cubicBezTo>
                      <a:pt x="1265" y="362"/>
                      <a:pt x="1401" y="352"/>
                      <a:pt x="1539" y="352"/>
                    </a:cubicBezTo>
                    <a:cubicBezTo>
                      <a:pt x="1790" y="352"/>
                      <a:pt x="2047" y="385"/>
                      <a:pt x="2341" y="444"/>
                    </a:cubicBezTo>
                    <a:cubicBezTo>
                      <a:pt x="2189" y="262"/>
                      <a:pt x="1976" y="140"/>
                      <a:pt x="1764" y="79"/>
                    </a:cubicBezTo>
                    <a:cubicBezTo>
                      <a:pt x="1629" y="22"/>
                      <a:pt x="1482" y="0"/>
                      <a:pt x="1330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12"/>
              <p:cNvSpPr/>
              <p:nvPr/>
            </p:nvSpPr>
            <p:spPr>
              <a:xfrm>
                <a:off x="14982400" y="5969225"/>
                <a:ext cx="46375" cy="26175"/>
              </a:xfrm>
              <a:custGeom>
                <a:rect b="b" l="l" r="r" t="t"/>
                <a:pathLst>
                  <a:path extrusionOk="0" h="1047" w="1855">
                    <a:moveTo>
                      <a:pt x="791" y="1"/>
                    </a:moveTo>
                    <a:cubicBezTo>
                      <a:pt x="693" y="1"/>
                      <a:pt x="599" y="16"/>
                      <a:pt x="517" y="43"/>
                    </a:cubicBezTo>
                    <a:cubicBezTo>
                      <a:pt x="304" y="104"/>
                      <a:pt x="122" y="225"/>
                      <a:pt x="0" y="377"/>
                    </a:cubicBezTo>
                    <a:cubicBezTo>
                      <a:pt x="198" y="362"/>
                      <a:pt x="380" y="347"/>
                      <a:pt x="551" y="347"/>
                    </a:cubicBezTo>
                    <a:cubicBezTo>
                      <a:pt x="722" y="347"/>
                      <a:pt x="882" y="362"/>
                      <a:pt x="1034" y="408"/>
                    </a:cubicBezTo>
                    <a:cubicBezTo>
                      <a:pt x="1186" y="469"/>
                      <a:pt x="1307" y="529"/>
                      <a:pt x="1459" y="651"/>
                    </a:cubicBezTo>
                    <a:cubicBezTo>
                      <a:pt x="1581" y="772"/>
                      <a:pt x="1702" y="894"/>
                      <a:pt x="1854" y="1046"/>
                    </a:cubicBezTo>
                    <a:cubicBezTo>
                      <a:pt x="1854" y="833"/>
                      <a:pt x="1794" y="620"/>
                      <a:pt x="1672" y="469"/>
                    </a:cubicBezTo>
                    <a:cubicBezTo>
                      <a:pt x="1550" y="286"/>
                      <a:pt x="1368" y="134"/>
                      <a:pt x="1155" y="73"/>
                    </a:cubicBezTo>
                    <a:cubicBezTo>
                      <a:pt x="1038" y="23"/>
                      <a:pt x="912" y="1"/>
                      <a:pt x="79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12"/>
              <p:cNvSpPr/>
              <p:nvPr/>
            </p:nvSpPr>
            <p:spPr>
              <a:xfrm>
                <a:off x="14533300" y="5655625"/>
                <a:ext cx="633775" cy="430950"/>
              </a:xfrm>
              <a:custGeom>
                <a:rect b="b" l="l" r="r" t="t"/>
                <a:pathLst>
                  <a:path extrusionOk="0" h="17238" w="25351">
                    <a:moveTo>
                      <a:pt x="20505" y="1"/>
                    </a:moveTo>
                    <a:cubicBezTo>
                      <a:pt x="20489" y="1"/>
                      <a:pt x="20473" y="1"/>
                      <a:pt x="20457" y="3"/>
                    </a:cubicBezTo>
                    <a:cubicBezTo>
                      <a:pt x="19362" y="155"/>
                      <a:pt x="17964" y="4015"/>
                      <a:pt x="17964" y="4015"/>
                    </a:cubicBezTo>
                    <a:cubicBezTo>
                      <a:pt x="17964" y="4015"/>
                      <a:pt x="14259" y="2531"/>
                      <a:pt x="10460" y="2531"/>
                    </a:cubicBezTo>
                    <a:cubicBezTo>
                      <a:pt x="7989" y="2531"/>
                      <a:pt x="5479" y="3159"/>
                      <a:pt x="3921" y="5231"/>
                    </a:cubicBezTo>
                    <a:cubicBezTo>
                      <a:pt x="0" y="6356"/>
                      <a:pt x="456" y="8119"/>
                      <a:pt x="973" y="8392"/>
                    </a:cubicBezTo>
                    <a:cubicBezTo>
                      <a:pt x="1155" y="8484"/>
                      <a:pt x="1409" y="8514"/>
                      <a:pt x="1665" y="8514"/>
                    </a:cubicBezTo>
                    <a:cubicBezTo>
                      <a:pt x="2179" y="8514"/>
                      <a:pt x="2705" y="8392"/>
                      <a:pt x="2706" y="8392"/>
                    </a:cubicBezTo>
                    <a:lnTo>
                      <a:pt x="2706" y="8392"/>
                    </a:lnTo>
                    <a:cubicBezTo>
                      <a:pt x="2705" y="8393"/>
                      <a:pt x="456" y="9547"/>
                      <a:pt x="1186" y="9973"/>
                    </a:cubicBezTo>
                    <a:cubicBezTo>
                      <a:pt x="1385" y="10097"/>
                      <a:pt x="1577" y="10143"/>
                      <a:pt x="1751" y="10143"/>
                    </a:cubicBezTo>
                    <a:cubicBezTo>
                      <a:pt x="2216" y="10143"/>
                      <a:pt x="2554" y="9821"/>
                      <a:pt x="2554" y="9821"/>
                    </a:cubicBezTo>
                    <a:lnTo>
                      <a:pt x="2949" y="17237"/>
                    </a:lnTo>
                    <a:lnTo>
                      <a:pt x="5168" y="16751"/>
                    </a:lnTo>
                    <a:cubicBezTo>
                      <a:pt x="5168" y="16751"/>
                      <a:pt x="8663" y="11584"/>
                      <a:pt x="7478" y="7602"/>
                    </a:cubicBezTo>
                    <a:lnTo>
                      <a:pt x="7478" y="7602"/>
                    </a:lnTo>
                    <a:cubicBezTo>
                      <a:pt x="10284" y="8867"/>
                      <a:pt x="14412" y="9720"/>
                      <a:pt x="17660" y="9720"/>
                    </a:cubicBezTo>
                    <a:cubicBezTo>
                      <a:pt x="19408" y="9720"/>
                      <a:pt x="20901" y="9473"/>
                      <a:pt x="21794" y="8909"/>
                    </a:cubicBezTo>
                    <a:cubicBezTo>
                      <a:pt x="24317" y="7298"/>
                      <a:pt x="25350" y="1736"/>
                      <a:pt x="24074" y="1371"/>
                    </a:cubicBezTo>
                    <a:cubicBezTo>
                      <a:pt x="24008" y="1353"/>
                      <a:pt x="23940" y="1345"/>
                      <a:pt x="23871" y="1345"/>
                    </a:cubicBezTo>
                    <a:cubicBezTo>
                      <a:pt x="22642" y="1345"/>
                      <a:pt x="21034" y="4015"/>
                      <a:pt x="21034" y="4015"/>
                    </a:cubicBezTo>
                    <a:cubicBezTo>
                      <a:pt x="21034" y="4015"/>
                      <a:pt x="21566" y="1"/>
                      <a:pt x="20505" y="1"/>
                    </a:cubicBezTo>
                    <a:close/>
                  </a:path>
                </a:pathLst>
              </a:custGeom>
              <a:solidFill>
                <a:srgbClr val="FFB75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12"/>
              <p:cNvSpPr/>
              <p:nvPr/>
            </p:nvSpPr>
            <p:spPr>
              <a:xfrm>
                <a:off x="14551525" y="5689900"/>
                <a:ext cx="109450" cy="104125"/>
              </a:xfrm>
              <a:custGeom>
                <a:rect b="b" l="l" r="r" t="t"/>
                <a:pathLst>
                  <a:path extrusionOk="0" h="4165" w="4378">
                    <a:moveTo>
                      <a:pt x="3314" y="0"/>
                    </a:moveTo>
                    <a:cubicBezTo>
                      <a:pt x="2250" y="0"/>
                      <a:pt x="2888" y="3495"/>
                      <a:pt x="2888" y="3495"/>
                    </a:cubicBezTo>
                    <a:cubicBezTo>
                      <a:pt x="2888" y="3495"/>
                      <a:pt x="1923" y="2194"/>
                      <a:pt x="1150" y="2194"/>
                    </a:cubicBezTo>
                    <a:cubicBezTo>
                      <a:pt x="1024" y="2194"/>
                      <a:pt x="902" y="2229"/>
                      <a:pt x="791" y="2310"/>
                    </a:cubicBezTo>
                    <a:cubicBezTo>
                      <a:pt x="1" y="2888"/>
                      <a:pt x="3314" y="4164"/>
                      <a:pt x="3314" y="4164"/>
                    </a:cubicBezTo>
                    <a:cubicBezTo>
                      <a:pt x="3314" y="4164"/>
                      <a:pt x="4378" y="0"/>
                      <a:pt x="3314" y="0"/>
                    </a:cubicBezTo>
                    <a:close/>
                  </a:path>
                </a:pathLst>
              </a:custGeom>
              <a:solidFill>
                <a:srgbClr val="FFB75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12"/>
              <p:cNvSpPr/>
              <p:nvPr/>
            </p:nvSpPr>
            <p:spPr>
              <a:xfrm>
                <a:off x="14556100" y="6058850"/>
                <a:ext cx="124650" cy="125000"/>
              </a:xfrm>
              <a:custGeom>
                <a:rect b="b" l="l" r="r" t="t"/>
                <a:pathLst>
                  <a:path extrusionOk="0" h="5000" w="4986">
                    <a:moveTo>
                      <a:pt x="2351" y="1"/>
                    </a:moveTo>
                    <a:cubicBezTo>
                      <a:pt x="1878" y="1"/>
                      <a:pt x="1409" y="156"/>
                      <a:pt x="1064" y="622"/>
                    </a:cubicBezTo>
                    <a:cubicBezTo>
                      <a:pt x="0" y="2051"/>
                      <a:pt x="335" y="4999"/>
                      <a:pt x="2645" y="4999"/>
                    </a:cubicBezTo>
                    <a:cubicBezTo>
                      <a:pt x="4985" y="4969"/>
                      <a:pt x="4894" y="4726"/>
                      <a:pt x="4894" y="4726"/>
                    </a:cubicBezTo>
                    <a:lnTo>
                      <a:pt x="4256" y="622"/>
                    </a:lnTo>
                    <a:cubicBezTo>
                      <a:pt x="4256" y="622"/>
                      <a:pt x="3297" y="1"/>
                      <a:pt x="2351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14590175" y="6086850"/>
                <a:ext cx="68575" cy="63300"/>
              </a:xfrm>
              <a:custGeom>
                <a:rect b="b" l="l" r="r" t="t"/>
                <a:pathLst>
                  <a:path extrusionOk="0" h="2532" w="2743">
                    <a:moveTo>
                      <a:pt x="255" y="1"/>
                    </a:moveTo>
                    <a:cubicBezTo>
                      <a:pt x="91" y="1"/>
                      <a:pt x="0" y="214"/>
                      <a:pt x="157" y="292"/>
                    </a:cubicBezTo>
                    <a:cubicBezTo>
                      <a:pt x="674" y="536"/>
                      <a:pt x="1160" y="870"/>
                      <a:pt x="1586" y="1265"/>
                    </a:cubicBezTo>
                    <a:cubicBezTo>
                      <a:pt x="1039" y="1265"/>
                      <a:pt x="491" y="1478"/>
                      <a:pt x="127" y="1903"/>
                    </a:cubicBezTo>
                    <a:cubicBezTo>
                      <a:pt x="36" y="2017"/>
                      <a:pt x="132" y="2181"/>
                      <a:pt x="249" y="2181"/>
                    </a:cubicBezTo>
                    <a:cubicBezTo>
                      <a:pt x="289" y="2181"/>
                      <a:pt x="331" y="2162"/>
                      <a:pt x="370" y="2116"/>
                    </a:cubicBezTo>
                    <a:cubicBezTo>
                      <a:pt x="660" y="1778"/>
                      <a:pt x="1104" y="1593"/>
                      <a:pt x="1549" y="1593"/>
                    </a:cubicBezTo>
                    <a:cubicBezTo>
                      <a:pt x="1664" y="1593"/>
                      <a:pt x="1778" y="1605"/>
                      <a:pt x="1890" y="1630"/>
                    </a:cubicBezTo>
                    <a:cubicBezTo>
                      <a:pt x="2102" y="1873"/>
                      <a:pt x="2285" y="2147"/>
                      <a:pt x="2406" y="2451"/>
                    </a:cubicBezTo>
                    <a:cubicBezTo>
                      <a:pt x="2435" y="2508"/>
                      <a:pt x="2481" y="2532"/>
                      <a:pt x="2529" y="2532"/>
                    </a:cubicBezTo>
                    <a:cubicBezTo>
                      <a:pt x="2633" y="2532"/>
                      <a:pt x="2743" y="2414"/>
                      <a:pt x="2680" y="2268"/>
                    </a:cubicBezTo>
                    <a:cubicBezTo>
                      <a:pt x="2558" y="1964"/>
                      <a:pt x="2376" y="1660"/>
                      <a:pt x="2133" y="1387"/>
                    </a:cubicBezTo>
                    <a:cubicBezTo>
                      <a:pt x="2133" y="1356"/>
                      <a:pt x="2102" y="1356"/>
                      <a:pt x="2102" y="1326"/>
                    </a:cubicBezTo>
                    <a:cubicBezTo>
                      <a:pt x="1616" y="779"/>
                      <a:pt x="978" y="323"/>
                      <a:pt x="339" y="19"/>
                    </a:cubicBezTo>
                    <a:cubicBezTo>
                      <a:pt x="310" y="6"/>
                      <a:pt x="281" y="1"/>
                      <a:pt x="255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12"/>
              <p:cNvSpPr/>
              <p:nvPr/>
            </p:nvSpPr>
            <p:spPr>
              <a:xfrm>
                <a:off x="14700475" y="6128350"/>
                <a:ext cx="103375" cy="103375"/>
              </a:xfrm>
              <a:custGeom>
                <a:rect b="b" l="l" r="r" t="t"/>
                <a:pathLst>
                  <a:path extrusionOk="0" h="4135" w="4135">
                    <a:moveTo>
                      <a:pt x="2067" y="0"/>
                    </a:moveTo>
                    <a:cubicBezTo>
                      <a:pt x="943" y="0"/>
                      <a:pt x="0" y="912"/>
                      <a:pt x="0" y="2067"/>
                    </a:cubicBezTo>
                    <a:cubicBezTo>
                      <a:pt x="0" y="3192"/>
                      <a:pt x="943" y="4134"/>
                      <a:pt x="2067" y="4134"/>
                    </a:cubicBezTo>
                    <a:cubicBezTo>
                      <a:pt x="3222" y="4134"/>
                      <a:pt x="4134" y="3192"/>
                      <a:pt x="4134" y="2067"/>
                    </a:cubicBezTo>
                    <a:cubicBezTo>
                      <a:pt x="4134" y="912"/>
                      <a:pt x="3222" y="0"/>
                      <a:pt x="2067" y="0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12"/>
              <p:cNvSpPr/>
              <p:nvPr/>
            </p:nvSpPr>
            <p:spPr>
              <a:xfrm>
                <a:off x="15006700" y="6075900"/>
                <a:ext cx="51700" cy="101100"/>
              </a:xfrm>
              <a:custGeom>
                <a:rect b="b" l="l" r="r" t="t"/>
                <a:pathLst>
                  <a:path extrusionOk="0" h="4044" w="2068">
                    <a:moveTo>
                      <a:pt x="2068" y="1"/>
                    </a:moveTo>
                    <a:cubicBezTo>
                      <a:pt x="913" y="1"/>
                      <a:pt x="1" y="943"/>
                      <a:pt x="1" y="2098"/>
                    </a:cubicBezTo>
                    <a:cubicBezTo>
                      <a:pt x="1" y="3010"/>
                      <a:pt x="578" y="3770"/>
                      <a:pt x="1430" y="4044"/>
                    </a:cubicBezTo>
                    <a:cubicBezTo>
                      <a:pt x="1794" y="2919"/>
                      <a:pt x="2007" y="1551"/>
                      <a:pt x="2068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12"/>
              <p:cNvSpPr/>
              <p:nvPr/>
            </p:nvSpPr>
            <p:spPr>
              <a:xfrm>
                <a:off x="14685275" y="5731100"/>
                <a:ext cx="114000" cy="49475"/>
              </a:xfrm>
              <a:custGeom>
                <a:rect b="b" l="l" r="r" t="t"/>
                <a:pathLst>
                  <a:path extrusionOk="0" h="1979" w="4560">
                    <a:moveTo>
                      <a:pt x="3469" y="1"/>
                    </a:moveTo>
                    <a:cubicBezTo>
                      <a:pt x="3307" y="1"/>
                      <a:pt x="3148" y="12"/>
                      <a:pt x="3010" y="24"/>
                    </a:cubicBezTo>
                    <a:cubicBezTo>
                      <a:pt x="2128" y="85"/>
                      <a:pt x="1247" y="358"/>
                      <a:pt x="517" y="875"/>
                    </a:cubicBezTo>
                    <a:cubicBezTo>
                      <a:pt x="335" y="966"/>
                      <a:pt x="213" y="1088"/>
                      <a:pt x="122" y="1270"/>
                    </a:cubicBezTo>
                    <a:cubicBezTo>
                      <a:pt x="31" y="1422"/>
                      <a:pt x="1" y="1635"/>
                      <a:pt x="122" y="1787"/>
                    </a:cubicBezTo>
                    <a:cubicBezTo>
                      <a:pt x="213" y="1908"/>
                      <a:pt x="365" y="1969"/>
                      <a:pt x="517" y="1969"/>
                    </a:cubicBezTo>
                    <a:cubicBezTo>
                      <a:pt x="569" y="1976"/>
                      <a:pt x="621" y="1979"/>
                      <a:pt x="673" y="1979"/>
                    </a:cubicBezTo>
                    <a:cubicBezTo>
                      <a:pt x="1107" y="1979"/>
                      <a:pt x="1539" y="1767"/>
                      <a:pt x="1946" y="1604"/>
                    </a:cubicBezTo>
                    <a:cubicBezTo>
                      <a:pt x="2371" y="1422"/>
                      <a:pt x="2858" y="1331"/>
                      <a:pt x="3314" y="1270"/>
                    </a:cubicBezTo>
                    <a:cubicBezTo>
                      <a:pt x="3618" y="1240"/>
                      <a:pt x="3922" y="1209"/>
                      <a:pt x="4195" y="1057"/>
                    </a:cubicBezTo>
                    <a:cubicBezTo>
                      <a:pt x="4530" y="814"/>
                      <a:pt x="4560" y="358"/>
                      <a:pt x="4195" y="145"/>
                    </a:cubicBezTo>
                    <a:cubicBezTo>
                      <a:pt x="4006" y="32"/>
                      <a:pt x="3735" y="1"/>
                      <a:pt x="3469" y="1"/>
                    </a:cubicBez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12"/>
              <p:cNvSpPr/>
              <p:nvPr/>
            </p:nvSpPr>
            <p:spPr>
              <a:xfrm>
                <a:off x="14495300" y="5733200"/>
                <a:ext cx="30425" cy="53975"/>
              </a:xfrm>
              <a:custGeom>
                <a:rect b="b" l="l" r="r" t="t"/>
                <a:pathLst>
                  <a:path extrusionOk="0" h="2159" w="1217">
                    <a:moveTo>
                      <a:pt x="1216" y="1"/>
                    </a:moveTo>
                    <a:lnTo>
                      <a:pt x="1" y="2159"/>
                    </a:lnTo>
                    <a:cubicBezTo>
                      <a:pt x="912" y="1612"/>
                      <a:pt x="1216" y="1"/>
                      <a:pt x="1216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12"/>
              <p:cNvSpPr/>
              <p:nvPr/>
            </p:nvSpPr>
            <p:spPr>
              <a:xfrm>
                <a:off x="14519625" y="5749150"/>
                <a:ext cx="31175" cy="47900"/>
              </a:xfrm>
              <a:custGeom>
                <a:rect b="b" l="l" r="r" t="t"/>
                <a:pathLst>
                  <a:path extrusionOk="0" h="1916" w="1247">
                    <a:moveTo>
                      <a:pt x="1246" y="1"/>
                    </a:moveTo>
                    <a:lnTo>
                      <a:pt x="0" y="1916"/>
                    </a:lnTo>
                    <a:cubicBezTo>
                      <a:pt x="669" y="1582"/>
                      <a:pt x="1246" y="2"/>
                      <a:pt x="1246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12"/>
              <p:cNvSpPr/>
              <p:nvPr/>
            </p:nvSpPr>
            <p:spPr>
              <a:xfrm>
                <a:off x="14830250" y="6150125"/>
                <a:ext cx="74650" cy="62600"/>
              </a:xfrm>
              <a:custGeom>
                <a:rect b="b" l="l" r="r" t="t"/>
                <a:pathLst>
                  <a:path extrusionOk="0" h="2504" w="2986">
                    <a:moveTo>
                      <a:pt x="174" y="1"/>
                    </a:moveTo>
                    <a:cubicBezTo>
                      <a:pt x="87" y="1"/>
                      <a:pt x="1" y="71"/>
                      <a:pt x="38" y="163"/>
                    </a:cubicBezTo>
                    <a:cubicBezTo>
                      <a:pt x="250" y="1014"/>
                      <a:pt x="828" y="1834"/>
                      <a:pt x="1618" y="2230"/>
                    </a:cubicBezTo>
                    <a:cubicBezTo>
                      <a:pt x="1983" y="2412"/>
                      <a:pt x="2378" y="2503"/>
                      <a:pt x="2804" y="2503"/>
                    </a:cubicBezTo>
                    <a:cubicBezTo>
                      <a:pt x="2986" y="2503"/>
                      <a:pt x="2986" y="2199"/>
                      <a:pt x="2804" y="2199"/>
                    </a:cubicBezTo>
                    <a:cubicBezTo>
                      <a:pt x="2165" y="2199"/>
                      <a:pt x="1557" y="1956"/>
                      <a:pt x="1101" y="1500"/>
                    </a:cubicBezTo>
                    <a:cubicBezTo>
                      <a:pt x="797" y="1166"/>
                      <a:pt x="554" y="771"/>
                      <a:pt x="402" y="375"/>
                    </a:cubicBezTo>
                    <a:cubicBezTo>
                      <a:pt x="341" y="284"/>
                      <a:pt x="311" y="193"/>
                      <a:pt x="311" y="102"/>
                    </a:cubicBezTo>
                    <a:cubicBezTo>
                      <a:pt x="287" y="30"/>
                      <a:pt x="230" y="1"/>
                      <a:pt x="17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2343501" y="2759665"/>
            <a:ext cx="3390672" cy="3724559"/>
            <a:chOff x="1150338" y="1510176"/>
            <a:chExt cx="3416179" cy="3394604"/>
          </a:xfrm>
        </p:grpSpPr>
        <p:sp>
          <p:nvSpPr>
            <p:cNvPr id="1529" name="Google Shape;1529;p12"/>
            <p:cNvSpPr/>
            <p:nvPr/>
          </p:nvSpPr>
          <p:spPr>
            <a:xfrm>
              <a:off x="4051362" y="3138056"/>
              <a:ext cx="51965" cy="97052"/>
            </a:xfrm>
            <a:custGeom>
              <a:rect b="b" l="l" r="r" t="t"/>
              <a:pathLst>
                <a:path extrusionOk="0" h="2159" w="1156">
                  <a:moveTo>
                    <a:pt x="335" y="0"/>
                  </a:moveTo>
                  <a:lnTo>
                    <a:pt x="1" y="122"/>
                  </a:lnTo>
                  <a:lnTo>
                    <a:pt x="852" y="2159"/>
                  </a:lnTo>
                  <a:lnTo>
                    <a:pt x="115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2"/>
            <p:cNvSpPr/>
            <p:nvPr/>
          </p:nvSpPr>
          <p:spPr>
            <a:xfrm>
              <a:off x="4175701" y="3087485"/>
              <a:ext cx="51965" cy="98446"/>
            </a:xfrm>
            <a:custGeom>
              <a:rect b="b" l="l" r="r" t="t"/>
              <a:pathLst>
                <a:path extrusionOk="0" h="2190" w="1156">
                  <a:moveTo>
                    <a:pt x="305" y="1"/>
                  </a:moveTo>
                  <a:lnTo>
                    <a:pt x="1" y="12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2"/>
            <p:cNvSpPr/>
            <p:nvPr/>
          </p:nvSpPr>
          <p:spPr>
            <a:xfrm>
              <a:off x="4309614" y="3034216"/>
              <a:ext cx="51965" cy="98401"/>
            </a:xfrm>
            <a:custGeom>
              <a:rect b="b" l="l" r="r" t="t"/>
              <a:pathLst>
                <a:path extrusionOk="0" h="2189" w="1156">
                  <a:moveTo>
                    <a:pt x="305" y="0"/>
                  </a:moveTo>
                  <a:lnTo>
                    <a:pt x="1" y="15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2"/>
            <p:cNvSpPr/>
            <p:nvPr/>
          </p:nvSpPr>
          <p:spPr>
            <a:xfrm>
              <a:off x="4237196" y="3465985"/>
              <a:ext cx="53314" cy="98401"/>
            </a:xfrm>
            <a:custGeom>
              <a:rect b="b" l="l" r="r" t="t"/>
              <a:pathLst>
                <a:path extrusionOk="0" h="2189" w="1186">
                  <a:moveTo>
                    <a:pt x="335" y="0"/>
                  </a:moveTo>
                  <a:lnTo>
                    <a:pt x="1" y="122"/>
                  </a:lnTo>
                  <a:lnTo>
                    <a:pt x="852" y="2189"/>
                  </a:lnTo>
                  <a:lnTo>
                    <a:pt x="118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2"/>
            <p:cNvSpPr/>
            <p:nvPr/>
          </p:nvSpPr>
          <p:spPr>
            <a:xfrm>
              <a:off x="4373851" y="3409974"/>
              <a:ext cx="51965" cy="98401"/>
            </a:xfrm>
            <a:custGeom>
              <a:rect b="b" l="l" r="r" t="t"/>
              <a:pathLst>
                <a:path extrusionOk="0" h="2189" w="1156">
                  <a:moveTo>
                    <a:pt x="335" y="0"/>
                  </a:moveTo>
                  <a:lnTo>
                    <a:pt x="0" y="122"/>
                  </a:lnTo>
                  <a:lnTo>
                    <a:pt x="851" y="2189"/>
                  </a:lnTo>
                  <a:lnTo>
                    <a:pt x="1155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2"/>
            <p:cNvSpPr/>
            <p:nvPr/>
          </p:nvSpPr>
          <p:spPr>
            <a:xfrm>
              <a:off x="4030864" y="3114816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2"/>
            <p:cNvSpPr/>
            <p:nvPr/>
          </p:nvSpPr>
          <p:spPr>
            <a:xfrm>
              <a:off x="4156596" y="3066987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8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943" y="1217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2"/>
            <p:cNvSpPr/>
            <p:nvPr/>
          </p:nvSpPr>
          <p:spPr>
            <a:xfrm>
              <a:off x="4287767" y="3010976"/>
              <a:ext cx="56056" cy="54707"/>
            </a:xfrm>
            <a:custGeom>
              <a:rect b="b" l="l" r="r" t="t"/>
              <a:pathLst>
                <a:path extrusionOk="0" h="1217" w="1247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46" y="943"/>
                    <a:pt x="1246" y="609"/>
                  </a:cubicBezTo>
                  <a:cubicBezTo>
                    <a:pt x="1246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2"/>
            <p:cNvSpPr/>
            <p:nvPr/>
          </p:nvSpPr>
          <p:spPr>
            <a:xfrm>
              <a:off x="4390214" y="3480999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2"/>
            <p:cNvSpPr/>
            <p:nvPr/>
          </p:nvSpPr>
          <p:spPr>
            <a:xfrm>
              <a:off x="4256345" y="3532919"/>
              <a:ext cx="56056" cy="54797"/>
            </a:xfrm>
            <a:custGeom>
              <a:rect b="b" l="l" r="r" t="t"/>
              <a:pathLst>
                <a:path extrusionOk="0" h="1219" w="1247">
                  <a:moveTo>
                    <a:pt x="638" y="1"/>
                  </a:moveTo>
                  <a:cubicBezTo>
                    <a:pt x="304" y="1"/>
                    <a:pt x="31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625" y="1218"/>
                    <a:pt x="642" y="1219"/>
                    <a:pt x="659" y="1219"/>
                  </a:cubicBezTo>
                  <a:cubicBezTo>
                    <a:pt x="970" y="1219"/>
                    <a:pt x="1216" y="956"/>
                    <a:pt x="1216" y="639"/>
                  </a:cubicBezTo>
                  <a:cubicBezTo>
                    <a:pt x="1246" y="305"/>
                    <a:pt x="973" y="31"/>
                    <a:pt x="63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2"/>
            <p:cNvSpPr/>
            <p:nvPr/>
          </p:nvSpPr>
          <p:spPr>
            <a:xfrm>
              <a:off x="2060596" y="3084563"/>
              <a:ext cx="976998" cy="363711"/>
            </a:xfrm>
            <a:custGeom>
              <a:rect b="b" l="l" r="r" t="t"/>
              <a:pathLst>
                <a:path extrusionOk="0" h="8091" w="21734">
                  <a:moveTo>
                    <a:pt x="4220" y="0"/>
                  </a:moveTo>
                  <a:cubicBezTo>
                    <a:pt x="3314" y="0"/>
                    <a:pt x="2490" y="130"/>
                    <a:pt x="1611" y="400"/>
                  </a:cubicBezTo>
                  <a:cubicBezTo>
                    <a:pt x="973" y="583"/>
                    <a:pt x="456" y="1221"/>
                    <a:pt x="0" y="2102"/>
                  </a:cubicBezTo>
                  <a:cubicBezTo>
                    <a:pt x="2736" y="4078"/>
                    <a:pt x="9392" y="7726"/>
                    <a:pt x="21733" y="8090"/>
                  </a:cubicBezTo>
                  <a:cubicBezTo>
                    <a:pt x="20578" y="5871"/>
                    <a:pt x="18450" y="3349"/>
                    <a:pt x="14621" y="2285"/>
                  </a:cubicBezTo>
                  <a:cubicBezTo>
                    <a:pt x="9241" y="810"/>
                    <a:pt x="6477" y="0"/>
                    <a:pt x="4220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2"/>
            <p:cNvSpPr/>
            <p:nvPr/>
          </p:nvSpPr>
          <p:spPr>
            <a:xfrm>
              <a:off x="1970421" y="3371720"/>
              <a:ext cx="1128622" cy="610770"/>
            </a:xfrm>
            <a:custGeom>
              <a:rect b="b" l="l" r="r" t="t"/>
              <a:pathLst>
                <a:path extrusionOk="0" h="13587" w="25107">
                  <a:moveTo>
                    <a:pt x="699" y="0"/>
                  </a:moveTo>
                  <a:cubicBezTo>
                    <a:pt x="152" y="2949"/>
                    <a:pt x="0" y="5927"/>
                    <a:pt x="0" y="5927"/>
                  </a:cubicBezTo>
                  <a:lnTo>
                    <a:pt x="7204" y="13587"/>
                  </a:lnTo>
                  <a:lnTo>
                    <a:pt x="22949" y="12371"/>
                  </a:lnTo>
                  <a:lnTo>
                    <a:pt x="25107" y="5806"/>
                  </a:lnTo>
                  <a:cubicBezTo>
                    <a:pt x="25107" y="5806"/>
                    <a:pt x="25046" y="5259"/>
                    <a:pt x="24803" y="4407"/>
                  </a:cubicBezTo>
                  <a:cubicBezTo>
                    <a:pt x="24219" y="4439"/>
                    <a:pt x="23627" y="4453"/>
                    <a:pt x="23028" y="4453"/>
                  </a:cubicBezTo>
                  <a:cubicBezTo>
                    <a:pt x="15423" y="4453"/>
                    <a:pt x="6729" y="2057"/>
                    <a:pt x="69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2"/>
            <p:cNvSpPr/>
            <p:nvPr/>
          </p:nvSpPr>
          <p:spPr>
            <a:xfrm>
              <a:off x="2001843" y="3179053"/>
              <a:ext cx="1084929" cy="392885"/>
            </a:xfrm>
            <a:custGeom>
              <a:rect b="b" l="l" r="r" t="t"/>
              <a:pathLst>
                <a:path extrusionOk="0" h="8740" w="24135">
                  <a:moveTo>
                    <a:pt x="1307" y="0"/>
                  </a:moveTo>
                  <a:cubicBezTo>
                    <a:pt x="730" y="1155"/>
                    <a:pt x="304" y="2706"/>
                    <a:pt x="0" y="4286"/>
                  </a:cubicBezTo>
                  <a:cubicBezTo>
                    <a:pt x="6030" y="6343"/>
                    <a:pt x="14698" y="8739"/>
                    <a:pt x="22348" y="8739"/>
                  </a:cubicBezTo>
                  <a:cubicBezTo>
                    <a:pt x="22950" y="8739"/>
                    <a:pt x="23546" y="8725"/>
                    <a:pt x="24134" y="8693"/>
                  </a:cubicBezTo>
                  <a:cubicBezTo>
                    <a:pt x="23922" y="7964"/>
                    <a:pt x="23587" y="7022"/>
                    <a:pt x="23040" y="5988"/>
                  </a:cubicBezTo>
                  <a:cubicBezTo>
                    <a:pt x="10699" y="5624"/>
                    <a:pt x="4043" y="1976"/>
                    <a:pt x="130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2"/>
            <p:cNvSpPr/>
            <p:nvPr/>
          </p:nvSpPr>
          <p:spPr>
            <a:xfrm>
              <a:off x="2604386" y="3916409"/>
              <a:ext cx="1367770" cy="732906"/>
            </a:xfrm>
            <a:custGeom>
              <a:rect b="b" l="l" r="r" t="t"/>
              <a:pathLst>
                <a:path extrusionOk="0" h="16304" w="30427">
                  <a:moveTo>
                    <a:pt x="15124" y="1"/>
                  </a:moveTo>
                  <a:cubicBezTo>
                    <a:pt x="10774" y="1"/>
                    <a:pt x="7113" y="1136"/>
                    <a:pt x="7113" y="1136"/>
                  </a:cubicBezTo>
                  <a:lnTo>
                    <a:pt x="1" y="7731"/>
                  </a:lnTo>
                  <a:lnTo>
                    <a:pt x="5989" y="12078"/>
                  </a:lnTo>
                  <a:cubicBezTo>
                    <a:pt x="5989" y="12078"/>
                    <a:pt x="9518" y="16303"/>
                    <a:pt x="12936" y="16303"/>
                  </a:cubicBezTo>
                  <a:cubicBezTo>
                    <a:pt x="13297" y="16303"/>
                    <a:pt x="13658" y="16256"/>
                    <a:pt x="14013" y="16151"/>
                  </a:cubicBezTo>
                  <a:cubicBezTo>
                    <a:pt x="30427" y="13172"/>
                    <a:pt x="28238" y="3689"/>
                    <a:pt x="21794" y="1136"/>
                  </a:cubicBezTo>
                  <a:cubicBezTo>
                    <a:pt x="19646" y="285"/>
                    <a:pt x="17299" y="1"/>
                    <a:pt x="1512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2"/>
            <p:cNvSpPr/>
            <p:nvPr/>
          </p:nvSpPr>
          <p:spPr>
            <a:xfrm>
              <a:off x="1870671" y="4145082"/>
              <a:ext cx="1053507" cy="546532"/>
            </a:xfrm>
            <a:custGeom>
              <a:rect b="b" l="l" r="r" t="t"/>
              <a:pathLst>
                <a:path extrusionOk="0" h="12158" w="23436">
                  <a:moveTo>
                    <a:pt x="14347" y="0"/>
                  </a:moveTo>
                  <a:lnTo>
                    <a:pt x="0" y="2736"/>
                  </a:lnTo>
                  <a:cubicBezTo>
                    <a:pt x="0" y="2736"/>
                    <a:pt x="2684" y="12157"/>
                    <a:pt x="15107" y="12157"/>
                  </a:cubicBezTo>
                  <a:cubicBezTo>
                    <a:pt x="15502" y="12157"/>
                    <a:pt x="15907" y="12148"/>
                    <a:pt x="16323" y="12128"/>
                  </a:cubicBezTo>
                  <a:cubicBezTo>
                    <a:pt x="18602" y="12037"/>
                    <a:pt x="18846" y="12067"/>
                    <a:pt x="20122" y="11642"/>
                  </a:cubicBezTo>
                  <a:cubicBezTo>
                    <a:pt x="20760" y="7356"/>
                    <a:pt x="23435" y="4468"/>
                    <a:pt x="23435" y="4468"/>
                  </a:cubicBezTo>
                  <a:lnTo>
                    <a:pt x="14347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2"/>
            <p:cNvSpPr/>
            <p:nvPr/>
          </p:nvSpPr>
          <p:spPr>
            <a:xfrm>
              <a:off x="2840791" y="3750175"/>
              <a:ext cx="317005" cy="199589"/>
            </a:xfrm>
            <a:custGeom>
              <a:rect b="b" l="l" r="r" t="t"/>
              <a:pathLst>
                <a:path extrusionOk="0" h="4440" w="7052">
                  <a:moveTo>
                    <a:pt x="6049" y="1"/>
                  </a:moveTo>
                  <a:lnTo>
                    <a:pt x="0" y="3344"/>
                  </a:lnTo>
                  <a:cubicBezTo>
                    <a:pt x="0" y="3344"/>
                    <a:pt x="2900" y="4439"/>
                    <a:pt x="6890" y="4439"/>
                  </a:cubicBezTo>
                  <a:cubicBezTo>
                    <a:pt x="6944" y="4439"/>
                    <a:pt x="6998" y="4439"/>
                    <a:pt x="7052" y="4438"/>
                  </a:cubicBezTo>
                  <a:cubicBezTo>
                    <a:pt x="6079" y="3162"/>
                    <a:pt x="5958" y="1399"/>
                    <a:pt x="604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2"/>
            <p:cNvSpPr/>
            <p:nvPr/>
          </p:nvSpPr>
          <p:spPr>
            <a:xfrm>
              <a:off x="3273909" y="3594414"/>
              <a:ext cx="296552" cy="327973"/>
            </a:xfrm>
            <a:custGeom>
              <a:rect b="b" l="l" r="r" t="t"/>
              <a:pathLst>
                <a:path extrusionOk="0" h="7296" w="6597">
                  <a:moveTo>
                    <a:pt x="2675" y="1"/>
                  </a:moveTo>
                  <a:lnTo>
                    <a:pt x="1" y="1490"/>
                  </a:lnTo>
                  <a:cubicBezTo>
                    <a:pt x="122" y="2888"/>
                    <a:pt x="609" y="5472"/>
                    <a:pt x="2341" y="7296"/>
                  </a:cubicBezTo>
                  <a:cubicBezTo>
                    <a:pt x="3739" y="6961"/>
                    <a:pt x="5168" y="6414"/>
                    <a:pt x="6596" y="5654"/>
                  </a:cubicBezTo>
                  <a:cubicBezTo>
                    <a:pt x="4590" y="4134"/>
                    <a:pt x="3314" y="1520"/>
                    <a:pt x="267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2"/>
            <p:cNvSpPr/>
            <p:nvPr/>
          </p:nvSpPr>
          <p:spPr>
            <a:xfrm>
              <a:off x="3108573" y="3661349"/>
              <a:ext cx="269221" cy="288370"/>
            </a:xfrm>
            <a:custGeom>
              <a:rect b="b" l="l" r="r" t="t"/>
              <a:pathLst>
                <a:path extrusionOk="0" h="6415" w="5989">
                  <a:moveTo>
                    <a:pt x="3648" y="1"/>
                  </a:moveTo>
                  <a:lnTo>
                    <a:pt x="92" y="1977"/>
                  </a:lnTo>
                  <a:cubicBezTo>
                    <a:pt x="1" y="3375"/>
                    <a:pt x="122" y="5138"/>
                    <a:pt x="1095" y="6414"/>
                  </a:cubicBezTo>
                  <a:cubicBezTo>
                    <a:pt x="2615" y="6414"/>
                    <a:pt x="4287" y="6262"/>
                    <a:pt x="5989" y="5807"/>
                  </a:cubicBezTo>
                  <a:cubicBezTo>
                    <a:pt x="4287" y="3983"/>
                    <a:pt x="3800" y="1399"/>
                    <a:pt x="364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2"/>
            <p:cNvSpPr/>
            <p:nvPr/>
          </p:nvSpPr>
          <p:spPr>
            <a:xfrm>
              <a:off x="3394157" y="3584255"/>
              <a:ext cx="371712" cy="264366"/>
            </a:xfrm>
            <a:custGeom>
              <a:rect b="b" l="l" r="r" t="t"/>
              <a:pathLst>
                <a:path extrusionOk="0" h="5881" w="8269">
                  <a:moveTo>
                    <a:pt x="1609" y="0"/>
                  </a:moveTo>
                  <a:cubicBezTo>
                    <a:pt x="787" y="0"/>
                    <a:pt x="244" y="75"/>
                    <a:pt x="244" y="75"/>
                  </a:cubicBezTo>
                  <a:lnTo>
                    <a:pt x="0" y="227"/>
                  </a:lnTo>
                  <a:cubicBezTo>
                    <a:pt x="639" y="1746"/>
                    <a:pt x="1915" y="4360"/>
                    <a:pt x="3921" y="5880"/>
                  </a:cubicBezTo>
                  <a:cubicBezTo>
                    <a:pt x="5411" y="5090"/>
                    <a:pt x="6870" y="4026"/>
                    <a:pt x="8268" y="2658"/>
                  </a:cubicBezTo>
                  <a:cubicBezTo>
                    <a:pt x="6575" y="360"/>
                    <a:pt x="3417" y="0"/>
                    <a:pt x="160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2"/>
            <p:cNvSpPr/>
            <p:nvPr/>
          </p:nvSpPr>
          <p:spPr>
            <a:xfrm>
              <a:off x="2219098" y="4600047"/>
              <a:ext cx="776105" cy="304733"/>
            </a:xfrm>
            <a:custGeom>
              <a:rect b="b" l="l" r="r" t="t"/>
              <a:pathLst>
                <a:path extrusionOk="0" h="6779" w="17265">
                  <a:moveTo>
                    <a:pt x="2979" y="1"/>
                  </a:moveTo>
                  <a:lnTo>
                    <a:pt x="2979" y="1"/>
                  </a:lnTo>
                  <a:cubicBezTo>
                    <a:pt x="0" y="973"/>
                    <a:pt x="1763" y="6779"/>
                    <a:pt x="6140" y="6779"/>
                  </a:cubicBezTo>
                  <a:cubicBezTo>
                    <a:pt x="10760" y="6779"/>
                    <a:pt x="17265" y="2463"/>
                    <a:pt x="17265" y="2463"/>
                  </a:cubicBezTo>
                  <a:lnTo>
                    <a:pt x="16566" y="1581"/>
                  </a:lnTo>
                  <a:cubicBezTo>
                    <a:pt x="14669" y="2630"/>
                    <a:pt x="9963" y="5031"/>
                    <a:pt x="6506" y="5031"/>
                  </a:cubicBezTo>
                  <a:cubicBezTo>
                    <a:pt x="5754" y="5031"/>
                    <a:pt x="5060" y="4917"/>
                    <a:pt x="4468" y="4651"/>
                  </a:cubicBezTo>
                  <a:cubicBezTo>
                    <a:pt x="2949" y="3983"/>
                    <a:pt x="2918" y="1338"/>
                    <a:pt x="2979" y="1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2"/>
            <p:cNvSpPr/>
            <p:nvPr/>
          </p:nvSpPr>
          <p:spPr>
            <a:xfrm>
              <a:off x="2348876" y="4585032"/>
              <a:ext cx="240541" cy="241170"/>
            </a:xfrm>
            <a:custGeom>
              <a:rect b="b" l="l" r="r" t="t"/>
              <a:pathLst>
                <a:path extrusionOk="0" h="5365" w="5351">
                  <a:moveTo>
                    <a:pt x="2828" y="0"/>
                  </a:moveTo>
                  <a:cubicBezTo>
                    <a:pt x="2068" y="92"/>
                    <a:pt x="1369" y="183"/>
                    <a:pt x="730" y="213"/>
                  </a:cubicBezTo>
                  <a:cubicBezTo>
                    <a:pt x="487" y="244"/>
                    <a:pt x="305" y="274"/>
                    <a:pt x="92" y="365"/>
                  </a:cubicBezTo>
                  <a:cubicBezTo>
                    <a:pt x="1" y="1672"/>
                    <a:pt x="62" y="4317"/>
                    <a:pt x="1581" y="4985"/>
                  </a:cubicBezTo>
                  <a:cubicBezTo>
                    <a:pt x="2156" y="5253"/>
                    <a:pt x="2839" y="5365"/>
                    <a:pt x="3578" y="5365"/>
                  </a:cubicBezTo>
                  <a:cubicBezTo>
                    <a:pt x="4011" y="5365"/>
                    <a:pt x="4464" y="5326"/>
                    <a:pt x="4925" y="5259"/>
                  </a:cubicBezTo>
                  <a:cubicBezTo>
                    <a:pt x="5350" y="2128"/>
                    <a:pt x="3952" y="669"/>
                    <a:pt x="2828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2"/>
            <p:cNvSpPr/>
            <p:nvPr/>
          </p:nvSpPr>
          <p:spPr>
            <a:xfrm>
              <a:off x="2475957" y="4515356"/>
              <a:ext cx="487825" cy="306082"/>
            </a:xfrm>
            <a:custGeom>
              <a:rect b="b" l="l" r="r" t="t"/>
              <a:pathLst>
                <a:path extrusionOk="0" h="6809" w="10852">
                  <a:moveTo>
                    <a:pt x="8147" y="0"/>
                  </a:moveTo>
                  <a:cubicBezTo>
                    <a:pt x="8147" y="0"/>
                    <a:pt x="3678" y="1034"/>
                    <a:pt x="1" y="1550"/>
                  </a:cubicBezTo>
                  <a:cubicBezTo>
                    <a:pt x="1125" y="2219"/>
                    <a:pt x="2523" y="3678"/>
                    <a:pt x="2098" y="6809"/>
                  </a:cubicBezTo>
                  <a:cubicBezTo>
                    <a:pt x="5350" y="6353"/>
                    <a:pt x="9180" y="4377"/>
                    <a:pt x="10852" y="3465"/>
                  </a:cubicBezTo>
                  <a:lnTo>
                    <a:pt x="814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1" name="Google Shape;1551;p12"/>
            <p:cNvGrpSpPr/>
            <p:nvPr/>
          </p:nvGrpSpPr>
          <p:grpSpPr>
            <a:xfrm rot="182285">
              <a:off x="1197024" y="1577216"/>
              <a:ext cx="2578355" cy="1830116"/>
              <a:chOff x="1197058" y="1577171"/>
              <a:chExt cx="2578341" cy="1830106"/>
            </a:xfrm>
          </p:grpSpPr>
          <p:sp>
            <p:nvSpPr>
              <p:cNvPr id="1552" name="Google Shape;1552;p12"/>
              <p:cNvSpPr/>
              <p:nvPr/>
            </p:nvSpPr>
            <p:spPr>
              <a:xfrm>
                <a:off x="1197058" y="1738236"/>
                <a:ext cx="2578341" cy="1380716"/>
              </a:xfrm>
              <a:custGeom>
                <a:rect b="b" l="l" r="r" t="t"/>
                <a:pathLst>
                  <a:path extrusionOk="0" h="30715" w="57357">
                    <a:moveTo>
                      <a:pt x="32117" y="0"/>
                    </a:moveTo>
                    <a:cubicBezTo>
                      <a:pt x="29328" y="0"/>
                      <a:pt x="26961" y="958"/>
                      <a:pt x="26961" y="958"/>
                    </a:cubicBezTo>
                    <a:cubicBezTo>
                      <a:pt x="26080" y="1322"/>
                      <a:pt x="24864" y="1231"/>
                      <a:pt x="23922" y="1414"/>
                    </a:cubicBezTo>
                    <a:cubicBezTo>
                      <a:pt x="22615" y="1657"/>
                      <a:pt x="21277" y="1961"/>
                      <a:pt x="20031" y="2417"/>
                    </a:cubicBezTo>
                    <a:cubicBezTo>
                      <a:pt x="18146" y="3085"/>
                      <a:pt x="16383" y="4119"/>
                      <a:pt x="15137" y="5669"/>
                    </a:cubicBezTo>
                    <a:cubicBezTo>
                      <a:pt x="13557" y="7614"/>
                      <a:pt x="13769" y="9590"/>
                      <a:pt x="13161" y="11839"/>
                    </a:cubicBezTo>
                    <a:cubicBezTo>
                      <a:pt x="12736" y="13389"/>
                      <a:pt x="11824" y="14818"/>
                      <a:pt x="10791" y="16034"/>
                    </a:cubicBezTo>
                    <a:cubicBezTo>
                      <a:pt x="8967" y="18253"/>
                      <a:pt x="6566" y="20046"/>
                      <a:pt x="4012" y="21353"/>
                    </a:cubicBezTo>
                    <a:cubicBezTo>
                      <a:pt x="547" y="23086"/>
                      <a:pt x="0" y="28435"/>
                      <a:pt x="547" y="30685"/>
                    </a:cubicBezTo>
                    <a:cubicBezTo>
                      <a:pt x="861" y="30705"/>
                      <a:pt x="1226" y="30715"/>
                      <a:pt x="1636" y="30715"/>
                    </a:cubicBezTo>
                    <a:cubicBezTo>
                      <a:pt x="2455" y="30715"/>
                      <a:pt x="3455" y="30674"/>
                      <a:pt x="4590" y="30593"/>
                    </a:cubicBezTo>
                    <a:cubicBezTo>
                      <a:pt x="4468" y="29043"/>
                      <a:pt x="4651" y="27493"/>
                      <a:pt x="5411" y="25912"/>
                    </a:cubicBezTo>
                    <a:lnTo>
                      <a:pt x="5411" y="25912"/>
                    </a:lnTo>
                    <a:cubicBezTo>
                      <a:pt x="5107" y="27250"/>
                      <a:pt x="5411" y="29286"/>
                      <a:pt x="5654" y="30472"/>
                    </a:cubicBezTo>
                    <a:cubicBezTo>
                      <a:pt x="7994" y="30259"/>
                      <a:pt x="10791" y="29864"/>
                      <a:pt x="13769" y="29408"/>
                    </a:cubicBezTo>
                    <a:lnTo>
                      <a:pt x="13769" y="26976"/>
                    </a:lnTo>
                    <a:lnTo>
                      <a:pt x="14833" y="29226"/>
                    </a:lnTo>
                    <a:cubicBezTo>
                      <a:pt x="23222" y="27827"/>
                      <a:pt x="32645" y="25639"/>
                      <a:pt x="36961" y="23663"/>
                    </a:cubicBezTo>
                    <a:cubicBezTo>
                      <a:pt x="40335" y="22143"/>
                      <a:pt x="44834" y="20897"/>
                      <a:pt x="48755" y="20016"/>
                    </a:cubicBezTo>
                    <a:lnTo>
                      <a:pt x="47326" y="16429"/>
                    </a:lnTo>
                    <a:lnTo>
                      <a:pt x="47326" y="16429"/>
                    </a:lnTo>
                    <a:cubicBezTo>
                      <a:pt x="47327" y="16429"/>
                      <a:pt x="48846" y="17341"/>
                      <a:pt x="50396" y="19651"/>
                    </a:cubicBezTo>
                    <a:cubicBezTo>
                      <a:pt x="51612" y="19377"/>
                      <a:pt x="52737" y="19134"/>
                      <a:pt x="53709" y="18952"/>
                    </a:cubicBezTo>
                    <a:lnTo>
                      <a:pt x="53466" y="17159"/>
                    </a:lnTo>
                    <a:lnTo>
                      <a:pt x="54652" y="18769"/>
                    </a:lnTo>
                    <a:cubicBezTo>
                      <a:pt x="56323" y="18466"/>
                      <a:pt x="57357" y="18314"/>
                      <a:pt x="57357" y="18314"/>
                    </a:cubicBezTo>
                    <a:cubicBezTo>
                      <a:pt x="57357" y="18314"/>
                      <a:pt x="56597" y="11201"/>
                      <a:pt x="51430" y="10350"/>
                    </a:cubicBezTo>
                    <a:cubicBezTo>
                      <a:pt x="46293" y="9499"/>
                      <a:pt x="44803" y="11657"/>
                      <a:pt x="38967" y="3268"/>
                    </a:cubicBezTo>
                    <a:cubicBezTo>
                      <a:pt x="37178" y="695"/>
                      <a:pt x="34494" y="0"/>
                      <a:pt x="32117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12"/>
              <p:cNvSpPr/>
              <p:nvPr/>
            </p:nvSpPr>
            <p:spPr>
              <a:xfrm>
                <a:off x="1434767" y="2107835"/>
                <a:ext cx="2176690" cy="986528"/>
              </a:xfrm>
              <a:custGeom>
                <a:rect b="b" l="l" r="r" t="t"/>
                <a:pathLst>
                  <a:path extrusionOk="0" h="21946" w="48422">
                    <a:moveTo>
                      <a:pt x="34227" y="0"/>
                    </a:moveTo>
                    <a:cubicBezTo>
                      <a:pt x="34227" y="0"/>
                      <a:pt x="26628" y="3769"/>
                      <a:pt x="13314" y="9362"/>
                    </a:cubicBezTo>
                    <a:cubicBezTo>
                      <a:pt x="1" y="14985"/>
                      <a:pt x="3162" y="21946"/>
                      <a:pt x="3162" y="21946"/>
                    </a:cubicBezTo>
                    <a:cubicBezTo>
                      <a:pt x="3162" y="21946"/>
                      <a:pt x="5290" y="21672"/>
                      <a:pt x="8421" y="21186"/>
                    </a:cubicBezTo>
                    <a:lnTo>
                      <a:pt x="8481" y="18724"/>
                    </a:lnTo>
                    <a:lnTo>
                      <a:pt x="9515" y="21004"/>
                    </a:lnTo>
                    <a:cubicBezTo>
                      <a:pt x="14804" y="20122"/>
                      <a:pt x="22311" y="18694"/>
                      <a:pt x="27600" y="16931"/>
                    </a:cubicBezTo>
                    <a:cubicBezTo>
                      <a:pt x="33163" y="14529"/>
                      <a:pt x="39272" y="12827"/>
                      <a:pt x="43406" y="11824"/>
                    </a:cubicBezTo>
                    <a:lnTo>
                      <a:pt x="42038" y="8207"/>
                    </a:lnTo>
                    <a:lnTo>
                      <a:pt x="42038" y="8207"/>
                    </a:lnTo>
                    <a:cubicBezTo>
                      <a:pt x="42039" y="8207"/>
                      <a:pt x="43710" y="9332"/>
                      <a:pt x="45169" y="11429"/>
                    </a:cubicBezTo>
                    <a:cubicBezTo>
                      <a:pt x="47175" y="10973"/>
                      <a:pt x="48421" y="10730"/>
                      <a:pt x="48421" y="10730"/>
                    </a:cubicBezTo>
                    <a:cubicBezTo>
                      <a:pt x="48421" y="10730"/>
                      <a:pt x="48239" y="5927"/>
                      <a:pt x="43588" y="5076"/>
                    </a:cubicBezTo>
                    <a:cubicBezTo>
                      <a:pt x="38968" y="4225"/>
                      <a:pt x="34227" y="0"/>
                      <a:pt x="3422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12"/>
              <p:cNvSpPr/>
              <p:nvPr/>
            </p:nvSpPr>
            <p:spPr>
              <a:xfrm>
                <a:off x="1923940" y="1820139"/>
                <a:ext cx="1049416" cy="708586"/>
              </a:xfrm>
              <a:custGeom>
                <a:rect b="b" l="l" r="r" t="t"/>
                <a:pathLst>
                  <a:path extrusionOk="0" h="15763" w="23345">
                    <a:moveTo>
                      <a:pt x="15712" y="0"/>
                    </a:moveTo>
                    <a:cubicBezTo>
                      <a:pt x="14925" y="0"/>
                      <a:pt x="14127" y="123"/>
                      <a:pt x="13344" y="382"/>
                    </a:cubicBezTo>
                    <a:lnTo>
                      <a:pt x="6110" y="2783"/>
                    </a:lnTo>
                    <a:cubicBezTo>
                      <a:pt x="2159" y="4090"/>
                      <a:pt x="1" y="8406"/>
                      <a:pt x="1308" y="12388"/>
                    </a:cubicBezTo>
                    <a:lnTo>
                      <a:pt x="2432" y="15762"/>
                    </a:lnTo>
                    <a:cubicBezTo>
                      <a:pt x="4925" y="13969"/>
                      <a:pt x="11794" y="8498"/>
                      <a:pt x="11703" y="3026"/>
                    </a:cubicBezTo>
                    <a:lnTo>
                      <a:pt x="11703" y="3026"/>
                    </a:lnTo>
                    <a:cubicBezTo>
                      <a:pt x="13704" y="5001"/>
                      <a:pt x="17920" y="6470"/>
                      <a:pt x="21887" y="6470"/>
                    </a:cubicBezTo>
                    <a:cubicBezTo>
                      <a:pt x="22378" y="6470"/>
                      <a:pt x="22866" y="6447"/>
                      <a:pt x="23345" y="6400"/>
                    </a:cubicBezTo>
                    <a:lnTo>
                      <a:pt x="22949" y="5184"/>
                    </a:lnTo>
                    <a:cubicBezTo>
                      <a:pt x="21901" y="2016"/>
                      <a:pt x="18898" y="0"/>
                      <a:pt x="15712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12"/>
              <p:cNvSpPr/>
              <p:nvPr/>
            </p:nvSpPr>
            <p:spPr>
              <a:xfrm>
                <a:off x="2033265" y="1964347"/>
                <a:ext cx="1102685" cy="1442930"/>
              </a:xfrm>
              <a:custGeom>
                <a:rect b="b" l="l" r="r" t="t"/>
                <a:pathLst>
                  <a:path extrusionOk="0" h="32099" w="24530">
                    <a:moveTo>
                      <a:pt x="9271" y="1"/>
                    </a:moveTo>
                    <a:cubicBezTo>
                      <a:pt x="9210" y="5411"/>
                      <a:pt x="2462" y="10761"/>
                      <a:pt x="0" y="12554"/>
                    </a:cubicBezTo>
                    <a:lnTo>
                      <a:pt x="1824" y="18025"/>
                    </a:lnTo>
                    <a:cubicBezTo>
                      <a:pt x="3040" y="21734"/>
                      <a:pt x="6414" y="24165"/>
                      <a:pt x="10122" y="24408"/>
                    </a:cubicBezTo>
                    <a:lnTo>
                      <a:pt x="9697" y="25685"/>
                    </a:lnTo>
                    <a:lnTo>
                      <a:pt x="7447" y="25381"/>
                    </a:lnTo>
                    <a:lnTo>
                      <a:pt x="7447" y="25381"/>
                    </a:lnTo>
                    <a:cubicBezTo>
                      <a:pt x="7447" y="25381"/>
                      <a:pt x="8147" y="32098"/>
                      <a:pt x="14560" y="32098"/>
                    </a:cubicBezTo>
                    <a:cubicBezTo>
                      <a:pt x="20973" y="32098"/>
                      <a:pt x="19514" y="28299"/>
                      <a:pt x="19514" y="28299"/>
                    </a:cubicBezTo>
                    <a:lnTo>
                      <a:pt x="17782" y="27630"/>
                    </a:lnTo>
                    <a:cubicBezTo>
                      <a:pt x="17448" y="27692"/>
                      <a:pt x="17147" y="27722"/>
                      <a:pt x="16877" y="27722"/>
                    </a:cubicBezTo>
                    <a:cubicBezTo>
                      <a:pt x="14237" y="27722"/>
                      <a:pt x="14456" y="24884"/>
                      <a:pt x="14925" y="21521"/>
                    </a:cubicBezTo>
                    <a:cubicBezTo>
                      <a:pt x="24530" y="18451"/>
                      <a:pt x="20061" y="7752"/>
                      <a:pt x="18542" y="5198"/>
                    </a:cubicBezTo>
                    <a:cubicBezTo>
                      <a:pt x="13678" y="4834"/>
                      <a:pt x="10669" y="1824"/>
                      <a:pt x="9271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12"/>
              <p:cNvSpPr/>
              <p:nvPr/>
            </p:nvSpPr>
            <p:spPr>
              <a:xfrm>
                <a:off x="2445602" y="1956165"/>
                <a:ext cx="709171" cy="1254400"/>
              </a:xfrm>
              <a:custGeom>
                <a:rect b="b" l="l" r="r" t="t"/>
                <a:pathLst>
                  <a:path extrusionOk="0" h="27905" w="15776">
                    <a:moveTo>
                      <a:pt x="0" y="0"/>
                    </a:moveTo>
                    <a:cubicBezTo>
                      <a:pt x="0" y="61"/>
                      <a:pt x="0" y="122"/>
                      <a:pt x="0" y="183"/>
                    </a:cubicBezTo>
                    <a:cubicBezTo>
                      <a:pt x="1398" y="2006"/>
                      <a:pt x="4407" y="5016"/>
                      <a:pt x="9271" y="5380"/>
                    </a:cubicBezTo>
                    <a:cubicBezTo>
                      <a:pt x="10760" y="7934"/>
                      <a:pt x="15259" y="18633"/>
                      <a:pt x="5654" y="21703"/>
                    </a:cubicBezTo>
                    <a:cubicBezTo>
                      <a:pt x="5185" y="25066"/>
                      <a:pt x="4966" y="27904"/>
                      <a:pt x="7606" y="27904"/>
                    </a:cubicBezTo>
                    <a:cubicBezTo>
                      <a:pt x="7876" y="27904"/>
                      <a:pt x="8177" y="27874"/>
                      <a:pt x="8511" y="27812"/>
                    </a:cubicBezTo>
                    <a:lnTo>
                      <a:pt x="7964" y="27600"/>
                    </a:lnTo>
                    <a:lnTo>
                      <a:pt x="8450" y="22767"/>
                    </a:lnTo>
                    <a:cubicBezTo>
                      <a:pt x="13222" y="21064"/>
                      <a:pt x="15775" y="15836"/>
                      <a:pt x="14195" y="11034"/>
                    </a:cubicBezTo>
                    <a:lnTo>
                      <a:pt x="11642" y="3374"/>
                    </a:lnTo>
                    <a:cubicBezTo>
                      <a:pt x="11163" y="3421"/>
                      <a:pt x="10675" y="3444"/>
                      <a:pt x="10184" y="3444"/>
                    </a:cubicBezTo>
                    <a:cubicBezTo>
                      <a:pt x="6217" y="3444"/>
                      <a:pt x="2001" y="1975"/>
                      <a:pt x="0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12"/>
              <p:cNvSpPr/>
              <p:nvPr/>
            </p:nvSpPr>
            <p:spPr>
              <a:xfrm>
                <a:off x="2346134" y="2378269"/>
                <a:ext cx="43784" cy="73992"/>
              </a:xfrm>
              <a:custGeom>
                <a:rect b="b" l="l" r="r" t="t"/>
                <a:pathLst>
                  <a:path extrusionOk="0" h="1646" w="974">
                    <a:moveTo>
                      <a:pt x="421" y="1"/>
                    </a:moveTo>
                    <a:cubicBezTo>
                      <a:pt x="413" y="1"/>
                      <a:pt x="404" y="1"/>
                      <a:pt x="396" y="3"/>
                    </a:cubicBezTo>
                    <a:cubicBezTo>
                      <a:pt x="153" y="33"/>
                      <a:pt x="1" y="428"/>
                      <a:pt x="62" y="884"/>
                    </a:cubicBezTo>
                    <a:cubicBezTo>
                      <a:pt x="91" y="1321"/>
                      <a:pt x="315" y="1646"/>
                      <a:pt x="548" y="1646"/>
                    </a:cubicBezTo>
                    <a:cubicBezTo>
                      <a:pt x="558" y="1646"/>
                      <a:pt x="568" y="1645"/>
                      <a:pt x="578" y="1644"/>
                    </a:cubicBezTo>
                    <a:cubicBezTo>
                      <a:pt x="822" y="1614"/>
                      <a:pt x="974" y="1218"/>
                      <a:pt x="913" y="793"/>
                    </a:cubicBezTo>
                    <a:cubicBezTo>
                      <a:pt x="854" y="355"/>
                      <a:pt x="628" y="1"/>
                      <a:pt x="42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12"/>
              <p:cNvSpPr/>
              <p:nvPr/>
            </p:nvSpPr>
            <p:spPr>
              <a:xfrm>
                <a:off x="2857154" y="2262202"/>
                <a:ext cx="43784" cy="73947"/>
              </a:xfrm>
              <a:custGeom>
                <a:rect b="b" l="l" r="r" t="t"/>
                <a:pathLst>
                  <a:path extrusionOk="0" h="1645" w="974">
                    <a:moveTo>
                      <a:pt x="396" y="1"/>
                    </a:moveTo>
                    <a:cubicBezTo>
                      <a:pt x="153" y="31"/>
                      <a:pt x="1" y="426"/>
                      <a:pt x="62" y="882"/>
                    </a:cubicBezTo>
                    <a:cubicBezTo>
                      <a:pt x="91" y="1319"/>
                      <a:pt x="315" y="1644"/>
                      <a:pt x="548" y="1644"/>
                    </a:cubicBezTo>
                    <a:cubicBezTo>
                      <a:pt x="558" y="1644"/>
                      <a:pt x="568" y="1644"/>
                      <a:pt x="578" y="1642"/>
                    </a:cubicBezTo>
                    <a:cubicBezTo>
                      <a:pt x="822" y="1612"/>
                      <a:pt x="974" y="1247"/>
                      <a:pt x="913" y="791"/>
                    </a:cubicBezTo>
                    <a:cubicBezTo>
                      <a:pt x="852" y="335"/>
                      <a:pt x="609" y="1"/>
                      <a:pt x="396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2714295" y="2280812"/>
                <a:ext cx="122406" cy="196128"/>
              </a:xfrm>
              <a:custGeom>
                <a:rect b="b" l="l" r="r" t="t"/>
                <a:pathLst>
                  <a:path extrusionOk="0" h="4363" w="2723">
                    <a:moveTo>
                      <a:pt x="326" y="1"/>
                    </a:moveTo>
                    <a:cubicBezTo>
                      <a:pt x="161" y="1"/>
                      <a:pt x="1" y="215"/>
                      <a:pt x="139" y="377"/>
                    </a:cubicBezTo>
                    <a:cubicBezTo>
                      <a:pt x="815" y="1194"/>
                      <a:pt x="1465" y="1985"/>
                      <a:pt x="2138" y="2774"/>
                    </a:cubicBezTo>
                    <a:lnTo>
                      <a:pt x="2138" y="2774"/>
                    </a:lnTo>
                    <a:cubicBezTo>
                      <a:pt x="1567" y="3156"/>
                      <a:pt x="978" y="3557"/>
                      <a:pt x="413" y="3933"/>
                    </a:cubicBezTo>
                    <a:cubicBezTo>
                      <a:pt x="208" y="4062"/>
                      <a:pt x="327" y="4363"/>
                      <a:pt x="515" y="4363"/>
                    </a:cubicBezTo>
                    <a:cubicBezTo>
                      <a:pt x="550" y="4363"/>
                      <a:pt x="588" y="4352"/>
                      <a:pt x="626" y="4329"/>
                    </a:cubicBezTo>
                    <a:cubicBezTo>
                      <a:pt x="1264" y="3873"/>
                      <a:pt x="1902" y="3447"/>
                      <a:pt x="2571" y="3022"/>
                    </a:cubicBezTo>
                    <a:cubicBezTo>
                      <a:pt x="2693" y="2930"/>
                      <a:pt x="2723" y="2778"/>
                      <a:pt x="2601" y="2657"/>
                    </a:cubicBezTo>
                    <a:cubicBezTo>
                      <a:pt x="1902" y="1806"/>
                      <a:pt x="1173" y="955"/>
                      <a:pt x="474" y="73"/>
                    </a:cubicBezTo>
                    <a:cubicBezTo>
                      <a:pt x="430" y="22"/>
                      <a:pt x="378" y="1"/>
                      <a:pt x="326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12"/>
              <p:cNvSpPr/>
              <p:nvPr/>
            </p:nvSpPr>
            <p:spPr>
              <a:xfrm>
                <a:off x="2250520" y="2500540"/>
                <a:ext cx="214558" cy="202466"/>
              </a:xfrm>
              <a:custGeom>
                <a:rect b="b" l="l" r="r" t="t"/>
                <a:pathLst>
                  <a:path extrusionOk="0" h="4504" w="4773">
                    <a:moveTo>
                      <a:pt x="2384" y="1"/>
                    </a:moveTo>
                    <a:cubicBezTo>
                      <a:pt x="2290" y="1"/>
                      <a:pt x="2194" y="6"/>
                      <a:pt x="2098" y="18"/>
                    </a:cubicBezTo>
                    <a:cubicBezTo>
                      <a:pt x="851" y="170"/>
                      <a:pt x="0" y="1264"/>
                      <a:pt x="152" y="2511"/>
                    </a:cubicBezTo>
                    <a:cubicBezTo>
                      <a:pt x="293" y="3663"/>
                      <a:pt x="1239" y="4503"/>
                      <a:pt x="2366" y="4503"/>
                    </a:cubicBezTo>
                    <a:cubicBezTo>
                      <a:pt x="2458" y="4503"/>
                      <a:pt x="2551" y="4498"/>
                      <a:pt x="2645" y="4486"/>
                    </a:cubicBezTo>
                    <a:cubicBezTo>
                      <a:pt x="3891" y="4334"/>
                      <a:pt x="4772" y="3210"/>
                      <a:pt x="4620" y="1963"/>
                    </a:cubicBezTo>
                    <a:cubicBezTo>
                      <a:pt x="4452" y="814"/>
                      <a:pt x="3508" y="1"/>
                      <a:pt x="2384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12"/>
              <p:cNvSpPr/>
              <p:nvPr/>
            </p:nvSpPr>
            <p:spPr>
              <a:xfrm>
                <a:off x="2866729" y="2370762"/>
                <a:ext cx="215952" cy="203815"/>
              </a:xfrm>
              <a:custGeom>
                <a:rect b="b" l="l" r="r" t="t"/>
                <a:pathLst>
                  <a:path extrusionOk="0" h="4534" w="4804">
                    <a:moveTo>
                      <a:pt x="2408" y="1"/>
                    </a:moveTo>
                    <a:cubicBezTo>
                      <a:pt x="2316" y="1"/>
                      <a:pt x="2222" y="6"/>
                      <a:pt x="2128" y="18"/>
                    </a:cubicBezTo>
                    <a:cubicBezTo>
                      <a:pt x="882" y="170"/>
                      <a:pt x="1" y="1294"/>
                      <a:pt x="153" y="2540"/>
                    </a:cubicBezTo>
                    <a:cubicBezTo>
                      <a:pt x="293" y="3693"/>
                      <a:pt x="1265" y="4533"/>
                      <a:pt x="2396" y="4533"/>
                    </a:cubicBezTo>
                    <a:cubicBezTo>
                      <a:pt x="2488" y="4533"/>
                      <a:pt x="2582" y="4528"/>
                      <a:pt x="2676" y="4516"/>
                    </a:cubicBezTo>
                    <a:cubicBezTo>
                      <a:pt x="3922" y="4364"/>
                      <a:pt x="4803" y="3240"/>
                      <a:pt x="4651" y="1993"/>
                    </a:cubicBezTo>
                    <a:cubicBezTo>
                      <a:pt x="4511" y="841"/>
                      <a:pt x="3539" y="1"/>
                      <a:pt x="2408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12"/>
              <p:cNvSpPr/>
              <p:nvPr/>
            </p:nvSpPr>
            <p:spPr>
              <a:xfrm>
                <a:off x="2523786" y="2655671"/>
                <a:ext cx="122990" cy="30163"/>
              </a:xfrm>
              <a:custGeom>
                <a:rect b="b" l="l" r="r" t="t"/>
                <a:pathLst>
                  <a:path extrusionOk="0" h="671" w="2736">
                    <a:moveTo>
                      <a:pt x="1059" y="0"/>
                    </a:moveTo>
                    <a:cubicBezTo>
                      <a:pt x="804" y="0"/>
                      <a:pt x="549" y="32"/>
                      <a:pt x="304" y="93"/>
                    </a:cubicBezTo>
                    <a:cubicBezTo>
                      <a:pt x="183" y="123"/>
                      <a:pt x="92" y="184"/>
                      <a:pt x="0" y="245"/>
                    </a:cubicBezTo>
                    <a:cubicBezTo>
                      <a:pt x="456" y="488"/>
                      <a:pt x="1034" y="640"/>
                      <a:pt x="1763" y="671"/>
                    </a:cubicBezTo>
                    <a:cubicBezTo>
                      <a:pt x="2098" y="671"/>
                      <a:pt x="2402" y="640"/>
                      <a:pt x="2736" y="579"/>
                    </a:cubicBezTo>
                    <a:cubicBezTo>
                      <a:pt x="2554" y="427"/>
                      <a:pt x="2371" y="306"/>
                      <a:pt x="2158" y="215"/>
                    </a:cubicBezTo>
                    <a:cubicBezTo>
                      <a:pt x="1814" y="69"/>
                      <a:pt x="1437" y="0"/>
                      <a:pt x="105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12"/>
              <p:cNvSpPr/>
              <p:nvPr/>
            </p:nvSpPr>
            <p:spPr>
              <a:xfrm>
                <a:off x="2462291" y="2556776"/>
                <a:ext cx="278795" cy="124968"/>
              </a:xfrm>
              <a:custGeom>
                <a:rect b="b" l="l" r="r" t="t"/>
                <a:pathLst>
                  <a:path extrusionOk="0" h="2780" w="6202">
                    <a:moveTo>
                      <a:pt x="1038" y="1"/>
                    </a:moveTo>
                    <a:cubicBezTo>
                      <a:pt x="795" y="1"/>
                      <a:pt x="560" y="111"/>
                      <a:pt x="335" y="409"/>
                    </a:cubicBezTo>
                    <a:cubicBezTo>
                      <a:pt x="1" y="864"/>
                      <a:pt x="244" y="1867"/>
                      <a:pt x="1368" y="2445"/>
                    </a:cubicBezTo>
                    <a:cubicBezTo>
                      <a:pt x="1460" y="2384"/>
                      <a:pt x="1551" y="2323"/>
                      <a:pt x="1672" y="2293"/>
                    </a:cubicBezTo>
                    <a:cubicBezTo>
                      <a:pt x="1912" y="2221"/>
                      <a:pt x="2161" y="2187"/>
                      <a:pt x="2411" y="2187"/>
                    </a:cubicBezTo>
                    <a:cubicBezTo>
                      <a:pt x="2794" y="2187"/>
                      <a:pt x="3177" y="2267"/>
                      <a:pt x="3526" y="2415"/>
                    </a:cubicBezTo>
                    <a:cubicBezTo>
                      <a:pt x="3739" y="2506"/>
                      <a:pt x="3922" y="2627"/>
                      <a:pt x="4104" y="2779"/>
                    </a:cubicBezTo>
                    <a:cubicBezTo>
                      <a:pt x="5229" y="2597"/>
                      <a:pt x="6201" y="1989"/>
                      <a:pt x="6019" y="1016"/>
                    </a:cubicBezTo>
                    <a:cubicBezTo>
                      <a:pt x="5929" y="524"/>
                      <a:pt x="5478" y="230"/>
                      <a:pt x="5015" y="230"/>
                    </a:cubicBezTo>
                    <a:cubicBezTo>
                      <a:pt x="4849" y="230"/>
                      <a:pt x="4682" y="267"/>
                      <a:pt x="4530" y="348"/>
                    </a:cubicBezTo>
                    <a:cubicBezTo>
                      <a:pt x="4195" y="530"/>
                      <a:pt x="3891" y="804"/>
                      <a:pt x="3526" y="895"/>
                    </a:cubicBezTo>
                    <a:cubicBezTo>
                      <a:pt x="3447" y="916"/>
                      <a:pt x="3367" y="926"/>
                      <a:pt x="3287" y="926"/>
                    </a:cubicBezTo>
                    <a:cubicBezTo>
                      <a:pt x="2511" y="926"/>
                      <a:pt x="1741" y="1"/>
                      <a:pt x="1038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12"/>
              <p:cNvSpPr/>
              <p:nvPr/>
            </p:nvSpPr>
            <p:spPr>
              <a:xfrm>
                <a:off x="1810615" y="2561810"/>
                <a:ext cx="310127" cy="258477"/>
              </a:xfrm>
              <a:custGeom>
                <a:rect b="b" l="l" r="r" t="t"/>
                <a:pathLst>
                  <a:path extrusionOk="0" h="5750" w="6899">
                    <a:moveTo>
                      <a:pt x="3640" y="1"/>
                    </a:moveTo>
                    <a:cubicBezTo>
                      <a:pt x="2908" y="1"/>
                      <a:pt x="2055" y="199"/>
                      <a:pt x="1336" y="904"/>
                    </a:cubicBezTo>
                    <a:cubicBezTo>
                      <a:pt x="1" y="2240"/>
                      <a:pt x="738" y="5749"/>
                      <a:pt x="4138" y="5749"/>
                    </a:cubicBezTo>
                    <a:cubicBezTo>
                      <a:pt x="4916" y="5749"/>
                      <a:pt x="5834" y="5565"/>
                      <a:pt x="6899" y="5129"/>
                    </a:cubicBezTo>
                    <a:lnTo>
                      <a:pt x="5318" y="327"/>
                    </a:lnTo>
                    <a:cubicBezTo>
                      <a:pt x="5318" y="327"/>
                      <a:pt x="4579" y="1"/>
                      <a:pt x="364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12"/>
              <p:cNvSpPr/>
              <p:nvPr/>
            </p:nvSpPr>
            <p:spPr>
              <a:xfrm>
                <a:off x="1881595" y="2633779"/>
                <a:ext cx="193026" cy="127620"/>
              </a:xfrm>
              <a:custGeom>
                <a:rect b="b" l="l" r="r" t="t"/>
                <a:pathLst>
                  <a:path extrusionOk="0" h="2839" w="4294">
                    <a:moveTo>
                      <a:pt x="417" y="0"/>
                    </a:moveTo>
                    <a:cubicBezTo>
                      <a:pt x="380" y="0"/>
                      <a:pt x="342" y="1"/>
                      <a:pt x="304" y="3"/>
                    </a:cubicBezTo>
                    <a:cubicBezTo>
                      <a:pt x="0" y="33"/>
                      <a:pt x="0" y="489"/>
                      <a:pt x="304" y="489"/>
                    </a:cubicBezTo>
                    <a:cubicBezTo>
                      <a:pt x="339" y="487"/>
                      <a:pt x="374" y="487"/>
                      <a:pt x="409" y="487"/>
                    </a:cubicBezTo>
                    <a:cubicBezTo>
                      <a:pt x="1128" y="487"/>
                      <a:pt x="1791" y="783"/>
                      <a:pt x="2371" y="1218"/>
                    </a:cubicBezTo>
                    <a:cubicBezTo>
                      <a:pt x="2133" y="1175"/>
                      <a:pt x="1882" y="1147"/>
                      <a:pt x="1634" y="1147"/>
                    </a:cubicBezTo>
                    <a:cubicBezTo>
                      <a:pt x="1187" y="1147"/>
                      <a:pt x="747" y="1238"/>
                      <a:pt x="396" y="1492"/>
                    </a:cubicBezTo>
                    <a:cubicBezTo>
                      <a:pt x="196" y="1641"/>
                      <a:pt x="324" y="1934"/>
                      <a:pt x="510" y="1934"/>
                    </a:cubicBezTo>
                    <a:cubicBezTo>
                      <a:pt x="551" y="1934"/>
                      <a:pt x="595" y="1920"/>
                      <a:pt x="639" y="1887"/>
                    </a:cubicBezTo>
                    <a:cubicBezTo>
                      <a:pt x="919" y="1680"/>
                      <a:pt x="1263" y="1604"/>
                      <a:pt x="1620" y="1604"/>
                    </a:cubicBezTo>
                    <a:cubicBezTo>
                      <a:pt x="2152" y="1604"/>
                      <a:pt x="2713" y="1772"/>
                      <a:pt x="3131" y="1917"/>
                    </a:cubicBezTo>
                    <a:cubicBezTo>
                      <a:pt x="3374" y="2161"/>
                      <a:pt x="3587" y="2465"/>
                      <a:pt x="3769" y="2738"/>
                    </a:cubicBezTo>
                    <a:cubicBezTo>
                      <a:pt x="3814" y="2809"/>
                      <a:pt x="3882" y="2839"/>
                      <a:pt x="3951" y="2839"/>
                    </a:cubicBezTo>
                    <a:cubicBezTo>
                      <a:pt x="4119" y="2839"/>
                      <a:pt x="4294" y="2667"/>
                      <a:pt x="4165" y="2495"/>
                    </a:cubicBezTo>
                    <a:cubicBezTo>
                      <a:pt x="3363" y="1248"/>
                      <a:pt x="2010" y="0"/>
                      <a:pt x="417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12"/>
              <p:cNvSpPr/>
              <p:nvPr/>
            </p:nvSpPr>
            <p:spPr>
              <a:xfrm>
                <a:off x="3005473" y="2225251"/>
                <a:ext cx="172213" cy="224223"/>
              </a:xfrm>
              <a:custGeom>
                <a:rect b="b" l="l" r="r" t="t"/>
                <a:pathLst>
                  <a:path extrusionOk="0" h="4988" w="3831">
                    <a:moveTo>
                      <a:pt x="926" y="1"/>
                    </a:moveTo>
                    <a:cubicBezTo>
                      <a:pt x="400" y="1"/>
                      <a:pt x="0" y="185"/>
                      <a:pt x="0" y="185"/>
                    </a:cubicBezTo>
                    <a:lnTo>
                      <a:pt x="1611" y="4987"/>
                    </a:lnTo>
                    <a:cubicBezTo>
                      <a:pt x="1611" y="4987"/>
                      <a:pt x="3830" y="3498"/>
                      <a:pt x="2888" y="1400"/>
                    </a:cubicBezTo>
                    <a:cubicBezTo>
                      <a:pt x="2360" y="261"/>
                      <a:pt x="1553" y="1"/>
                      <a:pt x="92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12"/>
              <p:cNvSpPr/>
              <p:nvPr/>
            </p:nvSpPr>
            <p:spPr>
              <a:xfrm>
                <a:off x="2347527" y="1577171"/>
                <a:ext cx="109010" cy="249217"/>
              </a:xfrm>
              <a:custGeom>
                <a:rect b="b" l="l" r="r" t="t"/>
                <a:pathLst>
                  <a:path extrusionOk="0" h="5544" w="2425">
                    <a:moveTo>
                      <a:pt x="1335" y="0"/>
                    </a:moveTo>
                    <a:cubicBezTo>
                      <a:pt x="1307" y="0"/>
                      <a:pt x="1277" y="4"/>
                      <a:pt x="1247" y="12"/>
                    </a:cubicBezTo>
                    <a:cubicBezTo>
                      <a:pt x="0" y="316"/>
                      <a:pt x="1702" y="5544"/>
                      <a:pt x="1702" y="5544"/>
                    </a:cubicBezTo>
                    <a:cubicBezTo>
                      <a:pt x="1702" y="5544"/>
                      <a:pt x="2424" y="0"/>
                      <a:pt x="1335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12"/>
              <p:cNvSpPr/>
              <p:nvPr/>
            </p:nvSpPr>
            <p:spPr>
              <a:xfrm>
                <a:off x="2406280" y="1618527"/>
                <a:ext cx="169471" cy="207860"/>
              </a:xfrm>
              <a:custGeom>
                <a:rect b="b" l="l" r="r" t="t"/>
                <a:pathLst>
                  <a:path extrusionOk="0" h="4624" w="3770">
                    <a:moveTo>
                      <a:pt x="2496" y="0"/>
                    </a:moveTo>
                    <a:cubicBezTo>
                      <a:pt x="1296" y="0"/>
                      <a:pt x="0" y="4624"/>
                      <a:pt x="0" y="4624"/>
                    </a:cubicBezTo>
                    <a:cubicBezTo>
                      <a:pt x="0" y="4624"/>
                      <a:pt x="3769" y="156"/>
                      <a:pt x="2554" y="4"/>
                    </a:cubicBezTo>
                    <a:cubicBezTo>
                      <a:pt x="2535" y="1"/>
                      <a:pt x="2515" y="0"/>
                      <a:pt x="2496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9" name="Google Shape;1569;p12"/>
            <p:cNvSpPr/>
            <p:nvPr/>
          </p:nvSpPr>
          <p:spPr>
            <a:xfrm>
              <a:off x="1619252" y="3430293"/>
              <a:ext cx="1453854" cy="975604"/>
            </a:xfrm>
            <a:custGeom>
              <a:rect b="b" l="l" r="r" t="t"/>
              <a:pathLst>
                <a:path extrusionOk="0" h="21703" w="32342">
                  <a:moveTo>
                    <a:pt x="23792" y="1"/>
                  </a:moveTo>
                  <a:cubicBezTo>
                    <a:pt x="22994" y="1"/>
                    <a:pt x="22185" y="184"/>
                    <a:pt x="21399" y="582"/>
                  </a:cubicBezTo>
                  <a:cubicBezTo>
                    <a:pt x="19648" y="1457"/>
                    <a:pt x="17855" y="2971"/>
                    <a:pt x="15852" y="2971"/>
                  </a:cubicBezTo>
                  <a:cubicBezTo>
                    <a:pt x="15422" y="2971"/>
                    <a:pt x="14981" y="2901"/>
                    <a:pt x="14530" y="2740"/>
                  </a:cubicBezTo>
                  <a:cubicBezTo>
                    <a:pt x="12998" y="2199"/>
                    <a:pt x="11284" y="1840"/>
                    <a:pt x="9592" y="1840"/>
                  </a:cubicBezTo>
                  <a:cubicBezTo>
                    <a:pt x="8430" y="1840"/>
                    <a:pt x="7278" y="2009"/>
                    <a:pt x="6201" y="2405"/>
                  </a:cubicBezTo>
                  <a:cubicBezTo>
                    <a:pt x="6171" y="2436"/>
                    <a:pt x="6140" y="2436"/>
                    <a:pt x="6110" y="2466"/>
                  </a:cubicBezTo>
                  <a:cubicBezTo>
                    <a:pt x="2462" y="3864"/>
                    <a:pt x="0" y="7664"/>
                    <a:pt x="0" y="11554"/>
                  </a:cubicBezTo>
                  <a:cubicBezTo>
                    <a:pt x="31" y="14959"/>
                    <a:pt x="1885" y="18029"/>
                    <a:pt x="4651" y="19944"/>
                  </a:cubicBezTo>
                  <a:cubicBezTo>
                    <a:pt x="6515" y="21228"/>
                    <a:pt x="8283" y="21702"/>
                    <a:pt x="9929" y="21702"/>
                  </a:cubicBezTo>
                  <a:cubicBezTo>
                    <a:pt x="13972" y="21702"/>
                    <a:pt x="17281" y="18837"/>
                    <a:pt x="19484" y="18059"/>
                  </a:cubicBezTo>
                  <a:cubicBezTo>
                    <a:pt x="20035" y="17868"/>
                    <a:pt x="20628" y="17790"/>
                    <a:pt x="21231" y="17790"/>
                  </a:cubicBezTo>
                  <a:cubicBezTo>
                    <a:pt x="23984" y="17790"/>
                    <a:pt x="26931" y="19427"/>
                    <a:pt x="26931" y="19427"/>
                  </a:cubicBezTo>
                  <a:cubicBezTo>
                    <a:pt x="26931" y="19427"/>
                    <a:pt x="26978" y="19435"/>
                    <a:pt x="27064" y="19435"/>
                  </a:cubicBezTo>
                  <a:cubicBezTo>
                    <a:pt x="27675" y="19435"/>
                    <a:pt x="30248" y="19037"/>
                    <a:pt x="31582" y="12558"/>
                  </a:cubicBezTo>
                  <a:cubicBezTo>
                    <a:pt x="32341" y="8819"/>
                    <a:pt x="30943" y="4746"/>
                    <a:pt x="28268" y="2041"/>
                  </a:cubicBezTo>
                  <a:cubicBezTo>
                    <a:pt x="27021" y="773"/>
                    <a:pt x="25430" y="1"/>
                    <a:pt x="23792" y="1"/>
                  </a:cubicBez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2"/>
            <p:cNvSpPr/>
            <p:nvPr/>
          </p:nvSpPr>
          <p:spPr>
            <a:xfrm>
              <a:off x="2295607" y="3329329"/>
              <a:ext cx="1781782" cy="716048"/>
            </a:xfrm>
            <a:custGeom>
              <a:rect b="b" l="l" r="r" t="t"/>
              <a:pathLst>
                <a:path extrusionOk="0" h="15929" w="39637">
                  <a:moveTo>
                    <a:pt x="38147" y="1"/>
                  </a:moveTo>
                  <a:lnTo>
                    <a:pt x="0" y="12737"/>
                  </a:lnTo>
                  <a:lnTo>
                    <a:pt x="2766" y="15928"/>
                  </a:lnTo>
                  <a:lnTo>
                    <a:pt x="39636" y="3284"/>
                  </a:lnTo>
                  <a:lnTo>
                    <a:pt x="38147" y="1"/>
                  </a:ln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2"/>
            <p:cNvSpPr/>
            <p:nvPr/>
          </p:nvSpPr>
          <p:spPr>
            <a:xfrm>
              <a:off x="4010365" y="3094318"/>
              <a:ext cx="556152" cy="404483"/>
            </a:xfrm>
            <a:custGeom>
              <a:rect b="b" l="l" r="r" t="t"/>
              <a:pathLst>
                <a:path extrusionOk="0" h="8998" w="12372">
                  <a:moveTo>
                    <a:pt x="9879" y="1"/>
                  </a:moveTo>
                  <a:lnTo>
                    <a:pt x="1004" y="3132"/>
                  </a:lnTo>
                  <a:lnTo>
                    <a:pt x="1" y="5229"/>
                  </a:lnTo>
                  <a:lnTo>
                    <a:pt x="1490" y="8512"/>
                  </a:lnTo>
                  <a:lnTo>
                    <a:pt x="4439" y="8998"/>
                  </a:lnTo>
                  <a:lnTo>
                    <a:pt x="12372" y="6657"/>
                  </a:lnTo>
                  <a:lnTo>
                    <a:pt x="9879" y="1"/>
                  </a:ln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2"/>
            <p:cNvSpPr/>
            <p:nvPr/>
          </p:nvSpPr>
          <p:spPr>
            <a:xfrm>
              <a:off x="2829868" y="4145082"/>
              <a:ext cx="408573" cy="370319"/>
            </a:xfrm>
            <a:custGeom>
              <a:rect b="b" l="l" r="r" t="t"/>
              <a:pathLst>
                <a:path extrusionOk="0" h="8238" w="9089">
                  <a:moveTo>
                    <a:pt x="9088" y="0"/>
                  </a:moveTo>
                  <a:cubicBezTo>
                    <a:pt x="8541" y="122"/>
                    <a:pt x="8024" y="243"/>
                    <a:pt x="7508" y="395"/>
                  </a:cubicBezTo>
                  <a:cubicBezTo>
                    <a:pt x="6991" y="578"/>
                    <a:pt x="6474" y="730"/>
                    <a:pt x="5988" y="973"/>
                  </a:cubicBezTo>
                  <a:cubicBezTo>
                    <a:pt x="4985" y="1429"/>
                    <a:pt x="4043" y="1976"/>
                    <a:pt x="3192" y="2675"/>
                  </a:cubicBezTo>
                  <a:cubicBezTo>
                    <a:pt x="2340" y="3404"/>
                    <a:pt x="1581" y="4225"/>
                    <a:pt x="1033" y="5167"/>
                  </a:cubicBezTo>
                  <a:cubicBezTo>
                    <a:pt x="456" y="6110"/>
                    <a:pt x="30" y="7173"/>
                    <a:pt x="0" y="8237"/>
                  </a:cubicBezTo>
                  <a:cubicBezTo>
                    <a:pt x="334" y="7234"/>
                    <a:pt x="851" y="6322"/>
                    <a:pt x="1489" y="5471"/>
                  </a:cubicBezTo>
                  <a:cubicBezTo>
                    <a:pt x="2097" y="4620"/>
                    <a:pt x="2827" y="3891"/>
                    <a:pt x="3647" y="3222"/>
                  </a:cubicBezTo>
                  <a:lnTo>
                    <a:pt x="4255" y="2736"/>
                  </a:lnTo>
                  <a:cubicBezTo>
                    <a:pt x="4468" y="2584"/>
                    <a:pt x="4681" y="2432"/>
                    <a:pt x="4894" y="2280"/>
                  </a:cubicBezTo>
                  <a:cubicBezTo>
                    <a:pt x="5319" y="1976"/>
                    <a:pt x="5775" y="1733"/>
                    <a:pt x="6231" y="1459"/>
                  </a:cubicBezTo>
                  <a:cubicBezTo>
                    <a:pt x="6444" y="1307"/>
                    <a:pt x="6687" y="1216"/>
                    <a:pt x="6930" y="1064"/>
                  </a:cubicBezTo>
                  <a:lnTo>
                    <a:pt x="7629" y="699"/>
                  </a:lnTo>
                  <a:cubicBezTo>
                    <a:pt x="8116" y="486"/>
                    <a:pt x="8602" y="243"/>
                    <a:pt x="9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2"/>
            <p:cNvSpPr/>
            <p:nvPr/>
          </p:nvSpPr>
          <p:spPr>
            <a:xfrm>
              <a:off x="2788871" y="4406032"/>
              <a:ext cx="414013" cy="347123"/>
            </a:xfrm>
            <a:custGeom>
              <a:rect b="b" l="l" r="r" t="t"/>
              <a:pathLst>
                <a:path extrusionOk="0" h="7722" w="9210">
                  <a:moveTo>
                    <a:pt x="912" y="1"/>
                  </a:moveTo>
                  <a:lnTo>
                    <a:pt x="0" y="2432"/>
                  </a:lnTo>
                  <a:cubicBezTo>
                    <a:pt x="0" y="2432"/>
                    <a:pt x="365" y="6627"/>
                    <a:pt x="4529" y="7721"/>
                  </a:cubicBezTo>
                  <a:cubicBezTo>
                    <a:pt x="6596" y="7113"/>
                    <a:pt x="9210" y="5381"/>
                    <a:pt x="9210" y="5381"/>
                  </a:cubicBezTo>
                  <a:cubicBezTo>
                    <a:pt x="9210" y="5381"/>
                    <a:pt x="3556" y="2827"/>
                    <a:pt x="912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2"/>
            <p:cNvSpPr/>
            <p:nvPr/>
          </p:nvSpPr>
          <p:spPr>
            <a:xfrm>
              <a:off x="2552466" y="4564534"/>
              <a:ext cx="98446" cy="159222"/>
            </a:xfrm>
            <a:custGeom>
              <a:rect b="b" l="l" r="r" t="t"/>
              <a:pathLst>
                <a:path extrusionOk="0" h="3542" w="2190">
                  <a:moveTo>
                    <a:pt x="183" y="0"/>
                  </a:moveTo>
                  <a:cubicBezTo>
                    <a:pt x="1" y="0"/>
                    <a:pt x="1" y="304"/>
                    <a:pt x="183" y="304"/>
                  </a:cubicBezTo>
                  <a:lnTo>
                    <a:pt x="335" y="304"/>
                  </a:lnTo>
                  <a:cubicBezTo>
                    <a:pt x="517" y="335"/>
                    <a:pt x="669" y="396"/>
                    <a:pt x="791" y="456"/>
                  </a:cubicBezTo>
                  <a:cubicBezTo>
                    <a:pt x="1308" y="730"/>
                    <a:pt x="1612" y="1216"/>
                    <a:pt x="1733" y="1733"/>
                  </a:cubicBezTo>
                  <a:cubicBezTo>
                    <a:pt x="1885" y="2280"/>
                    <a:pt x="1885" y="2858"/>
                    <a:pt x="1824" y="3405"/>
                  </a:cubicBezTo>
                  <a:cubicBezTo>
                    <a:pt x="1809" y="3496"/>
                    <a:pt x="1878" y="3542"/>
                    <a:pt x="1950" y="3542"/>
                  </a:cubicBezTo>
                  <a:cubicBezTo>
                    <a:pt x="2022" y="3542"/>
                    <a:pt x="2098" y="3496"/>
                    <a:pt x="2098" y="3405"/>
                  </a:cubicBezTo>
                  <a:cubicBezTo>
                    <a:pt x="2189" y="2554"/>
                    <a:pt x="2159" y="1551"/>
                    <a:pt x="1612" y="821"/>
                  </a:cubicBezTo>
                  <a:cubicBezTo>
                    <a:pt x="1338" y="426"/>
                    <a:pt x="943" y="152"/>
                    <a:pt x="487" y="31"/>
                  </a:cubicBezTo>
                  <a:cubicBezTo>
                    <a:pt x="36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2"/>
            <p:cNvSpPr/>
            <p:nvPr/>
          </p:nvSpPr>
          <p:spPr>
            <a:xfrm>
              <a:off x="2634459" y="4549520"/>
              <a:ext cx="84735" cy="161919"/>
            </a:xfrm>
            <a:custGeom>
              <a:rect b="b" l="l" r="r" t="t"/>
              <a:pathLst>
                <a:path extrusionOk="0" h="3602" w="1885">
                  <a:moveTo>
                    <a:pt x="183" y="0"/>
                  </a:moveTo>
                  <a:cubicBezTo>
                    <a:pt x="0" y="31"/>
                    <a:pt x="0" y="304"/>
                    <a:pt x="183" y="304"/>
                  </a:cubicBezTo>
                  <a:lnTo>
                    <a:pt x="304" y="304"/>
                  </a:lnTo>
                  <a:cubicBezTo>
                    <a:pt x="456" y="334"/>
                    <a:pt x="548" y="365"/>
                    <a:pt x="669" y="426"/>
                  </a:cubicBezTo>
                  <a:cubicBezTo>
                    <a:pt x="1095" y="699"/>
                    <a:pt x="1338" y="1246"/>
                    <a:pt x="1429" y="1733"/>
                  </a:cubicBezTo>
                  <a:cubicBezTo>
                    <a:pt x="1581" y="2280"/>
                    <a:pt x="1581" y="2888"/>
                    <a:pt x="1551" y="3465"/>
                  </a:cubicBezTo>
                  <a:cubicBezTo>
                    <a:pt x="1551" y="3556"/>
                    <a:pt x="1619" y="3602"/>
                    <a:pt x="1687" y="3602"/>
                  </a:cubicBezTo>
                  <a:cubicBezTo>
                    <a:pt x="1756" y="3602"/>
                    <a:pt x="1824" y="3556"/>
                    <a:pt x="1824" y="3465"/>
                  </a:cubicBezTo>
                  <a:cubicBezTo>
                    <a:pt x="1885" y="2584"/>
                    <a:pt x="1855" y="1550"/>
                    <a:pt x="1368" y="760"/>
                  </a:cubicBezTo>
                  <a:cubicBezTo>
                    <a:pt x="1155" y="426"/>
                    <a:pt x="852" y="122"/>
                    <a:pt x="426" y="31"/>
                  </a:cubicBezTo>
                  <a:cubicBezTo>
                    <a:pt x="36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2"/>
            <p:cNvSpPr/>
            <p:nvPr/>
          </p:nvSpPr>
          <p:spPr>
            <a:xfrm>
              <a:off x="2711643" y="4535450"/>
              <a:ext cx="84106" cy="162368"/>
            </a:xfrm>
            <a:custGeom>
              <a:rect b="b" l="l" r="r" t="t"/>
              <a:pathLst>
                <a:path extrusionOk="0" h="3612" w="1871">
                  <a:moveTo>
                    <a:pt x="178" y="0"/>
                  </a:moveTo>
                  <a:cubicBezTo>
                    <a:pt x="36" y="0"/>
                    <a:pt x="1" y="228"/>
                    <a:pt x="138" y="283"/>
                  </a:cubicBezTo>
                  <a:cubicBezTo>
                    <a:pt x="122" y="268"/>
                    <a:pt x="115" y="260"/>
                    <a:pt x="119" y="260"/>
                  </a:cubicBezTo>
                  <a:lnTo>
                    <a:pt x="119" y="260"/>
                  </a:lnTo>
                  <a:cubicBezTo>
                    <a:pt x="122" y="260"/>
                    <a:pt x="138" y="268"/>
                    <a:pt x="168" y="283"/>
                  </a:cubicBezTo>
                  <a:cubicBezTo>
                    <a:pt x="198" y="313"/>
                    <a:pt x="229" y="313"/>
                    <a:pt x="259" y="344"/>
                  </a:cubicBezTo>
                  <a:cubicBezTo>
                    <a:pt x="381" y="435"/>
                    <a:pt x="502" y="526"/>
                    <a:pt x="624" y="617"/>
                  </a:cubicBezTo>
                  <a:cubicBezTo>
                    <a:pt x="1019" y="982"/>
                    <a:pt x="1262" y="1499"/>
                    <a:pt x="1414" y="2015"/>
                  </a:cubicBezTo>
                  <a:cubicBezTo>
                    <a:pt x="1536" y="2502"/>
                    <a:pt x="1566" y="2988"/>
                    <a:pt x="1566" y="3474"/>
                  </a:cubicBezTo>
                  <a:cubicBezTo>
                    <a:pt x="1566" y="3565"/>
                    <a:pt x="1635" y="3611"/>
                    <a:pt x="1703" y="3611"/>
                  </a:cubicBezTo>
                  <a:cubicBezTo>
                    <a:pt x="1771" y="3611"/>
                    <a:pt x="1840" y="3565"/>
                    <a:pt x="1840" y="3474"/>
                  </a:cubicBezTo>
                  <a:cubicBezTo>
                    <a:pt x="1870" y="2258"/>
                    <a:pt x="1566" y="830"/>
                    <a:pt x="442" y="131"/>
                  </a:cubicBezTo>
                  <a:cubicBezTo>
                    <a:pt x="381" y="70"/>
                    <a:pt x="290" y="40"/>
                    <a:pt x="229" y="9"/>
                  </a:cubicBezTo>
                  <a:cubicBezTo>
                    <a:pt x="211" y="3"/>
                    <a:pt x="194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2"/>
            <p:cNvSpPr/>
            <p:nvPr/>
          </p:nvSpPr>
          <p:spPr>
            <a:xfrm>
              <a:off x="2534710" y="4005235"/>
              <a:ext cx="28725" cy="9710"/>
            </a:xfrm>
            <a:custGeom>
              <a:rect b="b" l="l" r="r" t="t"/>
              <a:pathLst>
                <a:path extrusionOk="0" h="216" w="639">
                  <a:moveTo>
                    <a:pt x="164" y="1"/>
                  </a:moveTo>
                  <a:cubicBezTo>
                    <a:pt x="69" y="1"/>
                    <a:pt x="1" y="11"/>
                    <a:pt x="1" y="11"/>
                  </a:cubicBezTo>
                  <a:cubicBezTo>
                    <a:pt x="1" y="11"/>
                    <a:pt x="172" y="216"/>
                    <a:pt x="398" y="216"/>
                  </a:cubicBezTo>
                  <a:cubicBezTo>
                    <a:pt x="474" y="216"/>
                    <a:pt x="555" y="193"/>
                    <a:pt x="639" y="132"/>
                  </a:cubicBezTo>
                  <a:cubicBezTo>
                    <a:pt x="511" y="23"/>
                    <a:pt x="307" y="1"/>
                    <a:pt x="16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2"/>
            <p:cNvSpPr/>
            <p:nvPr/>
          </p:nvSpPr>
          <p:spPr>
            <a:xfrm>
              <a:off x="2284684" y="3755659"/>
              <a:ext cx="336155" cy="337503"/>
            </a:xfrm>
            <a:custGeom>
              <a:rect b="b" l="l" r="r" t="t"/>
              <a:pathLst>
                <a:path extrusionOk="0" h="7508" w="7478">
                  <a:moveTo>
                    <a:pt x="3739" y="0"/>
                  </a:moveTo>
                  <a:cubicBezTo>
                    <a:pt x="1672" y="0"/>
                    <a:pt x="0" y="1672"/>
                    <a:pt x="0" y="3739"/>
                  </a:cubicBezTo>
                  <a:cubicBezTo>
                    <a:pt x="0" y="5836"/>
                    <a:pt x="1672" y="7508"/>
                    <a:pt x="3739" y="7508"/>
                  </a:cubicBezTo>
                  <a:cubicBezTo>
                    <a:pt x="5806" y="7508"/>
                    <a:pt x="7477" y="5836"/>
                    <a:pt x="7477" y="3739"/>
                  </a:cubicBezTo>
                  <a:cubicBezTo>
                    <a:pt x="7477" y="1672"/>
                    <a:pt x="5806" y="0"/>
                    <a:pt x="3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2"/>
            <p:cNvSpPr/>
            <p:nvPr/>
          </p:nvSpPr>
          <p:spPr>
            <a:xfrm>
              <a:off x="2369374" y="3337556"/>
              <a:ext cx="1645172" cy="561592"/>
            </a:xfrm>
            <a:custGeom>
              <a:rect b="b" l="l" r="r" t="t"/>
              <a:pathLst>
                <a:path extrusionOk="0" fill="none" h="12493" w="36598">
                  <a:moveTo>
                    <a:pt x="1" y="12493"/>
                  </a:moveTo>
                  <a:lnTo>
                    <a:pt x="36597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2"/>
            <p:cNvSpPr/>
            <p:nvPr/>
          </p:nvSpPr>
          <p:spPr>
            <a:xfrm>
              <a:off x="2372116" y="3362145"/>
              <a:ext cx="1651959" cy="562985"/>
            </a:xfrm>
            <a:custGeom>
              <a:rect b="b" l="l" r="r" t="t"/>
              <a:pathLst>
                <a:path extrusionOk="0" fill="none" h="12524" w="36749">
                  <a:moveTo>
                    <a:pt x="0" y="12523"/>
                  </a:moveTo>
                  <a:lnTo>
                    <a:pt x="3674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2"/>
            <p:cNvSpPr/>
            <p:nvPr/>
          </p:nvSpPr>
          <p:spPr>
            <a:xfrm>
              <a:off x="2376207" y="3388082"/>
              <a:ext cx="1665625" cy="568469"/>
            </a:xfrm>
            <a:custGeom>
              <a:rect b="b" l="l" r="r" t="t"/>
              <a:pathLst>
                <a:path extrusionOk="0" fill="none" h="12646" w="37053">
                  <a:moveTo>
                    <a:pt x="1" y="12645"/>
                  </a:moveTo>
                  <a:lnTo>
                    <a:pt x="37053" y="1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2"/>
            <p:cNvSpPr/>
            <p:nvPr/>
          </p:nvSpPr>
          <p:spPr>
            <a:xfrm>
              <a:off x="2223189" y="3409974"/>
              <a:ext cx="1824127" cy="623087"/>
            </a:xfrm>
            <a:custGeom>
              <a:rect b="b" l="l" r="r" t="t"/>
              <a:pathLst>
                <a:path extrusionOk="0" fill="none" h="13861" w="40579">
                  <a:moveTo>
                    <a:pt x="0" y="13861"/>
                  </a:moveTo>
                  <a:lnTo>
                    <a:pt x="4057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2"/>
            <p:cNvSpPr/>
            <p:nvPr/>
          </p:nvSpPr>
          <p:spPr>
            <a:xfrm>
              <a:off x="2232764" y="3434563"/>
              <a:ext cx="1825476" cy="623087"/>
            </a:xfrm>
            <a:custGeom>
              <a:rect b="b" l="l" r="r" t="t"/>
              <a:pathLst>
                <a:path extrusionOk="0" fill="none" h="13861" w="40609">
                  <a:moveTo>
                    <a:pt x="0" y="13861"/>
                  </a:moveTo>
                  <a:lnTo>
                    <a:pt x="4060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2"/>
            <p:cNvSpPr/>
            <p:nvPr/>
          </p:nvSpPr>
          <p:spPr>
            <a:xfrm>
              <a:off x="2246429" y="3461894"/>
              <a:ext cx="1824127" cy="623087"/>
            </a:xfrm>
            <a:custGeom>
              <a:rect b="b" l="l" r="r" t="t"/>
              <a:pathLst>
                <a:path extrusionOk="0" fill="none" h="13861" w="40579">
                  <a:moveTo>
                    <a:pt x="0" y="13861"/>
                  </a:moveTo>
                  <a:lnTo>
                    <a:pt x="40578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2"/>
            <p:cNvSpPr/>
            <p:nvPr/>
          </p:nvSpPr>
          <p:spPr>
            <a:xfrm>
              <a:off x="3465226" y="3369966"/>
              <a:ext cx="556961" cy="366992"/>
            </a:xfrm>
            <a:custGeom>
              <a:rect b="b" l="l" r="r" t="t"/>
              <a:pathLst>
                <a:path extrusionOk="0" h="8164" w="12390">
                  <a:moveTo>
                    <a:pt x="11298" y="0"/>
                  </a:moveTo>
                  <a:cubicBezTo>
                    <a:pt x="11272" y="0"/>
                    <a:pt x="11244" y="3"/>
                    <a:pt x="11216" y="9"/>
                  </a:cubicBezTo>
                  <a:cubicBezTo>
                    <a:pt x="9970" y="252"/>
                    <a:pt x="9939" y="3626"/>
                    <a:pt x="9939" y="3626"/>
                  </a:cubicBezTo>
                  <a:lnTo>
                    <a:pt x="7781" y="4386"/>
                  </a:lnTo>
                  <a:cubicBezTo>
                    <a:pt x="7781" y="4386"/>
                    <a:pt x="5748" y="614"/>
                    <a:pt x="5047" y="614"/>
                  </a:cubicBezTo>
                  <a:cubicBezTo>
                    <a:pt x="5036" y="614"/>
                    <a:pt x="5026" y="615"/>
                    <a:pt x="5015" y="617"/>
                  </a:cubicBezTo>
                  <a:cubicBezTo>
                    <a:pt x="4347" y="738"/>
                    <a:pt x="4590" y="2471"/>
                    <a:pt x="4590" y="2471"/>
                  </a:cubicBezTo>
                  <a:cubicBezTo>
                    <a:pt x="4590" y="2471"/>
                    <a:pt x="4192" y="1304"/>
                    <a:pt x="3802" y="1304"/>
                  </a:cubicBezTo>
                  <a:cubicBezTo>
                    <a:pt x="3760" y="1304"/>
                    <a:pt x="3719" y="1317"/>
                    <a:pt x="3678" y="1346"/>
                  </a:cubicBezTo>
                  <a:cubicBezTo>
                    <a:pt x="3252" y="1650"/>
                    <a:pt x="4043" y="3626"/>
                    <a:pt x="4043" y="3626"/>
                  </a:cubicBezTo>
                  <a:cubicBezTo>
                    <a:pt x="4043" y="3626"/>
                    <a:pt x="3525" y="2549"/>
                    <a:pt x="3088" y="2549"/>
                  </a:cubicBezTo>
                  <a:cubicBezTo>
                    <a:pt x="2995" y="2549"/>
                    <a:pt x="2906" y="2597"/>
                    <a:pt x="2827" y="2714"/>
                  </a:cubicBezTo>
                  <a:cubicBezTo>
                    <a:pt x="2340" y="3383"/>
                    <a:pt x="4043" y="5662"/>
                    <a:pt x="4043" y="5662"/>
                  </a:cubicBezTo>
                  <a:cubicBezTo>
                    <a:pt x="4043" y="5662"/>
                    <a:pt x="1550" y="6513"/>
                    <a:pt x="0" y="7061"/>
                  </a:cubicBezTo>
                  <a:cubicBezTo>
                    <a:pt x="1854" y="7861"/>
                    <a:pt x="3414" y="8164"/>
                    <a:pt x="4695" y="8164"/>
                  </a:cubicBezTo>
                  <a:cubicBezTo>
                    <a:pt x="7886" y="8164"/>
                    <a:pt x="9344" y="6287"/>
                    <a:pt x="9301" y="5571"/>
                  </a:cubicBezTo>
                  <a:lnTo>
                    <a:pt x="9301" y="5571"/>
                  </a:lnTo>
                  <a:cubicBezTo>
                    <a:pt x="9346" y="5579"/>
                    <a:pt x="9394" y="5583"/>
                    <a:pt x="9446" y="5583"/>
                  </a:cubicBezTo>
                  <a:cubicBezTo>
                    <a:pt x="10170" y="5583"/>
                    <a:pt x="11520" y="4842"/>
                    <a:pt x="11520" y="4842"/>
                  </a:cubicBezTo>
                  <a:cubicBezTo>
                    <a:pt x="11520" y="4842"/>
                    <a:pt x="12390" y="0"/>
                    <a:pt x="11298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2"/>
            <p:cNvSpPr/>
            <p:nvPr/>
          </p:nvSpPr>
          <p:spPr>
            <a:xfrm>
              <a:off x="2232764" y="3734306"/>
              <a:ext cx="500097" cy="466517"/>
            </a:xfrm>
            <a:custGeom>
              <a:rect b="b" l="l" r="r" t="t"/>
              <a:pathLst>
                <a:path extrusionOk="0" h="10378" w="11125">
                  <a:moveTo>
                    <a:pt x="8052" y="0"/>
                  </a:moveTo>
                  <a:cubicBezTo>
                    <a:pt x="7976" y="0"/>
                    <a:pt x="7904" y="35"/>
                    <a:pt x="7842" y="111"/>
                  </a:cubicBezTo>
                  <a:cubicBezTo>
                    <a:pt x="7442" y="605"/>
                    <a:pt x="6457" y="881"/>
                    <a:pt x="5256" y="881"/>
                  </a:cubicBezTo>
                  <a:cubicBezTo>
                    <a:pt x="4908" y="881"/>
                    <a:pt x="4541" y="858"/>
                    <a:pt x="4164" y="810"/>
                  </a:cubicBezTo>
                  <a:cubicBezTo>
                    <a:pt x="4069" y="796"/>
                    <a:pt x="3977" y="789"/>
                    <a:pt x="3889" y="789"/>
                  </a:cubicBezTo>
                  <a:cubicBezTo>
                    <a:pt x="2442" y="789"/>
                    <a:pt x="2037" y="2573"/>
                    <a:pt x="2037" y="2573"/>
                  </a:cubicBezTo>
                  <a:lnTo>
                    <a:pt x="517" y="2177"/>
                  </a:lnTo>
                  <a:lnTo>
                    <a:pt x="0" y="6646"/>
                  </a:lnTo>
                  <a:cubicBezTo>
                    <a:pt x="0" y="6646"/>
                    <a:pt x="2432" y="7010"/>
                    <a:pt x="3526" y="7010"/>
                  </a:cubicBezTo>
                  <a:cubicBezTo>
                    <a:pt x="3999" y="9662"/>
                    <a:pt x="5377" y="10377"/>
                    <a:pt x="6336" y="10377"/>
                  </a:cubicBezTo>
                  <a:cubicBezTo>
                    <a:pt x="6608" y="10377"/>
                    <a:pt x="6847" y="10320"/>
                    <a:pt x="7021" y="10232"/>
                  </a:cubicBezTo>
                  <a:cubicBezTo>
                    <a:pt x="7812" y="9837"/>
                    <a:pt x="7021" y="9260"/>
                    <a:pt x="6262" y="8226"/>
                  </a:cubicBezTo>
                  <a:lnTo>
                    <a:pt x="6262" y="8226"/>
                  </a:lnTo>
                  <a:cubicBezTo>
                    <a:pt x="7322" y="8370"/>
                    <a:pt x="8112" y="8438"/>
                    <a:pt x="8707" y="8438"/>
                  </a:cubicBezTo>
                  <a:cubicBezTo>
                    <a:pt x="10498" y="8438"/>
                    <a:pt x="10509" y="7817"/>
                    <a:pt x="10760" y="6767"/>
                  </a:cubicBezTo>
                  <a:cubicBezTo>
                    <a:pt x="11125" y="5399"/>
                    <a:pt x="9909" y="4123"/>
                    <a:pt x="7508" y="2573"/>
                  </a:cubicBezTo>
                  <a:cubicBezTo>
                    <a:pt x="9382" y="1876"/>
                    <a:pt x="8614" y="0"/>
                    <a:pt x="8052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2"/>
            <p:cNvSpPr/>
            <p:nvPr/>
          </p:nvSpPr>
          <p:spPr>
            <a:xfrm>
              <a:off x="2597553" y="4017507"/>
              <a:ext cx="116202" cy="36052"/>
            </a:xfrm>
            <a:custGeom>
              <a:rect b="b" l="l" r="r" t="t"/>
              <a:pathLst>
                <a:path extrusionOk="0" h="802" w="2585">
                  <a:moveTo>
                    <a:pt x="225" y="0"/>
                  </a:moveTo>
                  <a:cubicBezTo>
                    <a:pt x="150" y="0"/>
                    <a:pt x="75" y="4"/>
                    <a:pt x="1" y="11"/>
                  </a:cubicBezTo>
                  <a:lnTo>
                    <a:pt x="2584" y="802"/>
                  </a:lnTo>
                  <a:cubicBezTo>
                    <a:pt x="2584" y="802"/>
                    <a:pt x="1355" y="0"/>
                    <a:pt x="2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2"/>
            <p:cNvSpPr/>
            <p:nvPr/>
          </p:nvSpPr>
          <p:spPr>
            <a:xfrm>
              <a:off x="4011759" y="3221398"/>
              <a:ext cx="84735" cy="118944"/>
            </a:xfrm>
            <a:custGeom>
              <a:rect b="b" l="l" r="r" t="t"/>
              <a:pathLst>
                <a:path extrusionOk="0" h="2646" w="1885">
                  <a:moveTo>
                    <a:pt x="1885" y="1"/>
                  </a:moveTo>
                  <a:lnTo>
                    <a:pt x="1642" y="61"/>
                  </a:lnTo>
                  <a:lnTo>
                    <a:pt x="0" y="2523"/>
                  </a:lnTo>
                  <a:lnTo>
                    <a:pt x="122" y="2645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2"/>
            <p:cNvSpPr/>
            <p:nvPr/>
          </p:nvSpPr>
          <p:spPr>
            <a:xfrm>
              <a:off x="4021334" y="3174962"/>
              <a:ext cx="203590" cy="189969"/>
            </a:xfrm>
            <a:custGeom>
              <a:rect b="b" l="l" r="r" t="t"/>
              <a:pathLst>
                <a:path extrusionOk="0" h="4226" w="4529">
                  <a:moveTo>
                    <a:pt x="4529" y="0"/>
                  </a:moveTo>
                  <a:lnTo>
                    <a:pt x="4255" y="122"/>
                  </a:lnTo>
                  <a:lnTo>
                    <a:pt x="0" y="4104"/>
                  </a:lnTo>
                  <a:lnTo>
                    <a:pt x="122" y="422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2"/>
            <p:cNvSpPr/>
            <p:nvPr/>
          </p:nvSpPr>
          <p:spPr>
            <a:xfrm>
              <a:off x="4039090" y="3127133"/>
              <a:ext cx="321141" cy="263736"/>
            </a:xfrm>
            <a:custGeom>
              <a:rect b="b" l="l" r="r" t="t"/>
              <a:pathLst>
                <a:path extrusionOk="0" h="5867" w="7144">
                  <a:moveTo>
                    <a:pt x="7143" y="0"/>
                  </a:moveTo>
                  <a:lnTo>
                    <a:pt x="6839" y="122"/>
                  </a:lnTo>
                  <a:lnTo>
                    <a:pt x="0" y="5715"/>
                  </a:lnTo>
                  <a:lnTo>
                    <a:pt x="122" y="5867"/>
                  </a:lnTo>
                  <a:lnTo>
                    <a:pt x="7143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2"/>
            <p:cNvSpPr/>
            <p:nvPr/>
          </p:nvSpPr>
          <p:spPr>
            <a:xfrm>
              <a:off x="4047271" y="3404490"/>
              <a:ext cx="482385" cy="9620"/>
            </a:xfrm>
            <a:custGeom>
              <a:rect b="b" l="l" r="r" t="t"/>
              <a:pathLst>
                <a:path extrusionOk="0" h="214" w="10731">
                  <a:moveTo>
                    <a:pt x="10730" y="1"/>
                  </a:moveTo>
                  <a:lnTo>
                    <a:pt x="1" y="31"/>
                  </a:lnTo>
                  <a:lnTo>
                    <a:pt x="1" y="213"/>
                  </a:lnTo>
                  <a:lnTo>
                    <a:pt x="10396" y="92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2"/>
            <p:cNvSpPr/>
            <p:nvPr/>
          </p:nvSpPr>
          <p:spPr>
            <a:xfrm>
              <a:off x="4058195" y="3430472"/>
              <a:ext cx="344381" cy="16408"/>
            </a:xfrm>
            <a:custGeom>
              <a:rect b="b" l="l" r="r" t="t"/>
              <a:pathLst>
                <a:path extrusionOk="0" h="365" w="7661">
                  <a:moveTo>
                    <a:pt x="1" y="0"/>
                  </a:moveTo>
                  <a:lnTo>
                    <a:pt x="1" y="183"/>
                  </a:lnTo>
                  <a:lnTo>
                    <a:pt x="7296" y="365"/>
                  </a:lnTo>
                  <a:lnTo>
                    <a:pt x="7660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2"/>
            <p:cNvSpPr/>
            <p:nvPr/>
          </p:nvSpPr>
          <p:spPr>
            <a:xfrm>
              <a:off x="4070512" y="3457804"/>
              <a:ext cx="189969" cy="30073"/>
            </a:xfrm>
            <a:custGeom>
              <a:rect b="b" l="l" r="r" t="t"/>
              <a:pathLst>
                <a:path extrusionOk="0" h="669" w="4226">
                  <a:moveTo>
                    <a:pt x="31" y="0"/>
                  </a:moveTo>
                  <a:lnTo>
                    <a:pt x="0" y="182"/>
                  </a:lnTo>
                  <a:lnTo>
                    <a:pt x="3891" y="669"/>
                  </a:lnTo>
                  <a:lnTo>
                    <a:pt x="4225" y="57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2"/>
            <p:cNvSpPr/>
            <p:nvPr/>
          </p:nvSpPr>
          <p:spPr>
            <a:xfrm>
              <a:off x="3366825" y="3543843"/>
              <a:ext cx="54707" cy="157199"/>
            </a:xfrm>
            <a:custGeom>
              <a:rect b="b" l="l" r="r" t="t"/>
              <a:pathLst>
                <a:path extrusionOk="0" fill="none" h="3497" w="1217">
                  <a:moveTo>
                    <a:pt x="1" y="1"/>
                  </a:moveTo>
                  <a:lnTo>
                    <a:pt x="1216" y="349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2"/>
            <p:cNvSpPr/>
            <p:nvPr/>
          </p:nvSpPr>
          <p:spPr>
            <a:xfrm>
              <a:off x="3174159" y="3606731"/>
              <a:ext cx="56056" cy="159896"/>
            </a:xfrm>
            <a:custGeom>
              <a:rect b="b" l="l" r="r" t="t"/>
              <a:pathLst>
                <a:path extrusionOk="0" fill="none" h="3557" w="1247">
                  <a:moveTo>
                    <a:pt x="1" y="0"/>
                  </a:moveTo>
                  <a:lnTo>
                    <a:pt x="1247" y="355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2"/>
            <p:cNvSpPr/>
            <p:nvPr/>
          </p:nvSpPr>
          <p:spPr>
            <a:xfrm>
              <a:off x="3537600" y="3486483"/>
              <a:ext cx="56101" cy="154457"/>
            </a:xfrm>
            <a:custGeom>
              <a:rect b="b" l="l" r="r" t="t"/>
              <a:pathLst>
                <a:path extrusionOk="0" fill="none" h="3436" w="1248">
                  <a:moveTo>
                    <a:pt x="1" y="0"/>
                  </a:moveTo>
                  <a:lnTo>
                    <a:pt x="1247" y="3435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2"/>
            <p:cNvSpPr/>
            <p:nvPr/>
          </p:nvSpPr>
          <p:spPr>
            <a:xfrm>
              <a:off x="3782186" y="3404490"/>
              <a:ext cx="56056" cy="155805"/>
            </a:xfrm>
            <a:custGeom>
              <a:rect b="b" l="l" r="r" t="t"/>
              <a:pathLst>
                <a:path extrusionOk="0" fill="none" h="3466" w="1247">
                  <a:moveTo>
                    <a:pt x="1" y="1"/>
                  </a:moveTo>
                  <a:lnTo>
                    <a:pt x="1247" y="346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2"/>
            <p:cNvSpPr/>
            <p:nvPr/>
          </p:nvSpPr>
          <p:spPr>
            <a:xfrm>
              <a:off x="2985628" y="3670923"/>
              <a:ext cx="57404" cy="161290"/>
            </a:xfrm>
            <a:custGeom>
              <a:rect b="b" l="l" r="r" t="t"/>
              <a:pathLst>
                <a:path extrusionOk="0" fill="none" h="3588" w="1277">
                  <a:moveTo>
                    <a:pt x="0" y="1"/>
                  </a:moveTo>
                  <a:lnTo>
                    <a:pt x="1277" y="3587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2"/>
            <p:cNvSpPr/>
            <p:nvPr/>
          </p:nvSpPr>
          <p:spPr>
            <a:xfrm>
              <a:off x="2157603" y="3883369"/>
              <a:ext cx="116157" cy="243822"/>
            </a:xfrm>
            <a:custGeom>
              <a:rect b="b" l="l" r="r" t="t"/>
              <a:pathLst>
                <a:path extrusionOk="0" h="5424" w="2584">
                  <a:moveTo>
                    <a:pt x="522" y="1"/>
                  </a:moveTo>
                  <a:cubicBezTo>
                    <a:pt x="480" y="1"/>
                    <a:pt x="437" y="6"/>
                    <a:pt x="395" y="16"/>
                  </a:cubicBezTo>
                  <a:cubicBezTo>
                    <a:pt x="152" y="108"/>
                    <a:pt x="0" y="381"/>
                    <a:pt x="92" y="624"/>
                  </a:cubicBezTo>
                  <a:lnTo>
                    <a:pt x="1611" y="5093"/>
                  </a:lnTo>
                  <a:cubicBezTo>
                    <a:pt x="1684" y="5287"/>
                    <a:pt x="1874" y="5423"/>
                    <a:pt x="2071" y="5423"/>
                  </a:cubicBezTo>
                  <a:cubicBezTo>
                    <a:pt x="2121" y="5423"/>
                    <a:pt x="2171" y="5415"/>
                    <a:pt x="2219" y="5396"/>
                  </a:cubicBezTo>
                  <a:cubicBezTo>
                    <a:pt x="2462" y="5305"/>
                    <a:pt x="2584" y="5032"/>
                    <a:pt x="2493" y="4789"/>
                  </a:cubicBezTo>
                  <a:lnTo>
                    <a:pt x="973" y="320"/>
                  </a:lnTo>
                  <a:cubicBezTo>
                    <a:pt x="923" y="119"/>
                    <a:pt x="726" y="1"/>
                    <a:pt x="52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2"/>
            <p:cNvSpPr/>
            <p:nvPr/>
          </p:nvSpPr>
          <p:spPr>
            <a:xfrm>
              <a:off x="1944438" y="3700997"/>
              <a:ext cx="271963" cy="310217"/>
            </a:xfrm>
            <a:custGeom>
              <a:rect b="b" l="l" r="r" t="t"/>
              <a:pathLst>
                <a:path extrusionOk="0" h="6901" w="6050">
                  <a:moveTo>
                    <a:pt x="3982" y="0"/>
                  </a:moveTo>
                  <a:cubicBezTo>
                    <a:pt x="1581" y="1004"/>
                    <a:pt x="487" y="3466"/>
                    <a:pt x="1" y="4985"/>
                  </a:cubicBezTo>
                  <a:cubicBezTo>
                    <a:pt x="1642" y="5928"/>
                    <a:pt x="3192" y="6536"/>
                    <a:pt x="4469" y="6900"/>
                  </a:cubicBezTo>
                  <a:cubicBezTo>
                    <a:pt x="4469" y="5806"/>
                    <a:pt x="4682" y="3739"/>
                    <a:pt x="6049" y="2037"/>
                  </a:cubicBezTo>
                  <a:lnTo>
                    <a:pt x="3982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2"/>
            <p:cNvSpPr/>
            <p:nvPr/>
          </p:nvSpPr>
          <p:spPr>
            <a:xfrm>
              <a:off x="1948525" y="3094550"/>
              <a:ext cx="413996" cy="259421"/>
            </a:xfrm>
            <a:custGeom>
              <a:rect b="b" l="l" r="r" t="t"/>
              <a:pathLst>
                <a:path extrusionOk="0" h="5771" w="9971">
                  <a:moveTo>
                    <a:pt x="5828" y="1"/>
                  </a:moveTo>
                  <a:cubicBezTo>
                    <a:pt x="4124" y="1"/>
                    <a:pt x="2028" y="576"/>
                    <a:pt x="1" y="1546"/>
                  </a:cubicBezTo>
                  <a:cubicBezTo>
                    <a:pt x="2372" y="1546"/>
                    <a:pt x="6384" y="2124"/>
                    <a:pt x="7691" y="5771"/>
                  </a:cubicBezTo>
                  <a:cubicBezTo>
                    <a:pt x="9150" y="4130"/>
                    <a:pt x="9971" y="2367"/>
                    <a:pt x="8816" y="1060"/>
                  </a:cubicBezTo>
                  <a:cubicBezTo>
                    <a:pt x="8175" y="328"/>
                    <a:pt x="7113" y="1"/>
                    <a:pt x="582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2"/>
            <p:cNvSpPr/>
            <p:nvPr/>
          </p:nvSpPr>
          <p:spPr>
            <a:xfrm>
              <a:off x="2145286" y="3792520"/>
              <a:ext cx="129868" cy="247374"/>
            </a:xfrm>
            <a:custGeom>
              <a:rect b="b" l="l" r="r" t="t"/>
              <a:pathLst>
                <a:path extrusionOk="0" h="5503" w="2889">
                  <a:moveTo>
                    <a:pt x="1581" y="1"/>
                  </a:moveTo>
                  <a:cubicBezTo>
                    <a:pt x="214" y="1703"/>
                    <a:pt x="1" y="3770"/>
                    <a:pt x="1" y="4864"/>
                  </a:cubicBezTo>
                  <a:cubicBezTo>
                    <a:pt x="1733" y="5381"/>
                    <a:pt x="2888" y="5503"/>
                    <a:pt x="2888" y="5503"/>
                  </a:cubicBezTo>
                  <a:lnTo>
                    <a:pt x="2888" y="1004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2"/>
            <p:cNvSpPr/>
            <p:nvPr/>
          </p:nvSpPr>
          <p:spPr>
            <a:xfrm>
              <a:off x="1729925" y="3164039"/>
              <a:ext cx="564334" cy="303339"/>
            </a:xfrm>
            <a:custGeom>
              <a:rect b="b" l="l" r="r" t="t"/>
              <a:pathLst>
                <a:path extrusionOk="0" h="6748" w="12554">
                  <a:moveTo>
                    <a:pt x="4864" y="0"/>
                  </a:moveTo>
                  <a:cubicBezTo>
                    <a:pt x="3101" y="851"/>
                    <a:pt x="1399" y="2006"/>
                    <a:pt x="0" y="3344"/>
                  </a:cubicBezTo>
                  <a:cubicBezTo>
                    <a:pt x="592" y="3265"/>
                    <a:pt x="1305" y="3204"/>
                    <a:pt x="2082" y="3204"/>
                  </a:cubicBezTo>
                  <a:cubicBezTo>
                    <a:pt x="4624" y="3204"/>
                    <a:pt x="7856" y="3862"/>
                    <a:pt x="9788" y="6748"/>
                  </a:cubicBezTo>
                  <a:cubicBezTo>
                    <a:pt x="10761" y="5988"/>
                    <a:pt x="11764" y="5106"/>
                    <a:pt x="12554" y="4225"/>
                  </a:cubicBezTo>
                  <a:cubicBezTo>
                    <a:pt x="11277" y="578"/>
                    <a:pt x="7235" y="0"/>
                    <a:pt x="486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2"/>
            <p:cNvSpPr/>
            <p:nvPr/>
          </p:nvSpPr>
          <p:spPr>
            <a:xfrm>
              <a:off x="1598754" y="3308022"/>
              <a:ext cx="571166" cy="256364"/>
            </a:xfrm>
            <a:custGeom>
              <a:rect b="b" l="l" r="r" t="t"/>
              <a:pathLst>
                <a:path extrusionOk="0" h="5703" w="12706">
                  <a:moveTo>
                    <a:pt x="5000" y="1"/>
                  </a:moveTo>
                  <a:cubicBezTo>
                    <a:pt x="4223" y="1"/>
                    <a:pt x="3510" y="62"/>
                    <a:pt x="2918" y="141"/>
                  </a:cubicBezTo>
                  <a:cubicBezTo>
                    <a:pt x="1399" y="1630"/>
                    <a:pt x="274" y="3362"/>
                    <a:pt x="0" y="5156"/>
                  </a:cubicBezTo>
                  <a:cubicBezTo>
                    <a:pt x="61" y="5338"/>
                    <a:pt x="152" y="5521"/>
                    <a:pt x="244" y="5703"/>
                  </a:cubicBezTo>
                  <a:cubicBezTo>
                    <a:pt x="1339" y="5126"/>
                    <a:pt x="3503" y="4209"/>
                    <a:pt x="6113" y="4209"/>
                  </a:cubicBezTo>
                  <a:cubicBezTo>
                    <a:pt x="7487" y="4209"/>
                    <a:pt x="8986" y="4464"/>
                    <a:pt x="10517" y="5156"/>
                  </a:cubicBezTo>
                  <a:cubicBezTo>
                    <a:pt x="11156" y="4730"/>
                    <a:pt x="11916" y="4183"/>
                    <a:pt x="12706" y="3545"/>
                  </a:cubicBezTo>
                  <a:cubicBezTo>
                    <a:pt x="10774" y="659"/>
                    <a:pt x="7542" y="1"/>
                    <a:pt x="5000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2"/>
            <p:cNvSpPr/>
            <p:nvPr/>
          </p:nvSpPr>
          <p:spPr>
            <a:xfrm>
              <a:off x="1775012" y="3609428"/>
              <a:ext cx="348472" cy="315701"/>
            </a:xfrm>
            <a:custGeom>
              <a:rect b="b" l="l" r="r" t="t"/>
              <a:pathLst>
                <a:path extrusionOk="0" h="7023" w="7752">
                  <a:moveTo>
                    <a:pt x="5654" y="1"/>
                  </a:moveTo>
                  <a:cubicBezTo>
                    <a:pt x="2432" y="609"/>
                    <a:pt x="760" y="2858"/>
                    <a:pt x="1" y="4135"/>
                  </a:cubicBezTo>
                  <a:cubicBezTo>
                    <a:pt x="1247" y="5351"/>
                    <a:pt x="2523" y="6262"/>
                    <a:pt x="3770" y="7022"/>
                  </a:cubicBezTo>
                  <a:cubicBezTo>
                    <a:pt x="4256" y="5503"/>
                    <a:pt x="5350" y="3041"/>
                    <a:pt x="7751" y="2068"/>
                  </a:cubicBezTo>
                  <a:lnTo>
                    <a:pt x="565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2"/>
            <p:cNvSpPr/>
            <p:nvPr/>
          </p:nvSpPr>
          <p:spPr>
            <a:xfrm>
              <a:off x="1609677" y="3497227"/>
              <a:ext cx="461887" cy="298080"/>
            </a:xfrm>
            <a:custGeom>
              <a:rect b="b" l="l" r="r" t="t"/>
              <a:pathLst>
                <a:path extrusionOk="0" h="6631" w="10275">
                  <a:moveTo>
                    <a:pt x="5870" y="0"/>
                  </a:moveTo>
                  <a:cubicBezTo>
                    <a:pt x="3260" y="0"/>
                    <a:pt x="1096" y="917"/>
                    <a:pt x="1" y="1494"/>
                  </a:cubicBezTo>
                  <a:cubicBezTo>
                    <a:pt x="1034" y="3591"/>
                    <a:pt x="2311" y="5293"/>
                    <a:pt x="3709" y="6631"/>
                  </a:cubicBezTo>
                  <a:cubicBezTo>
                    <a:pt x="4438" y="5354"/>
                    <a:pt x="6110" y="3105"/>
                    <a:pt x="9332" y="2467"/>
                  </a:cubicBezTo>
                  <a:lnTo>
                    <a:pt x="8755" y="1919"/>
                  </a:lnTo>
                  <a:cubicBezTo>
                    <a:pt x="8755" y="1919"/>
                    <a:pt x="9393" y="1555"/>
                    <a:pt x="10274" y="947"/>
                  </a:cubicBezTo>
                  <a:cubicBezTo>
                    <a:pt x="8743" y="255"/>
                    <a:pt x="7244" y="0"/>
                    <a:pt x="587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2"/>
            <p:cNvSpPr/>
            <p:nvPr/>
          </p:nvSpPr>
          <p:spPr>
            <a:xfrm>
              <a:off x="1884337" y="3308831"/>
              <a:ext cx="445479" cy="588968"/>
            </a:xfrm>
            <a:custGeom>
              <a:rect b="b" l="l" r="r" t="t"/>
              <a:pathLst>
                <a:path extrusionOk="0" h="13102" w="9910">
                  <a:moveTo>
                    <a:pt x="9909" y="1"/>
                  </a:moveTo>
                  <a:cubicBezTo>
                    <a:pt x="9908" y="1"/>
                    <a:pt x="1915" y="3649"/>
                    <a:pt x="0" y="5442"/>
                  </a:cubicBezTo>
                  <a:cubicBezTo>
                    <a:pt x="1398" y="8694"/>
                    <a:pt x="8693" y="13101"/>
                    <a:pt x="8693" y="13101"/>
                  </a:cubicBezTo>
                  <a:lnTo>
                    <a:pt x="8693" y="11764"/>
                  </a:lnTo>
                  <a:cubicBezTo>
                    <a:pt x="7356" y="10943"/>
                    <a:pt x="2645" y="6110"/>
                    <a:pt x="2645" y="6110"/>
                  </a:cubicBezTo>
                  <a:lnTo>
                    <a:pt x="4681" y="4803"/>
                  </a:lnTo>
                  <a:cubicBezTo>
                    <a:pt x="4681" y="4803"/>
                    <a:pt x="4681" y="4803"/>
                    <a:pt x="4681" y="4773"/>
                  </a:cubicBezTo>
                  <a:cubicBezTo>
                    <a:pt x="5836" y="3983"/>
                    <a:pt x="7356" y="2889"/>
                    <a:pt x="8389" y="1855"/>
                  </a:cubicBezTo>
                  <a:cubicBezTo>
                    <a:pt x="8359" y="1825"/>
                    <a:pt x="9909" y="1"/>
                    <a:pt x="99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2"/>
            <p:cNvSpPr/>
            <p:nvPr/>
          </p:nvSpPr>
          <p:spPr>
            <a:xfrm>
              <a:off x="3646924" y="3532919"/>
              <a:ext cx="46526" cy="77948"/>
            </a:xfrm>
            <a:custGeom>
              <a:rect b="b" l="l" r="r" t="t"/>
              <a:pathLst>
                <a:path extrusionOk="0" h="1734" w="1035">
                  <a:moveTo>
                    <a:pt x="1" y="1"/>
                  </a:moveTo>
                  <a:lnTo>
                    <a:pt x="1034" y="1733"/>
                  </a:lnTo>
                  <a:cubicBezTo>
                    <a:pt x="761" y="85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2"/>
            <p:cNvSpPr/>
            <p:nvPr/>
          </p:nvSpPr>
          <p:spPr>
            <a:xfrm>
              <a:off x="3671513" y="3480999"/>
              <a:ext cx="65631" cy="103885"/>
            </a:xfrm>
            <a:custGeom>
              <a:rect b="b" l="l" r="r" t="t"/>
              <a:pathLst>
                <a:path extrusionOk="0" h="2311" w="1460">
                  <a:moveTo>
                    <a:pt x="1" y="1"/>
                  </a:moveTo>
                  <a:lnTo>
                    <a:pt x="1460" y="2311"/>
                  </a:lnTo>
                  <a:cubicBezTo>
                    <a:pt x="1125" y="10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0" name="Google Shape;1610;p12"/>
          <p:cNvGrpSpPr/>
          <p:nvPr/>
        </p:nvGrpSpPr>
        <p:grpSpPr>
          <a:xfrm>
            <a:off x="10427642" y="536385"/>
            <a:ext cx="1306646" cy="1127609"/>
            <a:chOff x="7639680" y="1464492"/>
            <a:chExt cx="863422" cy="726989"/>
          </a:xfrm>
        </p:grpSpPr>
        <p:grpSp>
          <p:nvGrpSpPr>
            <p:cNvPr id="1611" name="Google Shape;1611;p12"/>
            <p:cNvGrpSpPr/>
            <p:nvPr/>
          </p:nvGrpSpPr>
          <p:grpSpPr>
            <a:xfrm rot="-842945">
              <a:off x="8112350" y="1790412"/>
              <a:ext cx="351858" cy="363803"/>
              <a:chOff x="3610557" y="2780704"/>
              <a:chExt cx="325017" cy="336051"/>
            </a:xfrm>
          </p:grpSpPr>
          <p:sp>
            <p:nvSpPr>
              <p:cNvPr id="1612" name="Google Shape;1612;p12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9FC5E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2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9FC5E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12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9FC5E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15" name="Google Shape;1615;p12"/>
            <p:cNvGrpSpPr/>
            <p:nvPr/>
          </p:nvGrpSpPr>
          <p:grpSpPr>
            <a:xfrm rot="1954993">
              <a:off x="7709942" y="1530607"/>
              <a:ext cx="351860" cy="363777"/>
              <a:chOff x="3610557" y="2780704"/>
              <a:chExt cx="325017" cy="336051"/>
            </a:xfrm>
          </p:grpSpPr>
          <p:sp>
            <p:nvSpPr>
              <p:cNvPr id="1616" name="Google Shape;1616;p12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9FC5E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12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9FC5E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2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9FC5E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19" name="Google Shape;1619;p12"/>
          <p:cNvSpPr/>
          <p:nvPr/>
        </p:nvSpPr>
        <p:spPr>
          <a:xfrm>
            <a:off x="886700" y="2177700"/>
            <a:ext cx="1456784" cy="846067"/>
          </a:xfrm>
          <a:custGeom>
            <a:rect b="b" l="l" r="r" t="t"/>
            <a:pathLst>
              <a:path extrusionOk="0" h="35554" w="61218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rgbClr val="B3AAD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12"/>
          <p:cNvSpPr/>
          <p:nvPr/>
        </p:nvSpPr>
        <p:spPr>
          <a:xfrm>
            <a:off x="3078318" y="654334"/>
            <a:ext cx="1921021" cy="1115684"/>
          </a:xfrm>
          <a:custGeom>
            <a:rect b="b" l="l" r="r" t="t"/>
            <a:pathLst>
              <a:path extrusionOk="0" h="35554" w="61218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rgbClr val="61D8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p12"/>
          <p:cNvSpPr/>
          <p:nvPr/>
        </p:nvSpPr>
        <p:spPr>
          <a:xfrm>
            <a:off x="368465" y="4596668"/>
            <a:ext cx="1691612" cy="1350267"/>
          </a:xfrm>
          <a:custGeom>
            <a:rect b="b" l="l" r="r" t="t"/>
            <a:pathLst>
              <a:path extrusionOk="0" h="49059" w="61461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rgbClr val="61D8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2" name="Google Shape;1622;p12"/>
          <p:cNvGrpSpPr/>
          <p:nvPr/>
        </p:nvGrpSpPr>
        <p:grpSpPr>
          <a:xfrm rot="-6216212">
            <a:off x="5851231" y="-516552"/>
            <a:ext cx="2969915" cy="5656463"/>
            <a:chOff x="3140775" y="3213569"/>
            <a:chExt cx="927252" cy="2565352"/>
          </a:xfrm>
        </p:grpSpPr>
        <p:sp>
          <p:nvSpPr>
            <p:cNvPr id="1623" name="Google Shape;1623;p12"/>
            <p:cNvSpPr/>
            <p:nvPr/>
          </p:nvSpPr>
          <p:spPr>
            <a:xfrm>
              <a:off x="3140775" y="3213569"/>
              <a:ext cx="927252" cy="2565352"/>
            </a:xfrm>
            <a:custGeom>
              <a:rect b="b" l="l" r="r" t="t"/>
              <a:pathLst>
                <a:path extrusionOk="0" h="151796" w="54867">
                  <a:moveTo>
                    <a:pt x="7218" y="2717"/>
                  </a:moveTo>
                  <a:lnTo>
                    <a:pt x="14774" y="9783"/>
                  </a:lnTo>
                  <a:cubicBezTo>
                    <a:pt x="14925" y="9934"/>
                    <a:pt x="15121" y="10009"/>
                    <a:pt x="15325" y="10009"/>
                  </a:cubicBezTo>
                  <a:cubicBezTo>
                    <a:pt x="15462" y="10009"/>
                    <a:pt x="15603" y="9976"/>
                    <a:pt x="15737" y="9909"/>
                  </a:cubicBezTo>
                  <a:cubicBezTo>
                    <a:pt x="19853" y="8015"/>
                    <a:pt x="24286" y="7040"/>
                    <a:pt x="28789" y="7040"/>
                  </a:cubicBezTo>
                  <a:cubicBezTo>
                    <a:pt x="29459" y="7040"/>
                    <a:pt x="30131" y="7061"/>
                    <a:pt x="30803" y="7105"/>
                  </a:cubicBezTo>
                  <a:cubicBezTo>
                    <a:pt x="34612" y="7314"/>
                    <a:pt x="38378" y="7356"/>
                    <a:pt x="41852" y="9197"/>
                  </a:cubicBezTo>
                  <a:cubicBezTo>
                    <a:pt x="47460" y="12211"/>
                    <a:pt x="50055" y="18363"/>
                    <a:pt x="51143" y="24306"/>
                  </a:cubicBezTo>
                  <a:cubicBezTo>
                    <a:pt x="52608" y="32509"/>
                    <a:pt x="51561" y="41172"/>
                    <a:pt x="51436" y="49417"/>
                  </a:cubicBezTo>
                  <a:cubicBezTo>
                    <a:pt x="51268" y="60172"/>
                    <a:pt x="51268" y="70928"/>
                    <a:pt x="51561" y="81684"/>
                  </a:cubicBezTo>
                  <a:cubicBezTo>
                    <a:pt x="51561" y="81684"/>
                    <a:pt x="51561" y="81684"/>
                    <a:pt x="51561" y="81684"/>
                  </a:cubicBezTo>
                  <a:lnTo>
                    <a:pt x="51561" y="81684"/>
                  </a:lnTo>
                  <a:cubicBezTo>
                    <a:pt x="51561" y="81701"/>
                    <a:pt x="51562" y="81718"/>
                    <a:pt x="51563" y="81735"/>
                  </a:cubicBezTo>
                  <a:lnTo>
                    <a:pt x="51563" y="81735"/>
                  </a:lnTo>
                  <a:cubicBezTo>
                    <a:pt x="51857" y="92432"/>
                    <a:pt x="52858" y="103087"/>
                    <a:pt x="52482" y="113826"/>
                  </a:cubicBezTo>
                  <a:cubicBezTo>
                    <a:pt x="52147" y="124205"/>
                    <a:pt x="51310" y="137639"/>
                    <a:pt x="43610" y="145507"/>
                  </a:cubicBezTo>
                  <a:cubicBezTo>
                    <a:pt x="40254" y="148923"/>
                    <a:pt x="35812" y="150337"/>
                    <a:pt x="31148" y="150337"/>
                  </a:cubicBezTo>
                  <a:cubicBezTo>
                    <a:pt x="22838" y="150337"/>
                    <a:pt x="13824" y="145848"/>
                    <a:pt x="8999" y="140192"/>
                  </a:cubicBezTo>
                  <a:cubicBezTo>
                    <a:pt x="3056" y="133329"/>
                    <a:pt x="2135" y="123912"/>
                    <a:pt x="1842" y="115165"/>
                  </a:cubicBezTo>
                  <a:cubicBezTo>
                    <a:pt x="1382" y="102819"/>
                    <a:pt x="2428" y="90473"/>
                    <a:pt x="2930" y="78169"/>
                  </a:cubicBezTo>
                  <a:cubicBezTo>
                    <a:pt x="3516" y="64651"/>
                    <a:pt x="2595" y="51174"/>
                    <a:pt x="3181" y="37656"/>
                  </a:cubicBezTo>
                  <a:cubicBezTo>
                    <a:pt x="3474" y="31002"/>
                    <a:pt x="3600" y="23594"/>
                    <a:pt x="7115" y="17735"/>
                  </a:cubicBezTo>
                  <a:cubicBezTo>
                    <a:pt x="7701" y="16773"/>
                    <a:pt x="9208" y="15643"/>
                    <a:pt x="9417" y="14596"/>
                  </a:cubicBezTo>
                  <a:cubicBezTo>
                    <a:pt x="9626" y="13717"/>
                    <a:pt x="9166" y="12922"/>
                    <a:pt x="8957" y="12085"/>
                  </a:cubicBezTo>
                  <a:cubicBezTo>
                    <a:pt x="8090" y="9033"/>
                    <a:pt x="7510" y="5894"/>
                    <a:pt x="7218" y="2717"/>
                  </a:cubicBezTo>
                  <a:close/>
                  <a:moveTo>
                    <a:pt x="6258" y="1"/>
                  </a:moveTo>
                  <a:cubicBezTo>
                    <a:pt x="5859" y="1"/>
                    <a:pt x="5483" y="309"/>
                    <a:pt x="5483" y="785"/>
                  </a:cubicBezTo>
                  <a:cubicBezTo>
                    <a:pt x="5650" y="3757"/>
                    <a:pt x="6069" y="6728"/>
                    <a:pt x="6697" y="9658"/>
                  </a:cubicBezTo>
                  <a:cubicBezTo>
                    <a:pt x="6990" y="10871"/>
                    <a:pt x="7869" y="12629"/>
                    <a:pt x="7701" y="13843"/>
                  </a:cubicBezTo>
                  <a:cubicBezTo>
                    <a:pt x="7534" y="14889"/>
                    <a:pt x="6320" y="15977"/>
                    <a:pt x="5776" y="16898"/>
                  </a:cubicBezTo>
                  <a:cubicBezTo>
                    <a:pt x="2888" y="21669"/>
                    <a:pt x="2344" y="27277"/>
                    <a:pt x="1926" y="32760"/>
                  </a:cubicBezTo>
                  <a:cubicBezTo>
                    <a:pt x="921" y="45566"/>
                    <a:pt x="1842" y="58373"/>
                    <a:pt x="1591" y="71221"/>
                  </a:cubicBezTo>
                  <a:cubicBezTo>
                    <a:pt x="1340" y="84572"/>
                    <a:pt x="1" y="97839"/>
                    <a:pt x="168" y="111189"/>
                  </a:cubicBezTo>
                  <a:cubicBezTo>
                    <a:pt x="252" y="120146"/>
                    <a:pt x="586" y="129897"/>
                    <a:pt x="5357" y="137807"/>
                  </a:cubicBezTo>
                  <a:cubicBezTo>
                    <a:pt x="9543" y="144796"/>
                    <a:pt x="16908" y="148897"/>
                    <a:pt x="24693" y="150864"/>
                  </a:cubicBezTo>
                  <a:cubicBezTo>
                    <a:pt x="26994" y="151435"/>
                    <a:pt x="29400" y="151795"/>
                    <a:pt x="31791" y="151795"/>
                  </a:cubicBezTo>
                  <a:cubicBezTo>
                    <a:pt x="34835" y="151795"/>
                    <a:pt x="37854" y="151211"/>
                    <a:pt x="40596" y="149734"/>
                  </a:cubicBezTo>
                  <a:cubicBezTo>
                    <a:pt x="50348" y="144503"/>
                    <a:pt x="52649" y="131278"/>
                    <a:pt x="53612" y="121317"/>
                  </a:cubicBezTo>
                  <a:cubicBezTo>
                    <a:pt x="54867" y="108100"/>
                    <a:pt x="53488" y="94925"/>
                    <a:pt x="53110" y="81708"/>
                  </a:cubicBezTo>
                  <a:lnTo>
                    <a:pt x="53110" y="81708"/>
                  </a:lnTo>
                  <a:cubicBezTo>
                    <a:pt x="53110" y="81700"/>
                    <a:pt x="53110" y="81692"/>
                    <a:pt x="53110" y="81684"/>
                  </a:cubicBezTo>
                  <a:lnTo>
                    <a:pt x="53110" y="81684"/>
                  </a:lnTo>
                  <a:cubicBezTo>
                    <a:pt x="53110" y="81684"/>
                    <a:pt x="53110" y="81684"/>
                    <a:pt x="53110" y="81684"/>
                  </a:cubicBezTo>
                  <a:cubicBezTo>
                    <a:pt x="53110" y="81670"/>
                    <a:pt x="53109" y="81655"/>
                    <a:pt x="53109" y="81641"/>
                  </a:cubicBezTo>
                  <a:lnTo>
                    <a:pt x="53109" y="81641"/>
                  </a:lnTo>
                  <a:cubicBezTo>
                    <a:pt x="52900" y="72322"/>
                    <a:pt x="52859" y="62962"/>
                    <a:pt x="52942" y="53644"/>
                  </a:cubicBezTo>
                  <a:cubicBezTo>
                    <a:pt x="53068" y="45441"/>
                    <a:pt x="53779" y="37154"/>
                    <a:pt x="53235" y="28993"/>
                  </a:cubicBezTo>
                  <a:cubicBezTo>
                    <a:pt x="52608" y="19284"/>
                    <a:pt x="48715" y="8611"/>
                    <a:pt x="38169" y="6226"/>
                  </a:cubicBezTo>
                  <a:cubicBezTo>
                    <a:pt x="35657" y="5684"/>
                    <a:pt x="32932" y="5472"/>
                    <a:pt x="30284" y="5472"/>
                  </a:cubicBezTo>
                  <a:cubicBezTo>
                    <a:pt x="29049" y="5472"/>
                    <a:pt x="27831" y="5518"/>
                    <a:pt x="26660" y="5598"/>
                  </a:cubicBezTo>
                  <a:cubicBezTo>
                    <a:pt x="22804" y="5797"/>
                    <a:pt x="19023" y="6751"/>
                    <a:pt x="15497" y="8317"/>
                  </a:cubicBezTo>
                  <a:lnTo>
                    <a:pt x="15497" y="8317"/>
                  </a:lnTo>
                  <a:lnTo>
                    <a:pt x="6822" y="241"/>
                  </a:lnTo>
                  <a:cubicBezTo>
                    <a:pt x="6657" y="76"/>
                    <a:pt x="6454" y="1"/>
                    <a:pt x="6258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2"/>
            <p:cNvSpPr/>
            <p:nvPr/>
          </p:nvSpPr>
          <p:spPr>
            <a:xfrm>
              <a:off x="3281519" y="5381940"/>
              <a:ext cx="154449" cy="197764"/>
            </a:xfrm>
            <a:custGeom>
              <a:rect b="b" l="l" r="r" t="t"/>
              <a:pathLst>
                <a:path extrusionOk="0" h="11702" w="9139">
                  <a:moveTo>
                    <a:pt x="770" y="1"/>
                  </a:moveTo>
                  <a:cubicBezTo>
                    <a:pt x="378" y="1"/>
                    <a:pt x="1" y="252"/>
                    <a:pt x="43" y="754"/>
                  </a:cubicBezTo>
                  <a:cubicBezTo>
                    <a:pt x="252" y="5525"/>
                    <a:pt x="3182" y="9710"/>
                    <a:pt x="7534" y="11635"/>
                  </a:cubicBezTo>
                  <a:cubicBezTo>
                    <a:pt x="7646" y="11681"/>
                    <a:pt x="7755" y="11701"/>
                    <a:pt x="7860" y="11701"/>
                  </a:cubicBezTo>
                  <a:cubicBezTo>
                    <a:pt x="8622" y="11701"/>
                    <a:pt x="9139" y="10622"/>
                    <a:pt x="8329" y="10254"/>
                  </a:cubicBezTo>
                  <a:cubicBezTo>
                    <a:pt x="4437" y="8664"/>
                    <a:pt x="1842" y="4939"/>
                    <a:pt x="1591" y="754"/>
                  </a:cubicBezTo>
                  <a:cubicBezTo>
                    <a:pt x="1570" y="252"/>
                    <a:pt x="1162" y="1"/>
                    <a:pt x="77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12"/>
            <p:cNvSpPr/>
            <p:nvPr/>
          </p:nvSpPr>
          <p:spPr>
            <a:xfrm>
              <a:off x="3870957" y="3647324"/>
              <a:ext cx="87457" cy="675814"/>
            </a:xfrm>
            <a:custGeom>
              <a:rect b="b" l="l" r="r" t="t"/>
              <a:pathLst>
                <a:path extrusionOk="0" h="39989" w="5175">
                  <a:moveTo>
                    <a:pt x="1072" y="1"/>
                  </a:moveTo>
                  <a:cubicBezTo>
                    <a:pt x="521" y="1"/>
                    <a:pt x="0" y="798"/>
                    <a:pt x="445" y="1402"/>
                  </a:cubicBezTo>
                  <a:cubicBezTo>
                    <a:pt x="2538" y="4080"/>
                    <a:pt x="2789" y="7429"/>
                    <a:pt x="2915" y="10693"/>
                  </a:cubicBezTo>
                  <a:cubicBezTo>
                    <a:pt x="3082" y="13874"/>
                    <a:pt x="3124" y="17054"/>
                    <a:pt x="3082" y="20235"/>
                  </a:cubicBezTo>
                  <a:cubicBezTo>
                    <a:pt x="2956" y="26597"/>
                    <a:pt x="2496" y="32916"/>
                    <a:pt x="1659" y="39236"/>
                  </a:cubicBezTo>
                  <a:cubicBezTo>
                    <a:pt x="1596" y="39738"/>
                    <a:pt x="1962" y="39989"/>
                    <a:pt x="2360" y="39989"/>
                  </a:cubicBezTo>
                  <a:cubicBezTo>
                    <a:pt x="2758" y="39989"/>
                    <a:pt x="3187" y="39738"/>
                    <a:pt x="3249" y="39236"/>
                  </a:cubicBezTo>
                  <a:cubicBezTo>
                    <a:pt x="4212" y="31953"/>
                    <a:pt x="4672" y="24588"/>
                    <a:pt x="4631" y="17222"/>
                  </a:cubicBezTo>
                  <a:cubicBezTo>
                    <a:pt x="4631" y="11656"/>
                    <a:pt x="5175" y="4917"/>
                    <a:pt x="1575" y="272"/>
                  </a:cubicBezTo>
                  <a:cubicBezTo>
                    <a:pt x="1424" y="81"/>
                    <a:pt x="1247" y="1"/>
                    <a:pt x="1072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12"/>
            <p:cNvSpPr/>
            <p:nvPr/>
          </p:nvSpPr>
          <p:spPr>
            <a:xfrm>
              <a:off x="3249341" y="3608032"/>
              <a:ext cx="58525" cy="190311"/>
            </a:xfrm>
            <a:custGeom>
              <a:rect b="b" l="l" r="r" t="t"/>
              <a:pathLst>
                <a:path extrusionOk="0" h="11261" w="3463">
                  <a:moveTo>
                    <a:pt x="2511" y="0"/>
                  </a:moveTo>
                  <a:cubicBezTo>
                    <a:pt x="2202" y="0"/>
                    <a:pt x="1895" y="165"/>
                    <a:pt x="1779" y="546"/>
                  </a:cubicBezTo>
                  <a:cubicBezTo>
                    <a:pt x="775" y="3769"/>
                    <a:pt x="189" y="7117"/>
                    <a:pt x="22" y="10507"/>
                  </a:cubicBezTo>
                  <a:cubicBezTo>
                    <a:pt x="1" y="11009"/>
                    <a:pt x="377" y="11260"/>
                    <a:pt x="764" y="11260"/>
                  </a:cubicBezTo>
                  <a:cubicBezTo>
                    <a:pt x="1152" y="11260"/>
                    <a:pt x="1549" y="11009"/>
                    <a:pt x="1570" y="10507"/>
                  </a:cubicBezTo>
                  <a:cubicBezTo>
                    <a:pt x="1738" y="7284"/>
                    <a:pt x="2323" y="4062"/>
                    <a:pt x="3286" y="965"/>
                  </a:cubicBezTo>
                  <a:cubicBezTo>
                    <a:pt x="3463" y="383"/>
                    <a:pt x="2983" y="0"/>
                    <a:pt x="2511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7" name="Google Shape;1627;p12"/>
          <p:cNvSpPr txBox="1"/>
          <p:nvPr/>
        </p:nvSpPr>
        <p:spPr>
          <a:xfrm>
            <a:off x="5131533" y="5321200"/>
            <a:ext cx="4000000" cy="15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33">
                <a:solidFill>
                  <a:srgbClr val="213054"/>
                </a:solidFill>
                <a:highlight>
                  <a:srgbClr val="9FC5E8"/>
                </a:highlight>
                <a:latin typeface="Chewy"/>
                <a:ea typeface="Chewy"/>
                <a:cs typeface="Chewy"/>
                <a:sym typeface="Chewy"/>
              </a:rPr>
              <a:t>Proyecto ritmo y movimiento</a:t>
            </a:r>
            <a:endParaRPr sz="3333">
              <a:solidFill>
                <a:srgbClr val="213054"/>
              </a:solidFill>
              <a:highlight>
                <a:srgbClr val="9FC5E8"/>
              </a:highlight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628" name="Google Shape;1628;p12"/>
          <p:cNvSpPr txBox="1"/>
          <p:nvPr/>
        </p:nvSpPr>
        <p:spPr>
          <a:xfrm rot="-932062">
            <a:off x="5065226" y="1406942"/>
            <a:ext cx="4541916" cy="135012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Practica las canciones :</a:t>
            </a:r>
            <a:endParaRPr b="1" sz="266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 Mi labor</a:t>
            </a:r>
            <a:endParaRPr sz="24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Mi casita</a:t>
            </a:r>
            <a:endParaRPr sz="24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6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73763"/>
                </a:solidFill>
                <a:highlight>
                  <a:srgbClr val="A4C2F4"/>
                </a:highlight>
                <a:latin typeface="Raleway"/>
                <a:ea typeface="Raleway"/>
                <a:cs typeface="Raleway"/>
                <a:sym typeface="Raleway"/>
              </a:rPr>
              <a:t>Ver video 3</a:t>
            </a:r>
            <a:endParaRPr b="1" sz="2000">
              <a:solidFill>
                <a:srgbClr val="073763"/>
              </a:solidFill>
              <a:highlight>
                <a:srgbClr val="A4C2F4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3"/>
          <p:cNvSpPr txBox="1"/>
          <p:nvPr>
            <p:ph idx="4294967295" type="sldNum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C7D77"/>
                </a:solidFill>
              </a:rPr>
              <a:t>‹#›</a:t>
            </a:fld>
            <a:endParaRPr>
              <a:solidFill>
                <a:srgbClr val="FC7D77"/>
              </a:solidFill>
            </a:endParaRPr>
          </a:p>
        </p:txBody>
      </p:sp>
      <p:grpSp>
        <p:nvGrpSpPr>
          <p:cNvPr id="1634" name="Google Shape;1634;p13"/>
          <p:cNvGrpSpPr/>
          <p:nvPr/>
        </p:nvGrpSpPr>
        <p:grpSpPr>
          <a:xfrm>
            <a:off x="10841751" y="161039"/>
            <a:ext cx="1036765" cy="1003856"/>
            <a:chOff x="5528300" y="3525200"/>
            <a:chExt cx="367300" cy="367300"/>
          </a:xfrm>
        </p:grpSpPr>
        <p:sp>
          <p:nvSpPr>
            <p:cNvPr id="1635" name="Google Shape;1635;p13"/>
            <p:cNvSpPr/>
            <p:nvPr/>
          </p:nvSpPr>
          <p:spPr>
            <a:xfrm>
              <a:off x="5528300" y="3525200"/>
              <a:ext cx="367300" cy="367300"/>
            </a:xfrm>
            <a:custGeom>
              <a:rect b="b" l="l" r="r" t="t"/>
              <a:pathLst>
                <a:path extrusionOk="0" h="14692" w="14692">
                  <a:moveTo>
                    <a:pt x="7346" y="0"/>
                  </a:moveTo>
                  <a:cubicBezTo>
                    <a:pt x="3293" y="0"/>
                    <a:pt x="0" y="3293"/>
                    <a:pt x="0" y="7346"/>
                  </a:cubicBezTo>
                  <a:cubicBezTo>
                    <a:pt x="0" y="11399"/>
                    <a:pt x="3293" y="14691"/>
                    <a:pt x="7346" y="14691"/>
                  </a:cubicBezTo>
                  <a:cubicBezTo>
                    <a:pt x="11408" y="14691"/>
                    <a:pt x="14692" y="11399"/>
                    <a:pt x="14692" y="7346"/>
                  </a:cubicBezTo>
                  <a:cubicBezTo>
                    <a:pt x="14692" y="3293"/>
                    <a:pt x="11408" y="0"/>
                    <a:pt x="7346" y="0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6" name="Google Shape;1636;p13"/>
            <p:cNvGrpSpPr/>
            <p:nvPr/>
          </p:nvGrpSpPr>
          <p:grpSpPr>
            <a:xfrm>
              <a:off x="5585050" y="3541250"/>
              <a:ext cx="299675" cy="350775"/>
              <a:chOff x="5585050" y="3541250"/>
              <a:chExt cx="299675" cy="350775"/>
            </a:xfrm>
          </p:grpSpPr>
          <p:sp>
            <p:nvSpPr>
              <p:cNvPr id="1637" name="Google Shape;1637;p13"/>
              <p:cNvSpPr/>
              <p:nvPr/>
            </p:nvSpPr>
            <p:spPr>
              <a:xfrm>
                <a:off x="5585050" y="3584450"/>
                <a:ext cx="28875" cy="252775"/>
              </a:xfrm>
              <a:custGeom>
                <a:rect b="b" l="l" r="r" t="t"/>
                <a:pathLst>
                  <a:path extrusionOk="0" h="10111" w="1155">
                    <a:moveTo>
                      <a:pt x="573" y="0"/>
                    </a:moveTo>
                    <a:cubicBezTo>
                      <a:pt x="448" y="0"/>
                      <a:pt x="322" y="45"/>
                      <a:pt x="215" y="125"/>
                    </a:cubicBezTo>
                    <a:cubicBezTo>
                      <a:pt x="197" y="134"/>
                      <a:pt x="188" y="152"/>
                      <a:pt x="170" y="170"/>
                    </a:cubicBezTo>
                    <a:cubicBezTo>
                      <a:pt x="63" y="277"/>
                      <a:pt x="0" y="421"/>
                      <a:pt x="0" y="573"/>
                    </a:cubicBezTo>
                    <a:lnTo>
                      <a:pt x="0" y="10110"/>
                    </a:lnTo>
                    <a:lnTo>
                      <a:pt x="627" y="10110"/>
                    </a:lnTo>
                    <a:lnTo>
                      <a:pt x="922" y="5002"/>
                    </a:lnTo>
                    <a:lnTo>
                      <a:pt x="1154" y="913"/>
                    </a:lnTo>
                    <a:lnTo>
                      <a:pt x="1154" y="573"/>
                    </a:lnTo>
                    <a:lnTo>
                      <a:pt x="1145" y="573"/>
                    </a:lnTo>
                    <a:cubicBezTo>
                      <a:pt x="1145" y="260"/>
                      <a:pt x="895" y="0"/>
                      <a:pt x="573" y="0"/>
                    </a:cubicBezTo>
                    <a:close/>
                  </a:path>
                </a:pathLst>
              </a:custGeom>
              <a:solidFill>
                <a:srgbClr val="5E4A6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5594875" y="3607250"/>
                <a:ext cx="13225" cy="253000"/>
              </a:xfrm>
              <a:custGeom>
                <a:rect b="b" l="l" r="r" t="t"/>
                <a:pathLst>
                  <a:path extrusionOk="0" h="10120" w="529">
                    <a:moveTo>
                      <a:pt x="1" y="1"/>
                    </a:moveTo>
                    <a:lnTo>
                      <a:pt x="1" y="9726"/>
                    </a:lnTo>
                    <a:cubicBezTo>
                      <a:pt x="81" y="9789"/>
                      <a:pt x="162" y="9852"/>
                      <a:pt x="234" y="9905"/>
                    </a:cubicBezTo>
                    <a:cubicBezTo>
                      <a:pt x="314" y="9968"/>
                      <a:pt x="386" y="10022"/>
                      <a:pt x="466" y="10075"/>
                    </a:cubicBezTo>
                    <a:lnTo>
                      <a:pt x="529" y="10120"/>
                    </a:lnTo>
                    <a:lnTo>
                      <a:pt x="529" y="1"/>
                    </a:lnTo>
                    <a:close/>
                  </a:path>
                </a:pathLst>
              </a:custGeom>
              <a:solidFill>
                <a:srgbClr val="B7585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5600700" y="3607250"/>
                <a:ext cx="13225" cy="256825"/>
              </a:xfrm>
              <a:custGeom>
                <a:rect b="b" l="l" r="r" t="t"/>
                <a:pathLst>
                  <a:path extrusionOk="0" h="10273" w="529">
                    <a:moveTo>
                      <a:pt x="1" y="1"/>
                    </a:moveTo>
                    <a:lnTo>
                      <a:pt x="1" y="9905"/>
                    </a:lnTo>
                    <a:cubicBezTo>
                      <a:pt x="81" y="9968"/>
                      <a:pt x="162" y="10022"/>
                      <a:pt x="233" y="10075"/>
                    </a:cubicBezTo>
                    <a:lnTo>
                      <a:pt x="296" y="10120"/>
                    </a:lnTo>
                    <a:cubicBezTo>
                      <a:pt x="367" y="10165"/>
                      <a:pt x="448" y="10218"/>
                      <a:pt x="528" y="10272"/>
                    </a:cubicBezTo>
                    <a:lnTo>
                      <a:pt x="528" y="1"/>
                    </a:ln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5606525" y="3607250"/>
                <a:ext cx="218100" cy="284775"/>
              </a:xfrm>
              <a:custGeom>
                <a:rect b="b" l="l" r="r" t="t"/>
                <a:pathLst>
                  <a:path extrusionOk="0" h="11391" w="8724">
                    <a:moveTo>
                      <a:pt x="0" y="1"/>
                    </a:moveTo>
                    <a:lnTo>
                      <a:pt x="0" y="10075"/>
                    </a:lnTo>
                    <a:lnTo>
                      <a:pt x="54" y="10120"/>
                    </a:lnTo>
                    <a:cubicBezTo>
                      <a:pt x="134" y="10165"/>
                      <a:pt x="206" y="10218"/>
                      <a:pt x="286" y="10272"/>
                    </a:cubicBezTo>
                    <a:cubicBezTo>
                      <a:pt x="474" y="10379"/>
                      <a:pt x="653" y="10487"/>
                      <a:pt x="850" y="10585"/>
                    </a:cubicBezTo>
                    <a:cubicBezTo>
                      <a:pt x="1901" y="11122"/>
                      <a:pt x="3049" y="11390"/>
                      <a:pt x="4196" y="11390"/>
                    </a:cubicBezTo>
                    <a:cubicBezTo>
                      <a:pt x="5344" y="11390"/>
                      <a:pt x="6491" y="11122"/>
                      <a:pt x="7543" y="10585"/>
                    </a:cubicBezTo>
                    <a:cubicBezTo>
                      <a:pt x="7820" y="10442"/>
                      <a:pt x="8089" y="10281"/>
                      <a:pt x="8348" y="10111"/>
                    </a:cubicBezTo>
                    <a:cubicBezTo>
                      <a:pt x="8473" y="10022"/>
                      <a:pt x="8599" y="9923"/>
                      <a:pt x="8724" y="9834"/>
                    </a:cubicBezTo>
                    <a:lnTo>
                      <a:pt x="8724" y="1"/>
                    </a:lnTo>
                    <a:close/>
                  </a:path>
                </a:pathLst>
              </a:custGeom>
              <a:solidFill>
                <a:srgbClr val="94869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5599350" y="3584450"/>
                <a:ext cx="232450" cy="34675"/>
              </a:xfrm>
              <a:custGeom>
                <a:rect b="b" l="l" r="r" t="t"/>
                <a:pathLst>
                  <a:path extrusionOk="0" h="1387" w="9298">
                    <a:moveTo>
                      <a:pt x="1" y="0"/>
                    </a:moveTo>
                    <a:cubicBezTo>
                      <a:pt x="260" y="0"/>
                      <a:pt x="493" y="170"/>
                      <a:pt x="556" y="429"/>
                    </a:cubicBezTo>
                    <a:cubicBezTo>
                      <a:pt x="573" y="474"/>
                      <a:pt x="573" y="528"/>
                      <a:pt x="573" y="573"/>
                    </a:cubicBezTo>
                    <a:lnTo>
                      <a:pt x="573" y="1387"/>
                    </a:lnTo>
                    <a:lnTo>
                      <a:pt x="9297" y="1387"/>
                    </a:lnTo>
                    <a:lnTo>
                      <a:pt x="9297" y="573"/>
                    </a:lnTo>
                    <a:cubicBezTo>
                      <a:pt x="9297" y="528"/>
                      <a:pt x="9297" y="474"/>
                      <a:pt x="9279" y="429"/>
                    </a:cubicBezTo>
                    <a:cubicBezTo>
                      <a:pt x="9217" y="170"/>
                      <a:pt x="8984" y="0"/>
                      <a:pt x="8724" y="0"/>
                    </a:cubicBezTo>
                    <a:close/>
                  </a:path>
                </a:pathLst>
              </a:custGeom>
              <a:solidFill>
                <a:srgbClr val="F5E3C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5613675" y="3860025"/>
                <a:ext cx="201550" cy="11875"/>
              </a:xfrm>
              <a:custGeom>
                <a:rect b="b" l="l" r="r" t="t"/>
                <a:pathLst>
                  <a:path extrusionOk="0" h="475" w="8062">
                    <a:moveTo>
                      <a:pt x="0" y="0"/>
                    </a:moveTo>
                    <a:lnTo>
                      <a:pt x="0" y="161"/>
                    </a:lnTo>
                    <a:cubicBezTo>
                      <a:pt x="188" y="268"/>
                      <a:pt x="367" y="376"/>
                      <a:pt x="564" y="474"/>
                    </a:cubicBezTo>
                    <a:lnTo>
                      <a:pt x="7257" y="474"/>
                    </a:lnTo>
                    <a:cubicBezTo>
                      <a:pt x="7534" y="331"/>
                      <a:pt x="7803" y="170"/>
                      <a:pt x="8062" y="0"/>
                    </a:cubicBezTo>
                    <a:close/>
                  </a:path>
                </a:pathLst>
              </a:custGeom>
              <a:solidFill>
                <a:srgbClr val="ABA0B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5613900" y="3619100"/>
                <a:ext cx="217900" cy="240950"/>
              </a:xfrm>
              <a:custGeom>
                <a:rect b="b" l="l" r="r" t="t"/>
                <a:pathLst>
                  <a:path extrusionOk="0" h="9638" w="8716">
                    <a:moveTo>
                      <a:pt x="0" y="1"/>
                    </a:moveTo>
                    <a:lnTo>
                      <a:pt x="0" y="9637"/>
                    </a:lnTo>
                    <a:lnTo>
                      <a:pt x="8053" y="9637"/>
                    </a:lnTo>
                    <a:cubicBezTo>
                      <a:pt x="8178" y="9548"/>
                      <a:pt x="8304" y="9449"/>
                      <a:pt x="8429" y="9360"/>
                    </a:cubicBezTo>
                    <a:cubicBezTo>
                      <a:pt x="8527" y="9279"/>
                      <a:pt x="8626" y="9199"/>
                      <a:pt x="8715" y="9118"/>
                    </a:cubicBezTo>
                    <a:lnTo>
                      <a:pt x="8715" y="1"/>
                    </a:lnTo>
                    <a:close/>
                  </a:path>
                </a:pathLst>
              </a:custGeom>
              <a:solidFill>
                <a:srgbClr val="F5E3C8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5641400" y="3702775"/>
                <a:ext cx="162875" cy="11650"/>
              </a:xfrm>
              <a:custGeom>
                <a:rect b="b" l="l" r="r" t="t"/>
                <a:pathLst>
                  <a:path extrusionOk="0" h="466" w="6515">
                    <a:moveTo>
                      <a:pt x="1" y="0"/>
                    </a:moveTo>
                    <a:lnTo>
                      <a:pt x="1" y="233"/>
                    </a:lnTo>
                    <a:cubicBezTo>
                      <a:pt x="73" y="233"/>
                      <a:pt x="144" y="260"/>
                      <a:pt x="198" y="322"/>
                    </a:cubicBezTo>
                    <a:cubicBezTo>
                      <a:pt x="292" y="416"/>
                      <a:pt x="417" y="463"/>
                      <a:pt x="542" y="463"/>
                    </a:cubicBezTo>
                    <a:cubicBezTo>
                      <a:pt x="668" y="463"/>
                      <a:pt x="793" y="416"/>
                      <a:pt x="887" y="322"/>
                    </a:cubicBezTo>
                    <a:cubicBezTo>
                      <a:pt x="940" y="264"/>
                      <a:pt x="1014" y="235"/>
                      <a:pt x="1087" y="235"/>
                    </a:cubicBezTo>
                    <a:cubicBezTo>
                      <a:pt x="1160" y="235"/>
                      <a:pt x="1231" y="264"/>
                      <a:pt x="1280" y="322"/>
                    </a:cubicBezTo>
                    <a:cubicBezTo>
                      <a:pt x="1379" y="416"/>
                      <a:pt x="1504" y="463"/>
                      <a:pt x="1629" y="463"/>
                    </a:cubicBezTo>
                    <a:cubicBezTo>
                      <a:pt x="1755" y="463"/>
                      <a:pt x="1880" y="416"/>
                      <a:pt x="1978" y="322"/>
                    </a:cubicBezTo>
                    <a:cubicBezTo>
                      <a:pt x="2028" y="264"/>
                      <a:pt x="2099" y="235"/>
                      <a:pt x="2172" y="235"/>
                    </a:cubicBezTo>
                    <a:cubicBezTo>
                      <a:pt x="2244" y="235"/>
                      <a:pt x="2318" y="264"/>
                      <a:pt x="2372" y="322"/>
                    </a:cubicBezTo>
                    <a:cubicBezTo>
                      <a:pt x="2466" y="416"/>
                      <a:pt x="2589" y="463"/>
                      <a:pt x="2713" y="463"/>
                    </a:cubicBezTo>
                    <a:cubicBezTo>
                      <a:pt x="2837" y="463"/>
                      <a:pt x="2963" y="416"/>
                      <a:pt x="3061" y="322"/>
                    </a:cubicBezTo>
                    <a:cubicBezTo>
                      <a:pt x="3115" y="264"/>
                      <a:pt x="3186" y="235"/>
                      <a:pt x="3258" y="235"/>
                    </a:cubicBezTo>
                    <a:cubicBezTo>
                      <a:pt x="3329" y="235"/>
                      <a:pt x="3401" y="264"/>
                      <a:pt x="3455" y="322"/>
                    </a:cubicBezTo>
                    <a:cubicBezTo>
                      <a:pt x="3549" y="416"/>
                      <a:pt x="3674" y="463"/>
                      <a:pt x="3799" y="463"/>
                    </a:cubicBezTo>
                    <a:cubicBezTo>
                      <a:pt x="3924" y="463"/>
                      <a:pt x="4050" y="416"/>
                      <a:pt x="4144" y="322"/>
                    </a:cubicBezTo>
                    <a:cubicBezTo>
                      <a:pt x="4197" y="264"/>
                      <a:pt x="4269" y="235"/>
                      <a:pt x="4340" y="235"/>
                    </a:cubicBezTo>
                    <a:cubicBezTo>
                      <a:pt x="4412" y="235"/>
                      <a:pt x="4484" y="264"/>
                      <a:pt x="4537" y="322"/>
                    </a:cubicBezTo>
                    <a:cubicBezTo>
                      <a:pt x="4631" y="416"/>
                      <a:pt x="4756" y="463"/>
                      <a:pt x="4882" y="463"/>
                    </a:cubicBezTo>
                    <a:cubicBezTo>
                      <a:pt x="5007" y="463"/>
                      <a:pt x="5132" y="416"/>
                      <a:pt x="5226" y="322"/>
                    </a:cubicBezTo>
                    <a:cubicBezTo>
                      <a:pt x="5280" y="264"/>
                      <a:pt x="5354" y="235"/>
                      <a:pt x="5426" y="235"/>
                    </a:cubicBezTo>
                    <a:cubicBezTo>
                      <a:pt x="5499" y="235"/>
                      <a:pt x="5571" y="264"/>
                      <a:pt x="5620" y="322"/>
                    </a:cubicBezTo>
                    <a:cubicBezTo>
                      <a:pt x="5709" y="412"/>
                      <a:pt x="5835" y="465"/>
                      <a:pt x="5969" y="465"/>
                    </a:cubicBezTo>
                    <a:cubicBezTo>
                      <a:pt x="6103" y="465"/>
                      <a:pt x="6228" y="412"/>
                      <a:pt x="6318" y="322"/>
                    </a:cubicBezTo>
                    <a:cubicBezTo>
                      <a:pt x="6362" y="260"/>
                      <a:pt x="6434" y="233"/>
                      <a:pt x="6515" y="233"/>
                    </a:cubicBezTo>
                    <a:lnTo>
                      <a:pt x="6515" y="0"/>
                    </a:lnTo>
                    <a:cubicBezTo>
                      <a:pt x="6380" y="0"/>
                      <a:pt x="6255" y="54"/>
                      <a:pt x="6166" y="143"/>
                    </a:cubicBezTo>
                    <a:cubicBezTo>
                      <a:pt x="6112" y="201"/>
                      <a:pt x="6040" y="231"/>
                      <a:pt x="5969" y="231"/>
                    </a:cubicBezTo>
                    <a:cubicBezTo>
                      <a:pt x="5897" y="231"/>
                      <a:pt x="5826" y="201"/>
                      <a:pt x="5772" y="143"/>
                    </a:cubicBezTo>
                    <a:cubicBezTo>
                      <a:pt x="5678" y="49"/>
                      <a:pt x="5553" y="2"/>
                      <a:pt x="5428" y="2"/>
                    </a:cubicBezTo>
                    <a:cubicBezTo>
                      <a:pt x="5302" y="2"/>
                      <a:pt x="5177" y="49"/>
                      <a:pt x="5083" y="143"/>
                    </a:cubicBezTo>
                    <a:cubicBezTo>
                      <a:pt x="5029" y="201"/>
                      <a:pt x="4958" y="231"/>
                      <a:pt x="4886" y="231"/>
                    </a:cubicBezTo>
                    <a:cubicBezTo>
                      <a:pt x="4815" y="231"/>
                      <a:pt x="4743" y="201"/>
                      <a:pt x="4689" y="143"/>
                    </a:cubicBezTo>
                    <a:cubicBezTo>
                      <a:pt x="4591" y="49"/>
                      <a:pt x="4466" y="2"/>
                      <a:pt x="4342" y="2"/>
                    </a:cubicBezTo>
                    <a:cubicBezTo>
                      <a:pt x="4217" y="2"/>
                      <a:pt x="4094" y="49"/>
                      <a:pt x="4000" y="143"/>
                    </a:cubicBezTo>
                    <a:cubicBezTo>
                      <a:pt x="3947" y="201"/>
                      <a:pt x="3873" y="231"/>
                      <a:pt x="3800" y="231"/>
                    </a:cubicBezTo>
                    <a:cubicBezTo>
                      <a:pt x="3728" y="231"/>
                      <a:pt x="3656" y="201"/>
                      <a:pt x="3607" y="143"/>
                    </a:cubicBezTo>
                    <a:cubicBezTo>
                      <a:pt x="3508" y="49"/>
                      <a:pt x="3383" y="2"/>
                      <a:pt x="3258" y="2"/>
                    </a:cubicBezTo>
                    <a:cubicBezTo>
                      <a:pt x="3133" y="2"/>
                      <a:pt x="3007" y="49"/>
                      <a:pt x="2909" y="143"/>
                    </a:cubicBezTo>
                    <a:cubicBezTo>
                      <a:pt x="2860" y="201"/>
                      <a:pt x="2788" y="231"/>
                      <a:pt x="2715" y="231"/>
                    </a:cubicBezTo>
                    <a:cubicBezTo>
                      <a:pt x="2643" y="231"/>
                      <a:pt x="2569" y="201"/>
                      <a:pt x="2515" y="143"/>
                    </a:cubicBezTo>
                    <a:cubicBezTo>
                      <a:pt x="2421" y="49"/>
                      <a:pt x="2296" y="2"/>
                      <a:pt x="2171" y="2"/>
                    </a:cubicBezTo>
                    <a:cubicBezTo>
                      <a:pt x="2045" y="2"/>
                      <a:pt x="1920" y="49"/>
                      <a:pt x="1826" y="143"/>
                    </a:cubicBezTo>
                    <a:cubicBezTo>
                      <a:pt x="1773" y="201"/>
                      <a:pt x="1701" y="231"/>
                      <a:pt x="1629" y="231"/>
                    </a:cubicBezTo>
                    <a:cubicBezTo>
                      <a:pt x="1558" y="231"/>
                      <a:pt x="1486" y="201"/>
                      <a:pt x="1433" y="143"/>
                    </a:cubicBezTo>
                    <a:cubicBezTo>
                      <a:pt x="1339" y="49"/>
                      <a:pt x="1213" y="2"/>
                      <a:pt x="1088" y="2"/>
                    </a:cubicBezTo>
                    <a:cubicBezTo>
                      <a:pt x="963" y="2"/>
                      <a:pt x="838" y="49"/>
                      <a:pt x="744" y="143"/>
                    </a:cubicBezTo>
                    <a:cubicBezTo>
                      <a:pt x="690" y="201"/>
                      <a:pt x="618" y="231"/>
                      <a:pt x="547" y="231"/>
                    </a:cubicBezTo>
                    <a:cubicBezTo>
                      <a:pt x="475" y="231"/>
                      <a:pt x="404" y="201"/>
                      <a:pt x="350" y="143"/>
                    </a:cubicBezTo>
                    <a:cubicBezTo>
                      <a:pt x="260" y="54"/>
                      <a:pt x="135" y="0"/>
                      <a:pt x="1" y="0"/>
                    </a:cubicBez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5641400" y="3677375"/>
                <a:ext cx="162875" cy="11775"/>
              </a:xfrm>
              <a:custGeom>
                <a:rect b="b" l="l" r="r" t="t"/>
                <a:pathLst>
                  <a:path extrusionOk="0" h="471" w="6515">
                    <a:moveTo>
                      <a:pt x="1088" y="1"/>
                    </a:moveTo>
                    <a:cubicBezTo>
                      <a:pt x="963" y="1"/>
                      <a:pt x="838" y="50"/>
                      <a:pt x="744" y="148"/>
                    </a:cubicBezTo>
                    <a:cubicBezTo>
                      <a:pt x="690" y="206"/>
                      <a:pt x="618" y="235"/>
                      <a:pt x="547" y="235"/>
                    </a:cubicBezTo>
                    <a:cubicBezTo>
                      <a:pt x="475" y="235"/>
                      <a:pt x="404" y="206"/>
                      <a:pt x="350" y="148"/>
                    </a:cubicBezTo>
                    <a:cubicBezTo>
                      <a:pt x="260" y="50"/>
                      <a:pt x="135" y="5"/>
                      <a:pt x="1" y="5"/>
                    </a:cubicBezTo>
                    <a:lnTo>
                      <a:pt x="1" y="238"/>
                    </a:lnTo>
                    <a:cubicBezTo>
                      <a:pt x="73" y="238"/>
                      <a:pt x="144" y="265"/>
                      <a:pt x="198" y="327"/>
                    </a:cubicBezTo>
                    <a:cubicBezTo>
                      <a:pt x="292" y="421"/>
                      <a:pt x="417" y="468"/>
                      <a:pt x="542" y="468"/>
                    </a:cubicBezTo>
                    <a:cubicBezTo>
                      <a:pt x="668" y="468"/>
                      <a:pt x="793" y="421"/>
                      <a:pt x="887" y="327"/>
                    </a:cubicBezTo>
                    <a:cubicBezTo>
                      <a:pt x="940" y="265"/>
                      <a:pt x="1014" y="233"/>
                      <a:pt x="1087" y="233"/>
                    </a:cubicBezTo>
                    <a:cubicBezTo>
                      <a:pt x="1160" y="233"/>
                      <a:pt x="1231" y="265"/>
                      <a:pt x="1280" y="327"/>
                    </a:cubicBezTo>
                    <a:cubicBezTo>
                      <a:pt x="1379" y="421"/>
                      <a:pt x="1504" y="468"/>
                      <a:pt x="1629" y="468"/>
                    </a:cubicBezTo>
                    <a:cubicBezTo>
                      <a:pt x="1755" y="468"/>
                      <a:pt x="1880" y="421"/>
                      <a:pt x="1978" y="327"/>
                    </a:cubicBezTo>
                    <a:cubicBezTo>
                      <a:pt x="2028" y="265"/>
                      <a:pt x="2099" y="233"/>
                      <a:pt x="2172" y="233"/>
                    </a:cubicBezTo>
                    <a:cubicBezTo>
                      <a:pt x="2244" y="233"/>
                      <a:pt x="2318" y="265"/>
                      <a:pt x="2372" y="327"/>
                    </a:cubicBezTo>
                    <a:cubicBezTo>
                      <a:pt x="2466" y="421"/>
                      <a:pt x="2589" y="468"/>
                      <a:pt x="2713" y="468"/>
                    </a:cubicBezTo>
                    <a:cubicBezTo>
                      <a:pt x="2837" y="468"/>
                      <a:pt x="2963" y="421"/>
                      <a:pt x="3061" y="327"/>
                    </a:cubicBezTo>
                    <a:cubicBezTo>
                      <a:pt x="3115" y="265"/>
                      <a:pt x="3186" y="233"/>
                      <a:pt x="3258" y="233"/>
                    </a:cubicBezTo>
                    <a:cubicBezTo>
                      <a:pt x="3329" y="233"/>
                      <a:pt x="3401" y="265"/>
                      <a:pt x="3455" y="327"/>
                    </a:cubicBezTo>
                    <a:cubicBezTo>
                      <a:pt x="3549" y="421"/>
                      <a:pt x="3674" y="468"/>
                      <a:pt x="3799" y="468"/>
                    </a:cubicBezTo>
                    <a:cubicBezTo>
                      <a:pt x="3924" y="468"/>
                      <a:pt x="4050" y="421"/>
                      <a:pt x="4144" y="327"/>
                    </a:cubicBezTo>
                    <a:cubicBezTo>
                      <a:pt x="4197" y="265"/>
                      <a:pt x="4269" y="233"/>
                      <a:pt x="4340" y="233"/>
                    </a:cubicBezTo>
                    <a:cubicBezTo>
                      <a:pt x="4412" y="233"/>
                      <a:pt x="4484" y="265"/>
                      <a:pt x="4537" y="327"/>
                    </a:cubicBezTo>
                    <a:cubicBezTo>
                      <a:pt x="4631" y="421"/>
                      <a:pt x="4756" y="468"/>
                      <a:pt x="4882" y="468"/>
                    </a:cubicBezTo>
                    <a:cubicBezTo>
                      <a:pt x="5007" y="468"/>
                      <a:pt x="5132" y="421"/>
                      <a:pt x="5226" y="327"/>
                    </a:cubicBezTo>
                    <a:cubicBezTo>
                      <a:pt x="5280" y="265"/>
                      <a:pt x="5354" y="233"/>
                      <a:pt x="5426" y="233"/>
                    </a:cubicBezTo>
                    <a:cubicBezTo>
                      <a:pt x="5499" y="233"/>
                      <a:pt x="5571" y="265"/>
                      <a:pt x="5620" y="327"/>
                    </a:cubicBezTo>
                    <a:cubicBezTo>
                      <a:pt x="5709" y="417"/>
                      <a:pt x="5835" y="470"/>
                      <a:pt x="5969" y="470"/>
                    </a:cubicBezTo>
                    <a:cubicBezTo>
                      <a:pt x="6103" y="470"/>
                      <a:pt x="6228" y="417"/>
                      <a:pt x="6318" y="327"/>
                    </a:cubicBezTo>
                    <a:cubicBezTo>
                      <a:pt x="6362" y="265"/>
                      <a:pt x="6434" y="238"/>
                      <a:pt x="6515" y="238"/>
                    </a:cubicBezTo>
                    <a:lnTo>
                      <a:pt x="6515" y="5"/>
                    </a:lnTo>
                    <a:cubicBezTo>
                      <a:pt x="6380" y="5"/>
                      <a:pt x="6255" y="50"/>
                      <a:pt x="6166" y="148"/>
                    </a:cubicBezTo>
                    <a:cubicBezTo>
                      <a:pt x="6112" y="206"/>
                      <a:pt x="6040" y="235"/>
                      <a:pt x="5969" y="235"/>
                    </a:cubicBezTo>
                    <a:cubicBezTo>
                      <a:pt x="5897" y="235"/>
                      <a:pt x="5826" y="206"/>
                      <a:pt x="5772" y="148"/>
                    </a:cubicBezTo>
                    <a:cubicBezTo>
                      <a:pt x="5678" y="50"/>
                      <a:pt x="5553" y="1"/>
                      <a:pt x="5428" y="1"/>
                    </a:cubicBezTo>
                    <a:cubicBezTo>
                      <a:pt x="5302" y="1"/>
                      <a:pt x="5177" y="50"/>
                      <a:pt x="5083" y="148"/>
                    </a:cubicBezTo>
                    <a:cubicBezTo>
                      <a:pt x="5029" y="206"/>
                      <a:pt x="4958" y="235"/>
                      <a:pt x="4886" y="235"/>
                    </a:cubicBezTo>
                    <a:cubicBezTo>
                      <a:pt x="4815" y="235"/>
                      <a:pt x="4743" y="206"/>
                      <a:pt x="4689" y="148"/>
                    </a:cubicBezTo>
                    <a:cubicBezTo>
                      <a:pt x="4591" y="50"/>
                      <a:pt x="4466" y="1"/>
                      <a:pt x="4342" y="1"/>
                    </a:cubicBezTo>
                    <a:cubicBezTo>
                      <a:pt x="4217" y="1"/>
                      <a:pt x="4094" y="50"/>
                      <a:pt x="4000" y="148"/>
                    </a:cubicBezTo>
                    <a:cubicBezTo>
                      <a:pt x="3947" y="206"/>
                      <a:pt x="3873" y="235"/>
                      <a:pt x="3800" y="235"/>
                    </a:cubicBezTo>
                    <a:cubicBezTo>
                      <a:pt x="3728" y="235"/>
                      <a:pt x="3656" y="206"/>
                      <a:pt x="3607" y="148"/>
                    </a:cubicBezTo>
                    <a:cubicBezTo>
                      <a:pt x="3508" y="50"/>
                      <a:pt x="3383" y="1"/>
                      <a:pt x="3258" y="1"/>
                    </a:cubicBezTo>
                    <a:cubicBezTo>
                      <a:pt x="3133" y="1"/>
                      <a:pt x="3007" y="50"/>
                      <a:pt x="2909" y="148"/>
                    </a:cubicBezTo>
                    <a:cubicBezTo>
                      <a:pt x="2860" y="206"/>
                      <a:pt x="2788" y="235"/>
                      <a:pt x="2715" y="235"/>
                    </a:cubicBezTo>
                    <a:cubicBezTo>
                      <a:pt x="2643" y="235"/>
                      <a:pt x="2569" y="206"/>
                      <a:pt x="2515" y="148"/>
                    </a:cubicBezTo>
                    <a:cubicBezTo>
                      <a:pt x="2421" y="50"/>
                      <a:pt x="2296" y="1"/>
                      <a:pt x="2171" y="1"/>
                    </a:cubicBezTo>
                    <a:cubicBezTo>
                      <a:pt x="2045" y="1"/>
                      <a:pt x="1920" y="50"/>
                      <a:pt x="1826" y="148"/>
                    </a:cubicBezTo>
                    <a:cubicBezTo>
                      <a:pt x="1773" y="206"/>
                      <a:pt x="1701" y="235"/>
                      <a:pt x="1629" y="235"/>
                    </a:cubicBezTo>
                    <a:cubicBezTo>
                      <a:pt x="1558" y="235"/>
                      <a:pt x="1486" y="206"/>
                      <a:pt x="1433" y="148"/>
                    </a:cubicBezTo>
                    <a:cubicBezTo>
                      <a:pt x="1339" y="50"/>
                      <a:pt x="1213" y="1"/>
                      <a:pt x="1088" y="1"/>
                    </a:cubicBez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641400" y="3652100"/>
                <a:ext cx="162875" cy="11650"/>
              </a:xfrm>
              <a:custGeom>
                <a:rect b="b" l="l" r="r" t="t"/>
                <a:pathLst>
                  <a:path extrusionOk="0" h="466" w="6515">
                    <a:moveTo>
                      <a:pt x="1088" y="1"/>
                    </a:moveTo>
                    <a:cubicBezTo>
                      <a:pt x="963" y="1"/>
                      <a:pt x="838" y="50"/>
                      <a:pt x="744" y="148"/>
                    </a:cubicBezTo>
                    <a:cubicBezTo>
                      <a:pt x="690" y="206"/>
                      <a:pt x="618" y="235"/>
                      <a:pt x="547" y="235"/>
                    </a:cubicBezTo>
                    <a:cubicBezTo>
                      <a:pt x="475" y="235"/>
                      <a:pt x="404" y="206"/>
                      <a:pt x="350" y="148"/>
                    </a:cubicBezTo>
                    <a:cubicBezTo>
                      <a:pt x="260" y="50"/>
                      <a:pt x="135" y="5"/>
                      <a:pt x="1" y="5"/>
                    </a:cubicBezTo>
                    <a:lnTo>
                      <a:pt x="1" y="238"/>
                    </a:lnTo>
                    <a:cubicBezTo>
                      <a:pt x="73" y="238"/>
                      <a:pt x="144" y="265"/>
                      <a:pt x="198" y="318"/>
                    </a:cubicBezTo>
                    <a:cubicBezTo>
                      <a:pt x="292" y="417"/>
                      <a:pt x="417" y="466"/>
                      <a:pt x="542" y="466"/>
                    </a:cubicBezTo>
                    <a:cubicBezTo>
                      <a:pt x="668" y="466"/>
                      <a:pt x="793" y="417"/>
                      <a:pt x="887" y="318"/>
                    </a:cubicBezTo>
                    <a:cubicBezTo>
                      <a:pt x="940" y="260"/>
                      <a:pt x="1014" y="231"/>
                      <a:pt x="1087" y="231"/>
                    </a:cubicBezTo>
                    <a:cubicBezTo>
                      <a:pt x="1160" y="231"/>
                      <a:pt x="1231" y="260"/>
                      <a:pt x="1280" y="318"/>
                    </a:cubicBezTo>
                    <a:cubicBezTo>
                      <a:pt x="1379" y="417"/>
                      <a:pt x="1504" y="466"/>
                      <a:pt x="1629" y="466"/>
                    </a:cubicBezTo>
                    <a:cubicBezTo>
                      <a:pt x="1755" y="466"/>
                      <a:pt x="1880" y="417"/>
                      <a:pt x="1978" y="318"/>
                    </a:cubicBezTo>
                    <a:cubicBezTo>
                      <a:pt x="2028" y="260"/>
                      <a:pt x="2099" y="231"/>
                      <a:pt x="2172" y="231"/>
                    </a:cubicBezTo>
                    <a:cubicBezTo>
                      <a:pt x="2244" y="231"/>
                      <a:pt x="2318" y="260"/>
                      <a:pt x="2372" y="318"/>
                    </a:cubicBezTo>
                    <a:cubicBezTo>
                      <a:pt x="2466" y="417"/>
                      <a:pt x="2589" y="466"/>
                      <a:pt x="2713" y="466"/>
                    </a:cubicBezTo>
                    <a:cubicBezTo>
                      <a:pt x="2837" y="466"/>
                      <a:pt x="2963" y="417"/>
                      <a:pt x="3061" y="318"/>
                    </a:cubicBezTo>
                    <a:cubicBezTo>
                      <a:pt x="3115" y="260"/>
                      <a:pt x="3186" y="231"/>
                      <a:pt x="3258" y="231"/>
                    </a:cubicBezTo>
                    <a:cubicBezTo>
                      <a:pt x="3329" y="231"/>
                      <a:pt x="3401" y="260"/>
                      <a:pt x="3455" y="318"/>
                    </a:cubicBezTo>
                    <a:cubicBezTo>
                      <a:pt x="3549" y="417"/>
                      <a:pt x="3674" y="466"/>
                      <a:pt x="3799" y="466"/>
                    </a:cubicBezTo>
                    <a:cubicBezTo>
                      <a:pt x="3924" y="466"/>
                      <a:pt x="4050" y="417"/>
                      <a:pt x="4144" y="318"/>
                    </a:cubicBezTo>
                    <a:cubicBezTo>
                      <a:pt x="4197" y="260"/>
                      <a:pt x="4269" y="231"/>
                      <a:pt x="4340" y="231"/>
                    </a:cubicBezTo>
                    <a:cubicBezTo>
                      <a:pt x="4412" y="231"/>
                      <a:pt x="4484" y="260"/>
                      <a:pt x="4537" y="318"/>
                    </a:cubicBezTo>
                    <a:cubicBezTo>
                      <a:pt x="4631" y="417"/>
                      <a:pt x="4756" y="466"/>
                      <a:pt x="4882" y="466"/>
                    </a:cubicBezTo>
                    <a:cubicBezTo>
                      <a:pt x="5007" y="466"/>
                      <a:pt x="5132" y="417"/>
                      <a:pt x="5226" y="318"/>
                    </a:cubicBezTo>
                    <a:cubicBezTo>
                      <a:pt x="5280" y="260"/>
                      <a:pt x="5354" y="231"/>
                      <a:pt x="5426" y="231"/>
                    </a:cubicBezTo>
                    <a:cubicBezTo>
                      <a:pt x="5499" y="231"/>
                      <a:pt x="5571" y="260"/>
                      <a:pt x="5620" y="318"/>
                    </a:cubicBezTo>
                    <a:cubicBezTo>
                      <a:pt x="5709" y="417"/>
                      <a:pt x="5835" y="461"/>
                      <a:pt x="5969" y="461"/>
                    </a:cubicBezTo>
                    <a:cubicBezTo>
                      <a:pt x="6103" y="461"/>
                      <a:pt x="6228" y="417"/>
                      <a:pt x="6318" y="318"/>
                    </a:cubicBezTo>
                    <a:cubicBezTo>
                      <a:pt x="6362" y="265"/>
                      <a:pt x="6434" y="238"/>
                      <a:pt x="6515" y="238"/>
                    </a:cubicBezTo>
                    <a:lnTo>
                      <a:pt x="6515" y="5"/>
                    </a:lnTo>
                    <a:cubicBezTo>
                      <a:pt x="6380" y="5"/>
                      <a:pt x="6255" y="50"/>
                      <a:pt x="6166" y="148"/>
                    </a:cubicBezTo>
                    <a:cubicBezTo>
                      <a:pt x="6112" y="206"/>
                      <a:pt x="6040" y="235"/>
                      <a:pt x="5969" y="235"/>
                    </a:cubicBezTo>
                    <a:cubicBezTo>
                      <a:pt x="5897" y="235"/>
                      <a:pt x="5826" y="206"/>
                      <a:pt x="5772" y="148"/>
                    </a:cubicBezTo>
                    <a:cubicBezTo>
                      <a:pt x="5678" y="50"/>
                      <a:pt x="5553" y="1"/>
                      <a:pt x="5428" y="1"/>
                    </a:cubicBezTo>
                    <a:cubicBezTo>
                      <a:pt x="5302" y="1"/>
                      <a:pt x="5177" y="50"/>
                      <a:pt x="5083" y="148"/>
                    </a:cubicBezTo>
                    <a:cubicBezTo>
                      <a:pt x="5029" y="206"/>
                      <a:pt x="4958" y="235"/>
                      <a:pt x="4886" y="235"/>
                    </a:cubicBezTo>
                    <a:cubicBezTo>
                      <a:pt x="4815" y="235"/>
                      <a:pt x="4743" y="206"/>
                      <a:pt x="4689" y="148"/>
                    </a:cubicBezTo>
                    <a:cubicBezTo>
                      <a:pt x="4591" y="50"/>
                      <a:pt x="4466" y="1"/>
                      <a:pt x="4342" y="1"/>
                    </a:cubicBezTo>
                    <a:cubicBezTo>
                      <a:pt x="4217" y="1"/>
                      <a:pt x="4094" y="50"/>
                      <a:pt x="4000" y="148"/>
                    </a:cubicBezTo>
                    <a:cubicBezTo>
                      <a:pt x="3947" y="206"/>
                      <a:pt x="3873" y="235"/>
                      <a:pt x="3800" y="235"/>
                    </a:cubicBezTo>
                    <a:cubicBezTo>
                      <a:pt x="3728" y="235"/>
                      <a:pt x="3656" y="206"/>
                      <a:pt x="3607" y="148"/>
                    </a:cubicBezTo>
                    <a:cubicBezTo>
                      <a:pt x="3508" y="50"/>
                      <a:pt x="3383" y="1"/>
                      <a:pt x="3258" y="1"/>
                    </a:cubicBezTo>
                    <a:cubicBezTo>
                      <a:pt x="3133" y="1"/>
                      <a:pt x="3007" y="50"/>
                      <a:pt x="2909" y="148"/>
                    </a:cubicBezTo>
                    <a:cubicBezTo>
                      <a:pt x="2860" y="206"/>
                      <a:pt x="2788" y="235"/>
                      <a:pt x="2715" y="235"/>
                    </a:cubicBezTo>
                    <a:cubicBezTo>
                      <a:pt x="2643" y="235"/>
                      <a:pt x="2569" y="206"/>
                      <a:pt x="2515" y="148"/>
                    </a:cubicBezTo>
                    <a:cubicBezTo>
                      <a:pt x="2421" y="50"/>
                      <a:pt x="2296" y="1"/>
                      <a:pt x="2171" y="1"/>
                    </a:cubicBezTo>
                    <a:cubicBezTo>
                      <a:pt x="2045" y="1"/>
                      <a:pt x="1920" y="50"/>
                      <a:pt x="1826" y="148"/>
                    </a:cubicBezTo>
                    <a:cubicBezTo>
                      <a:pt x="1773" y="206"/>
                      <a:pt x="1701" y="235"/>
                      <a:pt x="1629" y="235"/>
                    </a:cubicBezTo>
                    <a:cubicBezTo>
                      <a:pt x="1558" y="235"/>
                      <a:pt x="1486" y="206"/>
                      <a:pt x="1433" y="148"/>
                    </a:cubicBezTo>
                    <a:cubicBezTo>
                      <a:pt x="1339" y="50"/>
                      <a:pt x="1213" y="1"/>
                      <a:pt x="1088" y="1"/>
                    </a:cubicBez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5641400" y="3728050"/>
                <a:ext cx="162875" cy="11650"/>
              </a:xfrm>
              <a:custGeom>
                <a:rect b="b" l="l" r="r" t="t"/>
                <a:pathLst>
                  <a:path extrusionOk="0" h="466" w="6515">
                    <a:moveTo>
                      <a:pt x="1" y="0"/>
                    </a:moveTo>
                    <a:lnTo>
                      <a:pt x="1" y="233"/>
                    </a:lnTo>
                    <a:cubicBezTo>
                      <a:pt x="73" y="233"/>
                      <a:pt x="144" y="269"/>
                      <a:pt x="198" y="322"/>
                    </a:cubicBezTo>
                    <a:cubicBezTo>
                      <a:pt x="292" y="416"/>
                      <a:pt x="417" y="463"/>
                      <a:pt x="542" y="463"/>
                    </a:cubicBezTo>
                    <a:cubicBezTo>
                      <a:pt x="668" y="463"/>
                      <a:pt x="793" y="416"/>
                      <a:pt x="887" y="322"/>
                    </a:cubicBezTo>
                    <a:cubicBezTo>
                      <a:pt x="940" y="264"/>
                      <a:pt x="1014" y="235"/>
                      <a:pt x="1087" y="235"/>
                    </a:cubicBezTo>
                    <a:cubicBezTo>
                      <a:pt x="1160" y="235"/>
                      <a:pt x="1231" y="264"/>
                      <a:pt x="1280" y="322"/>
                    </a:cubicBezTo>
                    <a:cubicBezTo>
                      <a:pt x="1379" y="416"/>
                      <a:pt x="1504" y="463"/>
                      <a:pt x="1629" y="463"/>
                    </a:cubicBezTo>
                    <a:cubicBezTo>
                      <a:pt x="1755" y="463"/>
                      <a:pt x="1880" y="416"/>
                      <a:pt x="1978" y="322"/>
                    </a:cubicBezTo>
                    <a:cubicBezTo>
                      <a:pt x="2028" y="264"/>
                      <a:pt x="2099" y="235"/>
                      <a:pt x="2172" y="235"/>
                    </a:cubicBezTo>
                    <a:cubicBezTo>
                      <a:pt x="2244" y="235"/>
                      <a:pt x="2318" y="264"/>
                      <a:pt x="2372" y="322"/>
                    </a:cubicBezTo>
                    <a:cubicBezTo>
                      <a:pt x="2466" y="416"/>
                      <a:pt x="2589" y="463"/>
                      <a:pt x="2713" y="463"/>
                    </a:cubicBezTo>
                    <a:cubicBezTo>
                      <a:pt x="2837" y="463"/>
                      <a:pt x="2963" y="416"/>
                      <a:pt x="3061" y="322"/>
                    </a:cubicBezTo>
                    <a:cubicBezTo>
                      <a:pt x="3115" y="264"/>
                      <a:pt x="3186" y="235"/>
                      <a:pt x="3258" y="235"/>
                    </a:cubicBezTo>
                    <a:cubicBezTo>
                      <a:pt x="3329" y="235"/>
                      <a:pt x="3401" y="264"/>
                      <a:pt x="3455" y="322"/>
                    </a:cubicBezTo>
                    <a:cubicBezTo>
                      <a:pt x="3549" y="416"/>
                      <a:pt x="3674" y="463"/>
                      <a:pt x="3799" y="463"/>
                    </a:cubicBezTo>
                    <a:cubicBezTo>
                      <a:pt x="3924" y="463"/>
                      <a:pt x="4050" y="416"/>
                      <a:pt x="4144" y="322"/>
                    </a:cubicBezTo>
                    <a:cubicBezTo>
                      <a:pt x="4197" y="264"/>
                      <a:pt x="4269" y="235"/>
                      <a:pt x="4340" y="235"/>
                    </a:cubicBezTo>
                    <a:cubicBezTo>
                      <a:pt x="4412" y="235"/>
                      <a:pt x="4484" y="264"/>
                      <a:pt x="4537" y="322"/>
                    </a:cubicBezTo>
                    <a:cubicBezTo>
                      <a:pt x="4631" y="416"/>
                      <a:pt x="4756" y="463"/>
                      <a:pt x="4882" y="463"/>
                    </a:cubicBezTo>
                    <a:cubicBezTo>
                      <a:pt x="5007" y="463"/>
                      <a:pt x="5132" y="416"/>
                      <a:pt x="5226" y="322"/>
                    </a:cubicBezTo>
                    <a:cubicBezTo>
                      <a:pt x="5280" y="264"/>
                      <a:pt x="5354" y="235"/>
                      <a:pt x="5426" y="235"/>
                    </a:cubicBezTo>
                    <a:cubicBezTo>
                      <a:pt x="5499" y="235"/>
                      <a:pt x="5571" y="264"/>
                      <a:pt x="5620" y="322"/>
                    </a:cubicBezTo>
                    <a:cubicBezTo>
                      <a:pt x="5709" y="412"/>
                      <a:pt x="5835" y="465"/>
                      <a:pt x="5969" y="465"/>
                    </a:cubicBezTo>
                    <a:cubicBezTo>
                      <a:pt x="6103" y="465"/>
                      <a:pt x="6228" y="412"/>
                      <a:pt x="6318" y="322"/>
                    </a:cubicBezTo>
                    <a:cubicBezTo>
                      <a:pt x="6362" y="269"/>
                      <a:pt x="6434" y="233"/>
                      <a:pt x="6515" y="233"/>
                    </a:cubicBezTo>
                    <a:lnTo>
                      <a:pt x="6515" y="0"/>
                    </a:lnTo>
                    <a:cubicBezTo>
                      <a:pt x="6380" y="0"/>
                      <a:pt x="6255" y="54"/>
                      <a:pt x="6166" y="143"/>
                    </a:cubicBezTo>
                    <a:cubicBezTo>
                      <a:pt x="6112" y="201"/>
                      <a:pt x="6040" y="231"/>
                      <a:pt x="5969" y="231"/>
                    </a:cubicBezTo>
                    <a:cubicBezTo>
                      <a:pt x="5897" y="231"/>
                      <a:pt x="5826" y="201"/>
                      <a:pt x="5772" y="143"/>
                    </a:cubicBezTo>
                    <a:cubicBezTo>
                      <a:pt x="5678" y="49"/>
                      <a:pt x="5553" y="2"/>
                      <a:pt x="5428" y="2"/>
                    </a:cubicBezTo>
                    <a:cubicBezTo>
                      <a:pt x="5302" y="2"/>
                      <a:pt x="5177" y="49"/>
                      <a:pt x="5083" y="143"/>
                    </a:cubicBezTo>
                    <a:cubicBezTo>
                      <a:pt x="5029" y="201"/>
                      <a:pt x="4958" y="231"/>
                      <a:pt x="4886" y="231"/>
                    </a:cubicBezTo>
                    <a:cubicBezTo>
                      <a:pt x="4815" y="231"/>
                      <a:pt x="4743" y="201"/>
                      <a:pt x="4689" y="143"/>
                    </a:cubicBezTo>
                    <a:cubicBezTo>
                      <a:pt x="4591" y="49"/>
                      <a:pt x="4466" y="2"/>
                      <a:pt x="4342" y="2"/>
                    </a:cubicBezTo>
                    <a:cubicBezTo>
                      <a:pt x="4217" y="2"/>
                      <a:pt x="4094" y="49"/>
                      <a:pt x="4000" y="143"/>
                    </a:cubicBezTo>
                    <a:cubicBezTo>
                      <a:pt x="3947" y="201"/>
                      <a:pt x="3873" y="231"/>
                      <a:pt x="3800" y="231"/>
                    </a:cubicBezTo>
                    <a:cubicBezTo>
                      <a:pt x="3728" y="231"/>
                      <a:pt x="3656" y="201"/>
                      <a:pt x="3607" y="143"/>
                    </a:cubicBezTo>
                    <a:cubicBezTo>
                      <a:pt x="3508" y="49"/>
                      <a:pt x="3383" y="2"/>
                      <a:pt x="3258" y="2"/>
                    </a:cubicBezTo>
                    <a:cubicBezTo>
                      <a:pt x="3133" y="2"/>
                      <a:pt x="3007" y="49"/>
                      <a:pt x="2909" y="143"/>
                    </a:cubicBezTo>
                    <a:cubicBezTo>
                      <a:pt x="2860" y="201"/>
                      <a:pt x="2788" y="231"/>
                      <a:pt x="2715" y="231"/>
                    </a:cubicBezTo>
                    <a:cubicBezTo>
                      <a:pt x="2643" y="231"/>
                      <a:pt x="2569" y="201"/>
                      <a:pt x="2515" y="143"/>
                    </a:cubicBezTo>
                    <a:cubicBezTo>
                      <a:pt x="2421" y="49"/>
                      <a:pt x="2296" y="2"/>
                      <a:pt x="2171" y="2"/>
                    </a:cubicBezTo>
                    <a:cubicBezTo>
                      <a:pt x="2045" y="2"/>
                      <a:pt x="1920" y="49"/>
                      <a:pt x="1826" y="143"/>
                    </a:cubicBezTo>
                    <a:cubicBezTo>
                      <a:pt x="1773" y="201"/>
                      <a:pt x="1701" y="231"/>
                      <a:pt x="1629" y="231"/>
                    </a:cubicBezTo>
                    <a:cubicBezTo>
                      <a:pt x="1558" y="231"/>
                      <a:pt x="1486" y="201"/>
                      <a:pt x="1433" y="143"/>
                    </a:cubicBezTo>
                    <a:cubicBezTo>
                      <a:pt x="1339" y="49"/>
                      <a:pt x="1213" y="2"/>
                      <a:pt x="1088" y="2"/>
                    </a:cubicBezTo>
                    <a:cubicBezTo>
                      <a:pt x="963" y="2"/>
                      <a:pt x="838" y="49"/>
                      <a:pt x="744" y="143"/>
                    </a:cubicBezTo>
                    <a:cubicBezTo>
                      <a:pt x="690" y="201"/>
                      <a:pt x="618" y="231"/>
                      <a:pt x="547" y="231"/>
                    </a:cubicBezTo>
                    <a:cubicBezTo>
                      <a:pt x="475" y="231"/>
                      <a:pt x="404" y="201"/>
                      <a:pt x="350" y="143"/>
                    </a:cubicBezTo>
                    <a:cubicBezTo>
                      <a:pt x="260" y="54"/>
                      <a:pt x="135" y="0"/>
                      <a:pt x="1" y="0"/>
                    </a:cubicBez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5641400" y="3753325"/>
                <a:ext cx="162875" cy="11650"/>
              </a:xfrm>
              <a:custGeom>
                <a:rect b="b" l="l" r="r" t="t"/>
                <a:pathLst>
                  <a:path extrusionOk="0" h="466" w="6515">
                    <a:moveTo>
                      <a:pt x="1" y="0"/>
                    </a:moveTo>
                    <a:lnTo>
                      <a:pt x="1" y="233"/>
                    </a:lnTo>
                    <a:cubicBezTo>
                      <a:pt x="73" y="233"/>
                      <a:pt x="144" y="269"/>
                      <a:pt x="198" y="322"/>
                    </a:cubicBezTo>
                    <a:cubicBezTo>
                      <a:pt x="292" y="416"/>
                      <a:pt x="417" y="463"/>
                      <a:pt x="542" y="463"/>
                    </a:cubicBezTo>
                    <a:cubicBezTo>
                      <a:pt x="668" y="463"/>
                      <a:pt x="793" y="416"/>
                      <a:pt x="887" y="322"/>
                    </a:cubicBezTo>
                    <a:cubicBezTo>
                      <a:pt x="940" y="264"/>
                      <a:pt x="1014" y="235"/>
                      <a:pt x="1087" y="235"/>
                    </a:cubicBezTo>
                    <a:cubicBezTo>
                      <a:pt x="1160" y="235"/>
                      <a:pt x="1231" y="264"/>
                      <a:pt x="1280" y="322"/>
                    </a:cubicBezTo>
                    <a:cubicBezTo>
                      <a:pt x="1379" y="416"/>
                      <a:pt x="1504" y="463"/>
                      <a:pt x="1629" y="463"/>
                    </a:cubicBezTo>
                    <a:cubicBezTo>
                      <a:pt x="1755" y="463"/>
                      <a:pt x="1880" y="416"/>
                      <a:pt x="1978" y="322"/>
                    </a:cubicBezTo>
                    <a:cubicBezTo>
                      <a:pt x="2028" y="264"/>
                      <a:pt x="2099" y="235"/>
                      <a:pt x="2172" y="235"/>
                    </a:cubicBezTo>
                    <a:cubicBezTo>
                      <a:pt x="2244" y="235"/>
                      <a:pt x="2318" y="264"/>
                      <a:pt x="2372" y="322"/>
                    </a:cubicBezTo>
                    <a:cubicBezTo>
                      <a:pt x="2466" y="416"/>
                      <a:pt x="2589" y="463"/>
                      <a:pt x="2713" y="463"/>
                    </a:cubicBezTo>
                    <a:cubicBezTo>
                      <a:pt x="2837" y="463"/>
                      <a:pt x="2963" y="416"/>
                      <a:pt x="3061" y="322"/>
                    </a:cubicBezTo>
                    <a:cubicBezTo>
                      <a:pt x="3115" y="264"/>
                      <a:pt x="3186" y="235"/>
                      <a:pt x="3258" y="235"/>
                    </a:cubicBezTo>
                    <a:cubicBezTo>
                      <a:pt x="3329" y="235"/>
                      <a:pt x="3401" y="264"/>
                      <a:pt x="3455" y="322"/>
                    </a:cubicBezTo>
                    <a:cubicBezTo>
                      <a:pt x="3549" y="416"/>
                      <a:pt x="3674" y="463"/>
                      <a:pt x="3799" y="463"/>
                    </a:cubicBezTo>
                    <a:cubicBezTo>
                      <a:pt x="3924" y="463"/>
                      <a:pt x="4050" y="416"/>
                      <a:pt x="4144" y="322"/>
                    </a:cubicBezTo>
                    <a:cubicBezTo>
                      <a:pt x="4197" y="264"/>
                      <a:pt x="4269" y="235"/>
                      <a:pt x="4340" y="235"/>
                    </a:cubicBezTo>
                    <a:cubicBezTo>
                      <a:pt x="4412" y="235"/>
                      <a:pt x="4484" y="264"/>
                      <a:pt x="4537" y="322"/>
                    </a:cubicBezTo>
                    <a:cubicBezTo>
                      <a:pt x="4631" y="416"/>
                      <a:pt x="4756" y="463"/>
                      <a:pt x="4882" y="463"/>
                    </a:cubicBezTo>
                    <a:cubicBezTo>
                      <a:pt x="5007" y="463"/>
                      <a:pt x="5132" y="416"/>
                      <a:pt x="5226" y="322"/>
                    </a:cubicBezTo>
                    <a:cubicBezTo>
                      <a:pt x="5280" y="264"/>
                      <a:pt x="5354" y="235"/>
                      <a:pt x="5426" y="235"/>
                    </a:cubicBezTo>
                    <a:cubicBezTo>
                      <a:pt x="5499" y="235"/>
                      <a:pt x="5571" y="264"/>
                      <a:pt x="5620" y="322"/>
                    </a:cubicBezTo>
                    <a:cubicBezTo>
                      <a:pt x="5709" y="412"/>
                      <a:pt x="5835" y="465"/>
                      <a:pt x="5969" y="465"/>
                    </a:cubicBezTo>
                    <a:cubicBezTo>
                      <a:pt x="6103" y="465"/>
                      <a:pt x="6228" y="412"/>
                      <a:pt x="6318" y="322"/>
                    </a:cubicBezTo>
                    <a:cubicBezTo>
                      <a:pt x="6362" y="269"/>
                      <a:pt x="6434" y="233"/>
                      <a:pt x="6515" y="233"/>
                    </a:cubicBezTo>
                    <a:lnTo>
                      <a:pt x="6515" y="0"/>
                    </a:lnTo>
                    <a:cubicBezTo>
                      <a:pt x="6380" y="0"/>
                      <a:pt x="6255" y="54"/>
                      <a:pt x="6166" y="143"/>
                    </a:cubicBezTo>
                    <a:cubicBezTo>
                      <a:pt x="6112" y="202"/>
                      <a:pt x="6040" y="231"/>
                      <a:pt x="5969" y="231"/>
                    </a:cubicBezTo>
                    <a:cubicBezTo>
                      <a:pt x="5897" y="231"/>
                      <a:pt x="5826" y="202"/>
                      <a:pt x="5772" y="143"/>
                    </a:cubicBezTo>
                    <a:cubicBezTo>
                      <a:pt x="5678" y="49"/>
                      <a:pt x="5553" y="2"/>
                      <a:pt x="5428" y="2"/>
                    </a:cubicBezTo>
                    <a:cubicBezTo>
                      <a:pt x="5302" y="2"/>
                      <a:pt x="5177" y="49"/>
                      <a:pt x="5083" y="143"/>
                    </a:cubicBezTo>
                    <a:cubicBezTo>
                      <a:pt x="5029" y="202"/>
                      <a:pt x="4958" y="231"/>
                      <a:pt x="4886" y="231"/>
                    </a:cubicBezTo>
                    <a:cubicBezTo>
                      <a:pt x="4815" y="231"/>
                      <a:pt x="4743" y="202"/>
                      <a:pt x="4689" y="143"/>
                    </a:cubicBezTo>
                    <a:cubicBezTo>
                      <a:pt x="4591" y="49"/>
                      <a:pt x="4466" y="2"/>
                      <a:pt x="4342" y="2"/>
                    </a:cubicBezTo>
                    <a:cubicBezTo>
                      <a:pt x="4217" y="2"/>
                      <a:pt x="4094" y="49"/>
                      <a:pt x="4000" y="143"/>
                    </a:cubicBezTo>
                    <a:cubicBezTo>
                      <a:pt x="3947" y="202"/>
                      <a:pt x="3873" y="231"/>
                      <a:pt x="3800" y="231"/>
                    </a:cubicBezTo>
                    <a:cubicBezTo>
                      <a:pt x="3728" y="231"/>
                      <a:pt x="3656" y="202"/>
                      <a:pt x="3607" y="143"/>
                    </a:cubicBezTo>
                    <a:cubicBezTo>
                      <a:pt x="3508" y="49"/>
                      <a:pt x="3383" y="2"/>
                      <a:pt x="3258" y="2"/>
                    </a:cubicBezTo>
                    <a:cubicBezTo>
                      <a:pt x="3133" y="2"/>
                      <a:pt x="3007" y="49"/>
                      <a:pt x="2909" y="143"/>
                    </a:cubicBezTo>
                    <a:cubicBezTo>
                      <a:pt x="2860" y="202"/>
                      <a:pt x="2788" y="231"/>
                      <a:pt x="2715" y="231"/>
                    </a:cubicBezTo>
                    <a:cubicBezTo>
                      <a:pt x="2643" y="231"/>
                      <a:pt x="2569" y="202"/>
                      <a:pt x="2515" y="143"/>
                    </a:cubicBezTo>
                    <a:cubicBezTo>
                      <a:pt x="2421" y="49"/>
                      <a:pt x="2296" y="2"/>
                      <a:pt x="2171" y="2"/>
                    </a:cubicBezTo>
                    <a:cubicBezTo>
                      <a:pt x="2045" y="2"/>
                      <a:pt x="1920" y="49"/>
                      <a:pt x="1826" y="143"/>
                    </a:cubicBezTo>
                    <a:cubicBezTo>
                      <a:pt x="1773" y="202"/>
                      <a:pt x="1701" y="231"/>
                      <a:pt x="1629" y="231"/>
                    </a:cubicBezTo>
                    <a:cubicBezTo>
                      <a:pt x="1558" y="231"/>
                      <a:pt x="1486" y="202"/>
                      <a:pt x="1433" y="143"/>
                    </a:cubicBezTo>
                    <a:cubicBezTo>
                      <a:pt x="1339" y="49"/>
                      <a:pt x="1213" y="2"/>
                      <a:pt x="1088" y="2"/>
                    </a:cubicBezTo>
                    <a:cubicBezTo>
                      <a:pt x="963" y="2"/>
                      <a:pt x="838" y="49"/>
                      <a:pt x="744" y="143"/>
                    </a:cubicBezTo>
                    <a:cubicBezTo>
                      <a:pt x="690" y="202"/>
                      <a:pt x="618" y="231"/>
                      <a:pt x="547" y="231"/>
                    </a:cubicBezTo>
                    <a:cubicBezTo>
                      <a:pt x="475" y="231"/>
                      <a:pt x="404" y="202"/>
                      <a:pt x="350" y="143"/>
                    </a:cubicBezTo>
                    <a:cubicBezTo>
                      <a:pt x="260" y="54"/>
                      <a:pt x="135" y="0"/>
                      <a:pt x="1" y="0"/>
                    </a:cubicBez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5641400" y="3778600"/>
                <a:ext cx="162875" cy="11650"/>
              </a:xfrm>
              <a:custGeom>
                <a:rect b="b" l="l" r="r" t="t"/>
                <a:pathLst>
                  <a:path extrusionOk="0" h="466" w="6515">
                    <a:moveTo>
                      <a:pt x="1" y="0"/>
                    </a:moveTo>
                    <a:lnTo>
                      <a:pt x="1" y="233"/>
                    </a:lnTo>
                    <a:cubicBezTo>
                      <a:pt x="73" y="233"/>
                      <a:pt x="144" y="269"/>
                      <a:pt x="198" y="322"/>
                    </a:cubicBezTo>
                    <a:cubicBezTo>
                      <a:pt x="292" y="416"/>
                      <a:pt x="417" y="463"/>
                      <a:pt x="542" y="463"/>
                    </a:cubicBezTo>
                    <a:cubicBezTo>
                      <a:pt x="668" y="463"/>
                      <a:pt x="793" y="416"/>
                      <a:pt x="887" y="322"/>
                    </a:cubicBezTo>
                    <a:cubicBezTo>
                      <a:pt x="940" y="264"/>
                      <a:pt x="1014" y="235"/>
                      <a:pt x="1087" y="235"/>
                    </a:cubicBezTo>
                    <a:cubicBezTo>
                      <a:pt x="1160" y="235"/>
                      <a:pt x="1231" y="264"/>
                      <a:pt x="1280" y="322"/>
                    </a:cubicBezTo>
                    <a:cubicBezTo>
                      <a:pt x="1379" y="416"/>
                      <a:pt x="1504" y="463"/>
                      <a:pt x="1629" y="463"/>
                    </a:cubicBezTo>
                    <a:cubicBezTo>
                      <a:pt x="1755" y="463"/>
                      <a:pt x="1880" y="416"/>
                      <a:pt x="1978" y="322"/>
                    </a:cubicBezTo>
                    <a:cubicBezTo>
                      <a:pt x="2028" y="264"/>
                      <a:pt x="2099" y="235"/>
                      <a:pt x="2172" y="235"/>
                    </a:cubicBezTo>
                    <a:cubicBezTo>
                      <a:pt x="2244" y="235"/>
                      <a:pt x="2318" y="264"/>
                      <a:pt x="2372" y="322"/>
                    </a:cubicBezTo>
                    <a:cubicBezTo>
                      <a:pt x="2466" y="416"/>
                      <a:pt x="2589" y="463"/>
                      <a:pt x="2713" y="463"/>
                    </a:cubicBezTo>
                    <a:cubicBezTo>
                      <a:pt x="2837" y="463"/>
                      <a:pt x="2963" y="416"/>
                      <a:pt x="3061" y="322"/>
                    </a:cubicBezTo>
                    <a:cubicBezTo>
                      <a:pt x="3115" y="264"/>
                      <a:pt x="3186" y="235"/>
                      <a:pt x="3258" y="235"/>
                    </a:cubicBezTo>
                    <a:cubicBezTo>
                      <a:pt x="3329" y="235"/>
                      <a:pt x="3401" y="264"/>
                      <a:pt x="3455" y="322"/>
                    </a:cubicBezTo>
                    <a:cubicBezTo>
                      <a:pt x="3549" y="416"/>
                      <a:pt x="3674" y="463"/>
                      <a:pt x="3799" y="463"/>
                    </a:cubicBezTo>
                    <a:cubicBezTo>
                      <a:pt x="3924" y="463"/>
                      <a:pt x="4050" y="416"/>
                      <a:pt x="4144" y="322"/>
                    </a:cubicBezTo>
                    <a:cubicBezTo>
                      <a:pt x="4197" y="264"/>
                      <a:pt x="4269" y="235"/>
                      <a:pt x="4340" y="235"/>
                    </a:cubicBezTo>
                    <a:cubicBezTo>
                      <a:pt x="4412" y="235"/>
                      <a:pt x="4484" y="264"/>
                      <a:pt x="4537" y="322"/>
                    </a:cubicBezTo>
                    <a:cubicBezTo>
                      <a:pt x="4631" y="416"/>
                      <a:pt x="4756" y="463"/>
                      <a:pt x="4882" y="463"/>
                    </a:cubicBezTo>
                    <a:cubicBezTo>
                      <a:pt x="5007" y="463"/>
                      <a:pt x="5132" y="416"/>
                      <a:pt x="5226" y="322"/>
                    </a:cubicBezTo>
                    <a:cubicBezTo>
                      <a:pt x="5280" y="264"/>
                      <a:pt x="5354" y="235"/>
                      <a:pt x="5426" y="235"/>
                    </a:cubicBezTo>
                    <a:cubicBezTo>
                      <a:pt x="5499" y="235"/>
                      <a:pt x="5571" y="264"/>
                      <a:pt x="5620" y="322"/>
                    </a:cubicBezTo>
                    <a:cubicBezTo>
                      <a:pt x="5709" y="412"/>
                      <a:pt x="5835" y="465"/>
                      <a:pt x="5969" y="465"/>
                    </a:cubicBezTo>
                    <a:cubicBezTo>
                      <a:pt x="6103" y="465"/>
                      <a:pt x="6228" y="412"/>
                      <a:pt x="6318" y="322"/>
                    </a:cubicBezTo>
                    <a:cubicBezTo>
                      <a:pt x="6362" y="269"/>
                      <a:pt x="6434" y="233"/>
                      <a:pt x="6515" y="233"/>
                    </a:cubicBezTo>
                    <a:lnTo>
                      <a:pt x="6515" y="0"/>
                    </a:lnTo>
                    <a:cubicBezTo>
                      <a:pt x="6380" y="0"/>
                      <a:pt x="6255" y="54"/>
                      <a:pt x="6166" y="143"/>
                    </a:cubicBezTo>
                    <a:cubicBezTo>
                      <a:pt x="6112" y="202"/>
                      <a:pt x="6040" y="231"/>
                      <a:pt x="5969" y="231"/>
                    </a:cubicBezTo>
                    <a:cubicBezTo>
                      <a:pt x="5897" y="231"/>
                      <a:pt x="5826" y="202"/>
                      <a:pt x="5772" y="143"/>
                    </a:cubicBezTo>
                    <a:cubicBezTo>
                      <a:pt x="5678" y="49"/>
                      <a:pt x="5553" y="2"/>
                      <a:pt x="5428" y="2"/>
                    </a:cubicBezTo>
                    <a:cubicBezTo>
                      <a:pt x="5302" y="2"/>
                      <a:pt x="5177" y="49"/>
                      <a:pt x="5083" y="143"/>
                    </a:cubicBezTo>
                    <a:cubicBezTo>
                      <a:pt x="5029" y="202"/>
                      <a:pt x="4958" y="231"/>
                      <a:pt x="4886" y="231"/>
                    </a:cubicBezTo>
                    <a:cubicBezTo>
                      <a:pt x="4815" y="231"/>
                      <a:pt x="4743" y="202"/>
                      <a:pt x="4689" y="143"/>
                    </a:cubicBezTo>
                    <a:cubicBezTo>
                      <a:pt x="4591" y="49"/>
                      <a:pt x="4466" y="2"/>
                      <a:pt x="4342" y="2"/>
                    </a:cubicBezTo>
                    <a:cubicBezTo>
                      <a:pt x="4217" y="2"/>
                      <a:pt x="4094" y="49"/>
                      <a:pt x="4000" y="143"/>
                    </a:cubicBezTo>
                    <a:cubicBezTo>
                      <a:pt x="3947" y="202"/>
                      <a:pt x="3873" y="231"/>
                      <a:pt x="3800" y="231"/>
                    </a:cubicBezTo>
                    <a:cubicBezTo>
                      <a:pt x="3728" y="231"/>
                      <a:pt x="3656" y="202"/>
                      <a:pt x="3607" y="143"/>
                    </a:cubicBezTo>
                    <a:cubicBezTo>
                      <a:pt x="3508" y="49"/>
                      <a:pt x="3383" y="2"/>
                      <a:pt x="3258" y="2"/>
                    </a:cubicBezTo>
                    <a:cubicBezTo>
                      <a:pt x="3133" y="2"/>
                      <a:pt x="3007" y="49"/>
                      <a:pt x="2909" y="143"/>
                    </a:cubicBezTo>
                    <a:cubicBezTo>
                      <a:pt x="2860" y="202"/>
                      <a:pt x="2788" y="231"/>
                      <a:pt x="2715" y="231"/>
                    </a:cubicBezTo>
                    <a:cubicBezTo>
                      <a:pt x="2643" y="231"/>
                      <a:pt x="2569" y="202"/>
                      <a:pt x="2515" y="143"/>
                    </a:cubicBezTo>
                    <a:cubicBezTo>
                      <a:pt x="2421" y="49"/>
                      <a:pt x="2296" y="2"/>
                      <a:pt x="2171" y="2"/>
                    </a:cubicBezTo>
                    <a:cubicBezTo>
                      <a:pt x="2045" y="2"/>
                      <a:pt x="1920" y="49"/>
                      <a:pt x="1826" y="143"/>
                    </a:cubicBezTo>
                    <a:cubicBezTo>
                      <a:pt x="1773" y="202"/>
                      <a:pt x="1701" y="231"/>
                      <a:pt x="1629" y="231"/>
                    </a:cubicBezTo>
                    <a:cubicBezTo>
                      <a:pt x="1558" y="231"/>
                      <a:pt x="1486" y="202"/>
                      <a:pt x="1433" y="143"/>
                    </a:cubicBezTo>
                    <a:cubicBezTo>
                      <a:pt x="1339" y="49"/>
                      <a:pt x="1213" y="2"/>
                      <a:pt x="1088" y="2"/>
                    </a:cubicBezTo>
                    <a:cubicBezTo>
                      <a:pt x="963" y="2"/>
                      <a:pt x="838" y="49"/>
                      <a:pt x="744" y="143"/>
                    </a:cubicBezTo>
                    <a:cubicBezTo>
                      <a:pt x="690" y="206"/>
                      <a:pt x="618" y="237"/>
                      <a:pt x="547" y="237"/>
                    </a:cubicBezTo>
                    <a:cubicBezTo>
                      <a:pt x="475" y="237"/>
                      <a:pt x="404" y="206"/>
                      <a:pt x="350" y="143"/>
                    </a:cubicBezTo>
                    <a:cubicBezTo>
                      <a:pt x="260" y="54"/>
                      <a:pt x="135" y="0"/>
                      <a:pt x="1" y="0"/>
                    </a:cubicBez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5641400" y="3803975"/>
                <a:ext cx="95100" cy="11650"/>
              </a:xfrm>
              <a:custGeom>
                <a:rect b="b" l="l" r="r" t="t"/>
                <a:pathLst>
                  <a:path extrusionOk="0" h="466" w="3804">
                    <a:moveTo>
                      <a:pt x="1088" y="1"/>
                    </a:moveTo>
                    <a:cubicBezTo>
                      <a:pt x="963" y="1"/>
                      <a:pt x="838" y="50"/>
                      <a:pt x="744" y="148"/>
                    </a:cubicBezTo>
                    <a:cubicBezTo>
                      <a:pt x="690" y="207"/>
                      <a:pt x="618" y="236"/>
                      <a:pt x="547" y="236"/>
                    </a:cubicBezTo>
                    <a:cubicBezTo>
                      <a:pt x="475" y="236"/>
                      <a:pt x="404" y="207"/>
                      <a:pt x="350" y="148"/>
                    </a:cubicBezTo>
                    <a:cubicBezTo>
                      <a:pt x="267" y="57"/>
                      <a:pt x="153" y="4"/>
                      <a:pt x="30" y="4"/>
                    </a:cubicBezTo>
                    <a:cubicBezTo>
                      <a:pt x="20" y="4"/>
                      <a:pt x="11" y="5"/>
                      <a:pt x="1" y="5"/>
                    </a:cubicBezTo>
                    <a:lnTo>
                      <a:pt x="1" y="229"/>
                    </a:lnTo>
                    <a:cubicBezTo>
                      <a:pt x="73" y="229"/>
                      <a:pt x="144" y="265"/>
                      <a:pt x="198" y="318"/>
                    </a:cubicBezTo>
                    <a:cubicBezTo>
                      <a:pt x="292" y="417"/>
                      <a:pt x="417" y="466"/>
                      <a:pt x="542" y="466"/>
                    </a:cubicBezTo>
                    <a:cubicBezTo>
                      <a:pt x="668" y="466"/>
                      <a:pt x="793" y="417"/>
                      <a:pt x="887" y="318"/>
                    </a:cubicBezTo>
                    <a:cubicBezTo>
                      <a:pt x="940" y="260"/>
                      <a:pt x="1014" y="231"/>
                      <a:pt x="1087" y="231"/>
                    </a:cubicBezTo>
                    <a:cubicBezTo>
                      <a:pt x="1160" y="231"/>
                      <a:pt x="1231" y="260"/>
                      <a:pt x="1280" y="318"/>
                    </a:cubicBezTo>
                    <a:cubicBezTo>
                      <a:pt x="1379" y="417"/>
                      <a:pt x="1504" y="466"/>
                      <a:pt x="1629" y="466"/>
                    </a:cubicBezTo>
                    <a:cubicBezTo>
                      <a:pt x="1755" y="466"/>
                      <a:pt x="1880" y="417"/>
                      <a:pt x="1978" y="318"/>
                    </a:cubicBezTo>
                    <a:cubicBezTo>
                      <a:pt x="2028" y="260"/>
                      <a:pt x="2099" y="231"/>
                      <a:pt x="2172" y="231"/>
                    </a:cubicBezTo>
                    <a:cubicBezTo>
                      <a:pt x="2244" y="231"/>
                      <a:pt x="2318" y="260"/>
                      <a:pt x="2372" y="318"/>
                    </a:cubicBezTo>
                    <a:cubicBezTo>
                      <a:pt x="2466" y="417"/>
                      <a:pt x="2589" y="466"/>
                      <a:pt x="2713" y="466"/>
                    </a:cubicBezTo>
                    <a:cubicBezTo>
                      <a:pt x="2837" y="466"/>
                      <a:pt x="2963" y="417"/>
                      <a:pt x="3061" y="318"/>
                    </a:cubicBezTo>
                    <a:cubicBezTo>
                      <a:pt x="3115" y="260"/>
                      <a:pt x="3186" y="231"/>
                      <a:pt x="3258" y="231"/>
                    </a:cubicBezTo>
                    <a:cubicBezTo>
                      <a:pt x="3329" y="231"/>
                      <a:pt x="3401" y="260"/>
                      <a:pt x="3455" y="318"/>
                    </a:cubicBezTo>
                    <a:cubicBezTo>
                      <a:pt x="3544" y="417"/>
                      <a:pt x="3669" y="462"/>
                      <a:pt x="3804" y="462"/>
                    </a:cubicBezTo>
                    <a:lnTo>
                      <a:pt x="3804" y="229"/>
                    </a:lnTo>
                    <a:cubicBezTo>
                      <a:pt x="3723" y="229"/>
                      <a:pt x="3651" y="202"/>
                      <a:pt x="3607" y="148"/>
                    </a:cubicBezTo>
                    <a:cubicBezTo>
                      <a:pt x="3508" y="50"/>
                      <a:pt x="3383" y="1"/>
                      <a:pt x="3258" y="1"/>
                    </a:cubicBezTo>
                    <a:cubicBezTo>
                      <a:pt x="3133" y="1"/>
                      <a:pt x="3007" y="50"/>
                      <a:pt x="2909" y="148"/>
                    </a:cubicBezTo>
                    <a:cubicBezTo>
                      <a:pt x="2860" y="207"/>
                      <a:pt x="2788" y="236"/>
                      <a:pt x="2715" y="236"/>
                    </a:cubicBezTo>
                    <a:cubicBezTo>
                      <a:pt x="2643" y="236"/>
                      <a:pt x="2569" y="207"/>
                      <a:pt x="2515" y="148"/>
                    </a:cubicBezTo>
                    <a:cubicBezTo>
                      <a:pt x="2421" y="50"/>
                      <a:pt x="2296" y="1"/>
                      <a:pt x="2171" y="1"/>
                    </a:cubicBezTo>
                    <a:cubicBezTo>
                      <a:pt x="2045" y="1"/>
                      <a:pt x="1920" y="50"/>
                      <a:pt x="1826" y="148"/>
                    </a:cubicBezTo>
                    <a:cubicBezTo>
                      <a:pt x="1773" y="207"/>
                      <a:pt x="1701" y="236"/>
                      <a:pt x="1629" y="236"/>
                    </a:cubicBezTo>
                    <a:cubicBezTo>
                      <a:pt x="1558" y="236"/>
                      <a:pt x="1486" y="207"/>
                      <a:pt x="1433" y="148"/>
                    </a:cubicBezTo>
                    <a:cubicBezTo>
                      <a:pt x="1339" y="50"/>
                      <a:pt x="1213" y="1"/>
                      <a:pt x="1088" y="1"/>
                    </a:cubicBezTo>
                    <a:close/>
                  </a:path>
                </a:pathLst>
              </a:custGeom>
              <a:solidFill>
                <a:srgbClr val="13161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5599350" y="3584450"/>
                <a:ext cx="232000" cy="10750"/>
              </a:xfrm>
              <a:custGeom>
                <a:rect b="b" l="l" r="r" t="t"/>
                <a:pathLst>
                  <a:path extrusionOk="0" h="430" w="9280">
                    <a:moveTo>
                      <a:pt x="1" y="0"/>
                    </a:moveTo>
                    <a:cubicBezTo>
                      <a:pt x="260" y="0"/>
                      <a:pt x="493" y="170"/>
                      <a:pt x="556" y="429"/>
                    </a:cubicBezTo>
                    <a:lnTo>
                      <a:pt x="9279" y="429"/>
                    </a:lnTo>
                    <a:cubicBezTo>
                      <a:pt x="9217" y="170"/>
                      <a:pt x="8984" y="0"/>
                      <a:pt x="8724" y="0"/>
                    </a:cubicBezTo>
                    <a:close/>
                  </a:path>
                </a:pathLst>
              </a:custGeom>
              <a:solidFill>
                <a:srgbClr val="ABA0B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5647450" y="3541450"/>
                <a:ext cx="237250" cy="232250"/>
              </a:xfrm>
              <a:custGeom>
                <a:rect b="b" l="l" r="r" t="t"/>
                <a:pathLst>
                  <a:path extrusionOk="0" h="9290" w="9490">
                    <a:moveTo>
                      <a:pt x="8818" y="0"/>
                    </a:moveTo>
                    <a:cubicBezTo>
                      <a:pt x="8708" y="0"/>
                      <a:pt x="8594" y="43"/>
                      <a:pt x="8492" y="145"/>
                    </a:cubicBezTo>
                    <a:lnTo>
                      <a:pt x="8205" y="432"/>
                    </a:lnTo>
                    <a:lnTo>
                      <a:pt x="600" y="8037"/>
                    </a:lnTo>
                    <a:lnTo>
                      <a:pt x="1" y="9289"/>
                    </a:lnTo>
                    <a:lnTo>
                      <a:pt x="1" y="9289"/>
                    </a:lnTo>
                    <a:lnTo>
                      <a:pt x="1253" y="8699"/>
                    </a:lnTo>
                    <a:lnTo>
                      <a:pt x="9154" y="798"/>
                    </a:lnTo>
                    <a:lnTo>
                      <a:pt x="9154" y="807"/>
                    </a:lnTo>
                    <a:cubicBezTo>
                      <a:pt x="9490" y="464"/>
                      <a:pt x="9179" y="0"/>
                      <a:pt x="8818" y="0"/>
                    </a:cubicBezTo>
                    <a:close/>
                  </a:path>
                </a:pathLst>
              </a:custGeom>
              <a:solidFill>
                <a:srgbClr val="6DA28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5647675" y="3541400"/>
                <a:ext cx="231300" cy="232075"/>
              </a:xfrm>
              <a:custGeom>
                <a:rect b="b" l="l" r="r" t="t"/>
                <a:pathLst>
                  <a:path extrusionOk="0" h="9283" w="9252">
                    <a:moveTo>
                      <a:pt x="8815" y="0"/>
                    </a:moveTo>
                    <a:cubicBezTo>
                      <a:pt x="8696" y="0"/>
                      <a:pt x="8577" y="44"/>
                      <a:pt x="8483" y="138"/>
                    </a:cubicBezTo>
                    <a:lnTo>
                      <a:pt x="8196" y="425"/>
                    </a:lnTo>
                    <a:lnTo>
                      <a:pt x="591" y="8030"/>
                    </a:lnTo>
                    <a:lnTo>
                      <a:pt x="0" y="9282"/>
                    </a:lnTo>
                    <a:lnTo>
                      <a:pt x="868" y="8298"/>
                    </a:lnTo>
                    <a:lnTo>
                      <a:pt x="8474" y="702"/>
                    </a:lnTo>
                    <a:lnTo>
                      <a:pt x="8760" y="416"/>
                    </a:lnTo>
                    <a:cubicBezTo>
                      <a:pt x="8848" y="322"/>
                      <a:pt x="8971" y="272"/>
                      <a:pt x="9095" y="272"/>
                    </a:cubicBezTo>
                    <a:cubicBezTo>
                      <a:pt x="9148" y="272"/>
                      <a:pt x="9201" y="281"/>
                      <a:pt x="9252" y="299"/>
                    </a:cubicBezTo>
                    <a:cubicBezTo>
                      <a:pt x="9181" y="108"/>
                      <a:pt x="9000" y="0"/>
                      <a:pt x="8815" y="0"/>
                    </a:cubicBezTo>
                    <a:close/>
                  </a:path>
                </a:pathLst>
              </a:custGeom>
              <a:solidFill>
                <a:srgbClr val="62917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5647450" y="3742350"/>
                <a:ext cx="31350" cy="31350"/>
              </a:xfrm>
              <a:custGeom>
                <a:rect b="b" l="l" r="r" t="t"/>
                <a:pathLst>
                  <a:path extrusionOk="0" h="1254" w="1254">
                    <a:moveTo>
                      <a:pt x="600" y="1"/>
                    </a:moveTo>
                    <a:lnTo>
                      <a:pt x="376" y="466"/>
                    </a:lnTo>
                    <a:lnTo>
                      <a:pt x="1" y="1253"/>
                    </a:lnTo>
                    <a:lnTo>
                      <a:pt x="788" y="878"/>
                    </a:lnTo>
                    <a:lnTo>
                      <a:pt x="1253" y="663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5647450" y="3742350"/>
                <a:ext cx="21725" cy="31350"/>
              </a:xfrm>
              <a:custGeom>
                <a:rect b="b" l="l" r="r" t="t"/>
                <a:pathLst>
                  <a:path extrusionOk="0" h="1254" w="869">
                    <a:moveTo>
                      <a:pt x="600" y="1"/>
                    </a:moveTo>
                    <a:lnTo>
                      <a:pt x="1" y="1253"/>
                    </a:lnTo>
                    <a:lnTo>
                      <a:pt x="868" y="278"/>
                    </a:lnTo>
                    <a:lnTo>
                      <a:pt x="600" y="1"/>
                    </a:lnTo>
                    <a:close/>
                  </a:path>
                </a:pathLst>
              </a:custGeom>
              <a:solidFill>
                <a:srgbClr val="C17F3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5852575" y="3541250"/>
                <a:ext cx="32150" cy="27325"/>
              </a:xfrm>
              <a:custGeom>
                <a:rect b="b" l="l" r="r" t="t"/>
                <a:pathLst>
                  <a:path extrusionOk="0" h="1093" w="1286">
                    <a:moveTo>
                      <a:pt x="614" y="0"/>
                    </a:moveTo>
                    <a:cubicBezTo>
                      <a:pt x="505" y="0"/>
                      <a:pt x="390" y="43"/>
                      <a:pt x="287" y="144"/>
                    </a:cubicBezTo>
                    <a:lnTo>
                      <a:pt x="0" y="440"/>
                    </a:lnTo>
                    <a:lnTo>
                      <a:pt x="662" y="1093"/>
                    </a:lnTo>
                    <a:lnTo>
                      <a:pt x="949" y="806"/>
                    </a:lnTo>
                    <a:cubicBezTo>
                      <a:pt x="1286" y="470"/>
                      <a:pt x="978" y="0"/>
                      <a:pt x="614" y="0"/>
                    </a:cubicBez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5647450" y="3754000"/>
                <a:ext cx="19700" cy="19700"/>
              </a:xfrm>
              <a:custGeom>
                <a:rect b="b" l="l" r="r" t="t"/>
                <a:pathLst>
                  <a:path extrusionOk="0" h="788" w="788">
                    <a:moveTo>
                      <a:pt x="376" y="0"/>
                    </a:moveTo>
                    <a:lnTo>
                      <a:pt x="1" y="787"/>
                    </a:lnTo>
                    <a:lnTo>
                      <a:pt x="788" y="412"/>
                    </a:lnTo>
                    <a:cubicBezTo>
                      <a:pt x="707" y="233"/>
                      <a:pt x="555" y="90"/>
                      <a:pt x="376" y="0"/>
                    </a:cubicBezTo>
                    <a:close/>
                  </a:path>
                </a:pathLst>
              </a:custGeom>
              <a:solidFill>
                <a:srgbClr val="252A3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5852575" y="3541500"/>
                <a:ext cx="26400" cy="17675"/>
              </a:xfrm>
              <a:custGeom>
                <a:rect b="b" l="l" r="r" t="t"/>
                <a:pathLst>
                  <a:path extrusionOk="0" h="707" w="1056">
                    <a:moveTo>
                      <a:pt x="621" y="0"/>
                    </a:moveTo>
                    <a:cubicBezTo>
                      <a:pt x="501" y="0"/>
                      <a:pt x="380" y="45"/>
                      <a:pt x="287" y="134"/>
                    </a:cubicBezTo>
                    <a:lnTo>
                      <a:pt x="0" y="421"/>
                    </a:lnTo>
                    <a:lnTo>
                      <a:pt x="278" y="707"/>
                    </a:lnTo>
                    <a:lnTo>
                      <a:pt x="564" y="412"/>
                    </a:lnTo>
                    <a:cubicBezTo>
                      <a:pt x="651" y="324"/>
                      <a:pt x="773" y="276"/>
                      <a:pt x="897" y="276"/>
                    </a:cubicBezTo>
                    <a:cubicBezTo>
                      <a:pt x="950" y="276"/>
                      <a:pt x="1004" y="285"/>
                      <a:pt x="1056" y="304"/>
                    </a:cubicBezTo>
                    <a:cubicBezTo>
                      <a:pt x="1047" y="278"/>
                      <a:pt x="1038" y="260"/>
                      <a:pt x="1029" y="233"/>
                    </a:cubicBezTo>
                    <a:lnTo>
                      <a:pt x="1011" y="215"/>
                    </a:lnTo>
                    <a:lnTo>
                      <a:pt x="1002" y="197"/>
                    </a:lnTo>
                    <a:lnTo>
                      <a:pt x="984" y="179"/>
                    </a:lnTo>
                    <a:cubicBezTo>
                      <a:pt x="975" y="161"/>
                      <a:pt x="967" y="152"/>
                      <a:pt x="949" y="134"/>
                    </a:cubicBezTo>
                    <a:cubicBezTo>
                      <a:pt x="859" y="45"/>
                      <a:pt x="741" y="0"/>
                      <a:pt x="621" y="0"/>
                    </a:cubicBezTo>
                    <a:close/>
                  </a:path>
                </a:pathLst>
              </a:custGeom>
              <a:solidFill>
                <a:srgbClr val="BD5B5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5842500" y="3557600"/>
                <a:ext cx="21050" cy="21050"/>
              </a:xfrm>
              <a:custGeom>
                <a:rect b="b" l="l" r="r" t="t"/>
                <a:pathLst>
                  <a:path extrusionOk="0" h="842" w="842">
                    <a:moveTo>
                      <a:pt x="180" y="0"/>
                    </a:moveTo>
                    <a:lnTo>
                      <a:pt x="1" y="188"/>
                    </a:lnTo>
                    <a:lnTo>
                      <a:pt x="663" y="841"/>
                    </a:lnTo>
                    <a:lnTo>
                      <a:pt x="842" y="662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8D682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5850325" y="3549775"/>
                <a:ext cx="21050" cy="21050"/>
              </a:xfrm>
              <a:custGeom>
                <a:rect b="b" l="l" r="r" t="t"/>
                <a:pathLst>
                  <a:path extrusionOk="0" h="842" w="842">
                    <a:moveTo>
                      <a:pt x="180" y="0"/>
                    </a:moveTo>
                    <a:lnTo>
                      <a:pt x="1" y="179"/>
                    </a:lnTo>
                    <a:lnTo>
                      <a:pt x="663" y="841"/>
                    </a:lnTo>
                    <a:lnTo>
                      <a:pt x="842" y="662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8D682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61" name="Google Shape;1661;p13"/>
          <p:cNvSpPr txBox="1"/>
          <p:nvPr>
            <p:ph idx="4294967295" type="body"/>
          </p:nvPr>
        </p:nvSpPr>
        <p:spPr>
          <a:xfrm>
            <a:off x="166833" y="99167"/>
            <a:ext cx="3105200" cy="11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Clr>
                <a:srgbClr val="FFB89E"/>
              </a:buClr>
              <a:buSzPts val="1800"/>
              <a:buNone/>
            </a:pPr>
            <a:r>
              <a:rPr lang="en" sz="6667">
                <a:solidFill>
                  <a:srgbClr val="FFB89E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VIERNES</a:t>
            </a:r>
            <a:endParaRPr sz="6667">
              <a:solidFill>
                <a:srgbClr val="FFB89E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662" name="Google Shape;1662;p13"/>
          <p:cNvSpPr txBox="1"/>
          <p:nvPr/>
        </p:nvSpPr>
        <p:spPr>
          <a:xfrm>
            <a:off x="778933" y="1845667"/>
            <a:ext cx="4098400" cy="1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213054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¿Qué aprenderá su hij@?</a:t>
            </a:r>
            <a:endParaRPr b="1" sz="2667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213054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-Clasificar por dos atributos</a:t>
            </a:r>
            <a:endParaRPr sz="2267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213054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2133">
                <a:solidFill>
                  <a:srgbClr val="213054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(forma y cobertura)</a:t>
            </a:r>
            <a:endParaRPr sz="2133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663" name="Google Shape;1663;p13"/>
          <p:cNvSpPr txBox="1"/>
          <p:nvPr/>
        </p:nvSpPr>
        <p:spPr>
          <a:xfrm>
            <a:off x="6044033" y="1845667"/>
            <a:ext cx="5039600" cy="4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789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¡Los invitamos a preparar  la deliciosa  receta de cocadas!</a:t>
            </a:r>
            <a:endParaRPr b="1" sz="19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789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marR="0" rtl="0" algn="just">
              <a:spcBef>
                <a:spcPts val="789"/>
              </a:spcBef>
              <a:spcAft>
                <a:spcPts val="0"/>
              </a:spcAft>
              <a:buClr>
                <a:srgbClr val="073763"/>
              </a:buClr>
              <a:buSzPts val="1900"/>
              <a:buFont typeface="Raleway"/>
              <a:buAutoNum type="arabicPeriod"/>
            </a:pPr>
            <a:r>
              <a:rPr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Cuando hayas terminado, mira el </a:t>
            </a:r>
            <a:r>
              <a:rPr b="1" lang="en" sz="1900">
                <a:solidFill>
                  <a:srgbClr val="073763"/>
                </a:solidFill>
                <a:highlight>
                  <a:srgbClr val="FFB89E"/>
                </a:highlight>
                <a:latin typeface="Raleway"/>
                <a:ea typeface="Raleway"/>
                <a:cs typeface="Raleway"/>
                <a:sym typeface="Raleway"/>
              </a:rPr>
              <a:t>video n°5</a:t>
            </a:r>
            <a:r>
              <a:rPr b="1"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 y clasifica las cocadas por forma y cobertura.</a:t>
            </a:r>
            <a:endParaRPr sz="19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609584" marR="0" rtl="0" algn="just">
              <a:spcBef>
                <a:spcPts val="789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marR="0" rtl="0" algn="just">
              <a:spcBef>
                <a:spcPts val="789"/>
              </a:spcBef>
              <a:spcAft>
                <a:spcPts val="0"/>
              </a:spcAft>
              <a:buClr>
                <a:srgbClr val="073763"/>
              </a:buClr>
              <a:buSzPts val="1900"/>
              <a:buFont typeface="Raleway"/>
              <a:buAutoNum type="arabicPeriod"/>
            </a:pPr>
            <a:r>
              <a:rPr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Luego dibuja como las  ordenaste.</a:t>
            </a:r>
            <a:endParaRPr sz="19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609585" marR="0" rtl="0" algn="just">
              <a:spcBef>
                <a:spcPts val="789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789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73763"/>
                </a:solidFill>
                <a:highlight>
                  <a:srgbClr val="FFB89E"/>
                </a:highlight>
                <a:latin typeface="Raleway"/>
                <a:ea typeface="Raleway"/>
                <a:cs typeface="Raleway"/>
                <a:sym typeface="Raleway"/>
              </a:rPr>
              <a:t> ¡ Graba un video preparando   la receta  y clasificando las cocadas!</a:t>
            </a:r>
            <a:endParaRPr b="1" sz="1900">
              <a:solidFill>
                <a:srgbClr val="073763"/>
              </a:solidFill>
              <a:highlight>
                <a:srgbClr val="FFB89E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4" name="Google Shape;1664;p13"/>
          <p:cNvSpPr txBox="1"/>
          <p:nvPr/>
        </p:nvSpPr>
        <p:spPr>
          <a:xfrm>
            <a:off x="1462167" y="3492067"/>
            <a:ext cx="3486000" cy="2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¿Qué evaluaremos?</a:t>
            </a:r>
            <a:endParaRPr b="1" sz="26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33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213054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Agrupa cocadas por forma y tipo de cobertura.</a:t>
            </a:r>
            <a:endParaRPr sz="2267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33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665" name="Google Shape;1665;p13"/>
          <p:cNvGrpSpPr/>
          <p:nvPr/>
        </p:nvGrpSpPr>
        <p:grpSpPr>
          <a:xfrm>
            <a:off x="5866407" y="628061"/>
            <a:ext cx="5476912" cy="5831660"/>
            <a:chOff x="4875791" y="946666"/>
            <a:chExt cx="1263475" cy="1443671"/>
          </a:xfrm>
        </p:grpSpPr>
        <p:sp>
          <p:nvSpPr>
            <p:cNvPr id="1666" name="Google Shape;1666;p13"/>
            <p:cNvSpPr/>
            <p:nvPr/>
          </p:nvSpPr>
          <p:spPr>
            <a:xfrm>
              <a:off x="5455534" y="1055601"/>
              <a:ext cx="53695" cy="44148"/>
            </a:xfrm>
            <a:custGeom>
              <a:rect b="b" l="l" r="r" t="t"/>
              <a:pathLst>
                <a:path extrusionOk="0" h="2830" w="3442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4952637" y="2200313"/>
              <a:ext cx="1086088" cy="135782"/>
            </a:xfrm>
            <a:custGeom>
              <a:rect b="b" l="l" r="r" t="t"/>
              <a:pathLst>
                <a:path extrusionOk="0" h="8704" w="69621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4875791" y="946666"/>
              <a:ext cx="1263475" cy="1443671"/>
            </a:xfrm>
            <a:custGeom>
              <a:rect b="b" l="l" r="r" t="t"/>
              <a:pathLst>
                <a:path extrusionOk="0" h="92543" w="80992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5451010" y="1048035"/>
              <a:ext cx="109075" cy="99419"/>
            </a:xfrm>
            <a:custGeom>
              <a:rect b="b" l="l" r="r" t="t"/>
              <a:pathLst>
                <a:path extrusionOk="0" h="6373" w="6992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5519557" y="1088423"/>
              <a:ext cx="44476" cy="37346"/>
            </a:xfrm>
            <a:custGeom>
              <a:rect b="b" l="l" r="r" t="t"/>
              <a:pathLst>
                <a:path extrusionOk="0" h="2394" w="2851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5895142" y="2207801"/>
              <a:ext cx="92118" cy="88171"/>
            </a:xfrm>
            <a:custGeom>
              <a:rect b="b" l="l" r="r" t="t"/>
              <a:pathLst>
                <a:path extrusionOk="0" h="5652" w="5905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5972549" y="2200578"/>
              <a:ext cx="66768" cy="62618"/>
            </a:xfrm>
            <a:custGeom>
              <a:rect b="b" l="l" r="r" t="t"/>
              <a:pathLst>
                <a:path extrusionOk="0" h="4014" w="428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5653295" y="1253830"/>
              <a:ext cx="46348" cy="54990"/>
            </a:xfrm>
            <a:custGeom>
              <a:rect b="b" l="l" r="r" t="t"/>
              <a:pathLst>
                <a:path extrusionOk="0" h="3525" w="2971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5717458" y="1246482"/>
              <a:ext cx="39406" cy="33056"/>
            </a:xfrm>
            <a:custGeom>
              <a:rect b="b" l="l" r="r" t="t"/>
              <a:pathLst>
                <a:path extrusionOk="0" h="2119" w="2526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4952637" y="2273945"/>
              <a:ext cx="55505" cy="62150"/>
            </a:xfrm>
            <a:custGeom>
              <a:rect b="b" l="l" r="r" t="t"/>
              <a:pathLst>
                <a:path extrusionOk="0" h="3984" w="3558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5373026" y="960737"/>
              <a:ext cx="280285" cy="323794"/>
            </a:xfrm>
            <a:custGeom>
              <a:rect b="b" l="l" r="r" t="t"/>
              <a:pathLst>
                <a:path extrusionOk="0" h="20756" w="17967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7" name="Google Shape;1677;p13"/>
          <p:cNvGrpSpPr/>
          <p:nvPr/>
        </p:nvGrpSpPr>
        <p:grpSpPr>
          <a:xfrm rot="-996909">
            <a:off x="542803" y="982963"/>
            <a:ext cx="4966733" cy="5039896"/>
            <a:chOff x="3131582" y="2265732"/>
            <a:chExt cx="870147" cy="867376"/>
          </a:xfrm>
        </p:grpSpPr>
        <p:sp>
          <p:nvSpPr>
            <p:cNvPr id="1678" name="Google Shape;1678;p13"/>
            <p:cNvSpPr/>
            <p:nvPr/>
          </p:nvSpPr>
          <p:spPr>
            <a:xfrm>
              <a:off x="3131582" y="2265732"/>
              <a:ext cx="870147" cy="867376"/>
            </a:xfrm>
            <a:custGeom>
              <a:rect b="b" l="l" r="r" t="t"/>
              <a:pathLst>
                <a:path extrusionOk="0" h="51324" w="51488">
                  <a:moveTo>
                    <a:pt x="15957" y="1567"/>
                  </a:moveTo>
                  <a:cubicBezTo>
                    <a:pt x="16333" y="1567"/>
                    <a:pt x="16706" y="1573"/>
                    <a:pt x="17076" y="1585"/>
                  </a:cubicBezTo>
                  <a:cubicBezTo>
                    <a:pt x="22642" y="1752"/>
                    <a:pt x="28124" y="2547"/>
                    <a:pt x="33607" y="3091"/>
                  </a:cubicBezTo>
                  <a:cubicBezTo>
                    <a:pt x="36537" y="3384"/>
                    <a:pt x="39759" y="3342"/>
                    <a:pt x="42605" y="4012"/>
                  </a:cubicBezTo>
                  <a:cubicBezTo>
                    <a:pt x="46497" y="4891"/>
                    <a:pt x="47627" y="9118"/>
                    <a:pt x="48004" y="12633"/>
                  </a:cubicBezTo>
                  <a:cubicBezTo>
                    <a:pt x="48715" y="19162"/>
                    <a:pt x="48088" y="25984"/>
                    <a:pt x="48046" y="32555"/>
                  </a:cubicBezTo>
                  <a:cubicBezTo>
                    <a:pt x="48046" y="34229"/>
                    <a:pt x="48046" y="35945"/>
                    <a:pt x="48004" y="37619"/>
                  </a:cubicBezTo>
                  <a:cubicBezTo>
                    <a:pt x="47962" y="38498"/>
                    <a:pt x="47878" y="39335"/>
                    <a:pt x="47753" y="40213"/>
                  </a:cubicBezTo>
                  <a:cubicBezTo>
                    <a:pt x="47585" y="40841"/>
                    <a:pt x="46958" y="41720"/>
                    <a:pt x="46916" y="42348"/>
                  </a:cubicBezTo>
                  <a:cubicBezTo>
                    <a:pt x="46832" y="43352"/>
                    <a:pt x="47627" y="44482"/>
                    <a:pt x="48004" y="45403"/>
                  </a:cubicBezTo>
                  <a:cubicBezTo>
                    <a:pt x="48442" y="46487"/>
                    <a:pt x="48945" y="47554"/>
                    <a:pt x="49344" y="48645"/>
                  </a:cubicBezTo>
                  <a:lnTo>
                    <a:pt x="49344" y="48645"/>
                  </a:lnTo>
                  <a:lnTo>
                    <a:pt x="46790" y="46910"/>
                  </a:lnTo>
                  <a:cubicBezTo>
                    <a:pt x="45995" y="46366"/>
                    <a:pt x="44907" y="45236"/>
                    <a:pt x="44028" y="45068"/>
                  </a:cubicBezTo>
                  <a:cubicBezTo>
                    <a:pt x="43925" y="45048"/>
                    <a:pt x="43817" y="45038"/>
                    <a:pt x="43706" y="45038"/>
                  </a:cubicBezTo>
                  <a:cubicBezTo>
                    <a:pt x="42917" y="45038"/>
                    <a:pt x="41963" y="45502"/>
                    <a:pt x="41266" y="45612"/>
                  </a:cubicBezTo>
                  <a:cubicBezTo>
                    <a:pt x="39466" y="45822"/>
                    <a:pt x="37708" y="45905"/>
                    <a:pt x="35909" y="45905"/>
                  </a:cubicBezTo>
                  <a:lnTo>
                    <a:pt x="16825" y="46366"/>
                  </a:lnTo>
                  <a:cubicBezTo>
                    <a:pt x="14235" y="46404"/>
                    <a:pt x="11646" y="46580"/>
                    <a:pt x="9056" y="46580"/>
                  </a:cubicBezTo>
                  <a:cubicBezTo>
                    <a:pt x="8800" y="46580"/>
                    <a:pt x="8543" y="46579"/>
                    <a:pt x="8287" y="46575"/>
                  </a:cubicBezTo>
                  <a:cubicBezTo>
                    <a:pt x="6446" y="46533"/>
                    <a:pt x="4897" y="46407"/>
                    <a:pt x="3767" y="44859"/>
                  </a:cubicBezTo>
                  <a:cubicBezTo>
                    <a:pt x="3014" y="43854"/>
                    <a:pt x="2553" y="42683"/>
                    <a:pt x="2428" y="41469"/>
                  </a:cubicBezTo>
                  <a:cubicBezTo>
                    <a:pt x="2260" y="38874"/>
                    <a:pt x="2595" y="36154"/>
                    <a:pt x="2553" y="33559"/>
                  </a:cubicBezTo>
                  <a:cubicBezTo>
                    <a:pt x="2470" y="30336"/>
                    <a:pt x="2344" y="27114"/>
                    <a:pt x="2177" y="23933"/>
                  </a:cubicBezTo>
                  <a:cubicBezTo>
                    <a:pt x="1884" y="18702"/>
                    <a:pt x="670" y="12591"/>
                    <a:pt x="3097" y="7653"/>
                  </a:cubicBezTo>
                  <a:cubicBezTo>
                    <a:pt x="5512" y="2708"/>
                    <a:pt x="10933" y="1567"/>
                    <a:pt x="15957" y="1567"/>
                  </a:cubicBezTo>
                  <a:close/>
                  <a:moveTo>
                    <a:pt x="15620" y="1"/>
                  </a:moveTo>
                  <a:cubicBezTo>
                    <a:pt x="11783" y="1"/>
                    <a:pt x="7836" y="625"/>
                    <a:pt x="4813" y="3049"/>
                  </a:cubicBezTo>
                  <a:cubicBezTo>
                    <a:pt x="754" y="6272"/>
                    <a:pt x="0" y="11545"/>
                    <a:pt x="126" y="16400"/>
                  </a:cubicBezTo>
                  <a:cubicBezTo>
                    <a:pt x="293" y="23473"/>
                    <a:pt x="1005" y="30546"/>
                    <a:pt x="1005" y="37619"/>
                  </a:cubicBezTo>
                  <a:cubicBezTo>
                    <a:pt x="1005" y="41176"/>
                    <a:pt x="628" y="46114"/>
                    <a:pt x="4855" y="47663"/>
                  </a:cubicBezTo>
                  <a:cubicBezTo>
                    <a:pt x="6135" y="48136"/>
                    <a:pt x="7614" y="48279"/>
                    <a:pt x="9133" y="48279"/>
                  </a:cubicBezTo>
                  <a:cubicBezTo>
                    <a:pt x="11241" y="48279"/>
                    <a:pt x="13428" y="48005"/>
                    <a:pt x="15276" y="47956"/>
                  </a:cubicBezTo>
                  <a:lnTo>
                    <a:pt x="27664" y="47663"/>
                  </a:lnTo>
                  <a:cubicBezTo>
                    <a:pt x="31640" y="47579"/>
                    <a:pt x="35658" y="47579"/>
                    <a:pt x="39675" y="47370"/>
                  </a:cubicBezTo>
                  <a:cubicBezTo>
                    <a:pt x="40726" y="47308"/>
                    <a:pt x="42005" y="46881"/>
                    <a:pt x="43142" y="46881"/>
                  </a:cubicBezTo>
                  <a:cubicBezTo>
                    <a:pt x="43544" y="46881"/>
                    <a:pt x="43929" y="46935"/>
                    <a:pt x="44279" y="47077"/>
                  </a:cubicBezTo>
                  <a:cubicBezTo>
                    <a:pt x="46270" y="47873"/>
                    <a:pt x="48261" y="49731"/>
                    <a:pt x="50036" y="50990"/>
                  </a:cubicBezTo>
                  <a:lnTo>
                    <a:pt x="50036" y="50990"/>
                  </a:lnTo>
                  <a:cubicBezTo>
                    <a:pt x="50150" y="51172"/>
                    <a:pt x="50329" y="51267"/>
                    <a:pt x="50520" y="51289"/>
                  </a:cubicBezTo>
                  <a:lnTo>
                    <a:pt x="50520" y="51289"/>
                  </a:lnTo>
                  <a:cubicBezTo>
                    <a:pt x="50591" y="51313"/>
                    <a:pt x="50661" y="51324"/>
                    <a:pt x="50728" y="51324"/>
                  </a:cubicBezTo>
                  <a:cubicBezTo>
                    <a:pt x="51156" y="51324"/>
                    <a:pt x="51488" y="50877"/>
                    <a:pt x="51454" y="50436"/>
                  </a:cubicBezTo>
                  <a:lnTo>
                    <a:pt x="51454" y="50436"/>
                  </a:lnTo>
                  <a:cubicBezTo>
                    <a:pt x="51451" y="50392"/>
                    <a:pt x="51445" y="50347"/>
                    <a:pt x="51436" y="50300"/>
                  </a:cubicBezTo>
                  <a:cubicBezTo>
                    <a:pt x="51101" y="48458"/>
                    <a:pt x="50264" y="46742"/>
                    <a:pt x="49510" y="44984"/>
                  </a:cubicBezTo>
                  <a:cubicBezTo>
                    <a:pt x="49218" y="44440"/>
                    <a:pt x="48966" y="43813"/>
                    <a:pt x="48799" y="43227"/>
                  </a:cubicBezTo>
                  <a:cubicBezTo>
                    <a:pt x="48506" y="41804"/>
                    <a:pt x="48799" y="42725"/>
                    <a:pt x="49008" y="41511"/>
                  </a:cubicBezTo>
                  <a:cubicBezTo>
                    <a:pt x="49552" y="38205"/>
                    <a:pt x="49594" y="34940"/>
                    <a:pt x="49636" y="31550"/>
                  </a:cubicBezTo>
                  <a:cubicBezTo>
                    <a:pt x="49678" y="25021"/>
                    <a:pt x="50389" y="18116"/>
                    <a:pt x="49427" y="11671"/>
                  </a:cubicBezTo>
                  <a:cubicBezTo>
                    <a:pt x="49176" y="9202"/>
                    <a:pt x="48297" y="6858"/>
                    <a:pt x="46874" y="4849"/>
                  </a:cubicBezTo>
                  <a:cubicBezTo>
                    <a:pt x="45200" y="2589"/>
                    <a:pt x="43275" y="2505"/>
                    <a:pt x="40596" y="2254"/>
                  </a:cubicBezTo>
                  <a:cubicBezTo>
                    <a:pt x="33523" y="1543"/>
                    <a:pt x="26450" y="664"/>
                    <a:pt x="19336" y="162"/>
                  </a:cubicBezTo>
                  <a:cubicBezTo>
                    <a:pt x="18134" y="68"/>
                    <a:pt x="16883" y="1"/>
                    <a:pt x="1562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3789921" y="2365577"/>
              <a:ext cx="77267" cy="69848"/>
            </a:xfrm>
            <a:custGeom>
              <a:rect b="b" l="l" r="r" t="t"/>
              <a:pathLst>
                <a:path extrusionOk="0" h="4133" w="4572">
                  <a:moveTo>
                    <a:pt x="1091" y="0"/>
                  </a:moveTo>
                  <a:cubicBezTo>
                    <a:pt x="287" y="0"/>
                    <a:pt x="1" y="1266"/>
                    <a:pt x="888" y="1536"/>
                  </a:cubicBezTo>
                  <a:lnTo>
                    <a:pt x="846" y="1536"/>
                  </a:lnTo>
                  <a:cubicBezTo>
                    <a:pt x="1892" y="1787"/>
                    <a:pt x="2687" y="2582"/>
                    <a:pt x="2939" y="3586"/>
                  </a:cubicBezTo>
                  <a:cubicBezTo>
                    <a:pt x="3071" y="3968"/>
                    <a:pt x="3368" y="4132"/>
                    <a:pt x="3665" y="4132"/>
                  </a:cubicBezTo>
                  <a:cubicBezTo>
                    <a:pt x="4118" y="4132"/>
                    <a:pt x="4572" y="3749"/>
                    <a:pt x="4445" y="3168"/>
                  </a:cubicBezTo>
                  <a:cubicBezTo>
                    <a:pt x="4027" y="1661"/>
                    <a:pt x="2855" y="448"/>
                    <a:pt x="1306" y="29"/>
                  </a:cubicBezTo>
                  <a:cubicBezTo>
                    <a:pt x="1231" y="9"/>
                    <a:pt x="1159" y="0"/>
                    <a:pt x="1091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14"/>
          <p:cNvSpPr txBox="1"/>
          <p:nvPr>
            <p:ph idx="4294967295" type="sldNum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D5A6BD"/>
                </a:solidFill>
              </a:rPr>
              <a:t>‹#›</a:t>
            </a:fld>
            <a:endParaRPr>
              <a:solidFill>
                <a:srgbClr val="D5A6BD"/>
              </a:solidFill>
            </a:endParaRPr>
          </a:p>
        </p:txBody>
      </p:sp>
      <p:sp>
        <p:nvSpPr>
          <p:cNvPr id="1685" name="Google Shape;1685;p14"/>
          <p:cNvSpPr txBox="1"/>
          <p:nvPr/>
        </p:nvSpPr>
        <p:spPr>
          <a:xfrm>
            <a:off x="181800" y="82633"/>
            <a:ext cx="27100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None/>
            </a:pPr>
            <a:r>
              <a:rPr lang="en" sz="6667">
                <a:solidFill>
                  <a:srgbClr val="D5A6BD"/>
                </a:solidFill>
                <a:highlight>
                  <a:schemeClr val="lt1"/>
                </a:highlight>
                <a:latin typeface="Chewy"/>
                <a:ea typeface="Chewy"/>
                <a:cs typeface="Chewy"/>
                <a:sym typeface="Chewy"/>
              </a:rPr>
              <a:t>LUNES</a:t>
            </a:r>
            <a:endParaRPr sz="2400">
              <a:solidFill>
                <a:srgbClr val="D5A6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6" name="Google Shape;1686;p14"/>
          <p:cNvGrpSpPr/>
          <p:nvPr/>
        </p:nvGrpSpPr>
        <p:grpSpPr>
          <a:xfrm>
            <a:off x="5866446" y="627994"/>
            <a:ext cx="5353935" cy="5717513"/>
            <a:chOff x="4875791" y="946666"/>
            <a:chExt cx="1263475" cy="1443671"/>
          </a:xfrm>
        </p:grpSpPr>
        <p:sp>
          <p:nvSpPr>
            <p:cNvPr id="1687" name="Google Shape;1687;p14"/>
            <p:cNvSpPr/>
            <p:nvPr/>
          </p:nvSpPr>
          <p:spPr>
            <a:xfrm>
              <a:off x="5455534" y="1055601"/>
              <a:ext cx="53695" cy="44148"/>
            </a:xfrm>
            <a:custGeom>
              <a:rect b="b" l="l" r="r" t="t"/>
              <a:pathLst>
                <a:path extrusionOk="0" h="2830" w="3442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952637" y="2200313"/>
              <a:ext cx="1086088" cy="135782"/>
            </a:xfrm>
            <a:custGeom>
              <a:rect b="b" l="l" r="r" t="t"/>
              <a:pathLst>
                <a:path extrusionOk="0" h="8704" w="69621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875791" y="946666"/>
              <a:ext cx="1263475" cy="1443671"/>
            </a:xfrm>
            <a:custGeom>
              <a:rect b="b" l="l" r="r" t="t"/>
              <a:pathLst>
                <a:path extrusionOk="0" h="92543" w="80992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5451010" y="1048035"/>
              <a:ext cx="109075" cy="99419"/>
            </a:xfrm>
            <a:custGeom>
              <a:rect b="b" l="l" r="r" t="t"/>
              <a:pathLst>
                <a:path extrusionOk="0" h="6373" w="6992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5519557" y="1088423"/>
              <a:ext cx="44476" cy="37346"/>
            </a:xfrm>
            <a:custGeom>
              <a:rect b="b" l="l" r="r" t="t"/>
              <a:pathLst>
                <a:path extrusionOk="0" h="2394" w="2851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5895142" y="2207801"/>
              <a:ext cx="92118" cy="88171"/>
            </a:xfrm>
            <a:custGeom>
              <a:rect b="b" l="l" r="r" t="t"/>
              <a:pathLst>
                <a:path extrusionOk="0" h="5652" w="5905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5972549" y="2200578"/>
              <a:ext cx="66768" cy="62618"/>
            </a:xfrm>
            <a:custGeom>
              <a:rect b="b" l="l" r="r" t="t"/>
              <a:pathLst>
                <a:path extrusionOk="0" h="4014" w="428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5653295" y="1253830"/>
              <a:ext cx="46348" cy="54990"/>
            </a:xfrm>
            <a:custGeom>
              <a:rect b="b" l="l" r="r" t="t"/>
              <a:pathLst>
                <a:path extrusionOk="0" h="3525" w="2971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5717458" y="1246482"/>
              <a:ext cx="39406" cy="33056"/>
            </a:xfrm>
            <a:custGeom>
              <a:rect b="b" l="l" r="r" t="t"/>
              <a:pathLst>
                <a:path extrusionOk="0" h="2119" w="2526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952637" y="2273945"/>
              <a:ext cx="55505" cy="62150"/>
            </a:xfrm>
            <a:custGeom>
              <a:rect b="b" l="l" r="r" t="t"/>
              <a:pathLst>
                <a:path extrusionOk="0" h="3984" w="3558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5373026" y="960737"/>
              <a:ext cx="280285" cy="323794"/>
            </a:xfrm>
            <a:custGeom>
              <a:rect b="b" l="l" r="r" t="t"/>
              <a:pathLst>
                <a:path extrusionOk="0" h="20756" w="17967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8" name="Google Shape;1698;p14"/>
          <p:cNvGrpSpPr/>
          <p:nvPr/>
        </p:nvGrpSpPr>
        <p:grpSpPr>
          <a:xfrm rot="-997023">
            <a:off x="508040" y="1027545"/>
            <a:ext cx="4717487" cy="5172060"/>
            <a:chOff x="3131582" y="2265732"/>
            <a:chExt cx="870147" cy="867376"/>
          </a:xfrm>
        </p:grpSpPr>
        <p:sp>
          <p:nvSpPr>
            <p:cNvPr id="1699" name="Google Shape;1699;p14"/>
            <p:cNvSpPr/>
            <p:nvPr/>
          </p:nvSpPr>
          <p:spPr>
            <a:xfrm>
              <a:off x="3131582" y="2265732"/>
              <a:ext cx="870147" cy="867376"/>
            </a:xfrm>
            <a:custGeom>
              <a:rect b="b" l="l" r="r" t="t"/>
              <a:pathLst>
                <a:path extrusionOk="0" h="51324" w="51488">
                  <a:moveTo>
                    <a:pt x="15957" y="1567"/>
                  </a:moveTo>
                  <a:cubicBezTo>
                    <a:pt x="16333" y="1567"/>
                    <a:pt x="16706" y="1573"/>
                    <a:pt x="17076" y="1585"/>
                  </a:cubicBezTo>
                  <a:cubicBezTo>
                    <a:pt x="22642" y="1752"/>
                    <a:pt x="28124" y="2547"/>
                    <a:pt x="33607" y="3091"/>
                  </a:cubicBezTo>
                  <a:cubicBezTo>
                    <a:pt x="36537" y="3384"/>
                    <a:pt x="39759" y="3342"/>
                    <a:pt x="42605" y="4012"/>
                  </a:cubicBezTo>
                  <a:cubicBezTo>
                    <a:pt x="46497" y="4891"/>
                    <a:pt x="47627" y="9118"/>
                    <a:pt x="48004" y="12633"/>
                  </a:cubicBezTo>
                  <a:cubicBezTo>
                    <a:pt x="48715" y="19162"/>
                    <a:pt x="48088" y="25984"/>
                    <a:pt x="48046" y="32555"/>
                  </a:cubicBezTo>
                  <a:cubicBezTo>
                    <a:pt x="48046" y="34229"/>
                    <a:pt x="48046" y="35945"/>
                    <a:pt x="48004" y="37619"/>
                  </a:cubicBezTo>
                  <a:cubicBezTo>
                    <a:pt x="47962" y="38498"/>
                    <a:pt x="47878" y="39335"/>
                    <a:pt x="47753" y="40213"/>
                  </a:cubicBezTo>
                  <a:cubicBezTo>
                    <a:pt x="47585" y="40841"/>
                    <a:pt x="46958" y="41720"/>
                    <a:pt x="46916" y="42348"/>
                  </a:cubicBezTo>
                  <a:cubicBezTo>
                    <a:pt x="46832" y="43352"/>
                    <a:pt x="47627" y="44482"/>
                    <a:pt x="48004" y="45403"/>
                  </a:cubicBezTo>
                  <a:cubicBezTo>
                    <a:pt x="48442" y="46487"/>
                    <a:pt x="48945" y="47554"/>
                    <a:pt x="49344" y="48645"/>
                  </a:cubicBezTo>
                  <a:lnTo>
                    <a:pt x="49344" y="48645"/>
                  </a:lnTo>
                  <a:lnTo>
                    <a:pt x="46790" y="46910"/>
                  </a:lnTo>
                  <a:cubicBezTo>
                    <a:pt x="45995" y="46366"/>
                    <a:pt x="44907" y="45236"/>
                    <a:pt x="44028" y="45068"/>
                  </a:cubicBezTo>
                  <a:cubicBezTo>
                    <a:pt x="43925" y="45048"/>
                    <a:pt x="43817" y="45038"/>
                    <a:pt x="43706" y="45038"/>
                  </a:cubicBezTo>
                  <a:cubicBezTo>
                    <a:pt x="42917" y="45038"/>
                    <a:pt x="41963" y="45502"/>
                    <a:pt x="41266" y="45612"/>
                  </a:cubicBezTo>
                  <a:cubicBezTo>
                    <a:pt x="39466" y="45822"/>
                    <a:pt x="37708" y="45905"/>
                    <a:pt x="35909" y="45905"/>
                  </a:cubicBezTo>
                  <a:lnTo>
                    <a:pt x="16825" y="46366"/>
                  </a:lnTo>
                  <a:cubicBezTo>
                    <a:pt x="14235" y="46404"/>
                    <a:pt x="11646" y="46580"/>
                    <a:pt x="9056" y="46580"/>
                  </a:cubicBezTo>
                  <a:cubicBezTo>
                    <a:pt x="8800" y="46580"/>
                    <a:pt x="8543" y="46579"/>
                    <a:pt x="8287" y="46575"/>
                  </a:cubicBezTo>
                  <a:cubicBezTo>
                    <a:pt x="6446" y="46533"/>
                    <a:pt x="4897" y="46407"/>
                    <a:pt x="3767" y="44859"/>
                  </a:cubicBezTo>
                  <a:cubicBezTo>
                    <a:pt x="3014" y="43854"/>
                    <a:pt x="2553" y="42683"/>
                    <a:pt x="2428" y="41469"/>
                  </a:cubicBezTo>
                  <a:cubicBezTo>
                    <a:pt x="2260" y="38874"/>
                    <a:pt x="2595" y="36154"/>
                    <a:pt x="2553" y="33559"/>
                  </a:cubicBezTo>
                  <a:cubicBezTo>
                    <a:pt x="2470" y="30336"/>
                    <a:pt x="2344" y="27114"/>
                    <a:pt x="2177" y="23933"/>
                  </a:cubicBezTo>
                  <a:cubicBezTo>
                    <a:pt x="1884" y="18702"/>
                    <a:pt x="670" y="12591"/>
                    <a:pt x="3097" y="7653"/>
                  </a:cubicBezTo>
                  <a:cubicBezTo>
                    <a:pt x="5512" y="2708"/>
                    <a:pt x="10933" y="1567"/>
                    <a:pt x="15957" y="1567"/>
                  </a:cubicBezTo>
                  <a:close/>
                  <a:moveTo>
                    <a:pt x="15620" y="1"/>
                  </a:moveTo>
                  <a:cubicBezTo>
                    <a:pt x="11783" y="1"/>
                    <a:pt x="7836" y="625"/>
                    <a:pt x="4813" y="3049"/>
                  </a:cubicBezTo>
                  <a:cubicBezTo>
                    <a:pt x="754" y="6272"/>
                    <a:pt x="0" y="11545"/>
                    <a:pt x="126" y="16400"/>
                  </a:cubicBezTo>
                  <a:cubicBezTo>
                    <a:pt x="293" y="23473"/>
                    <a:pt x="1005" y="30546"/>
                    <a:pt x="1005" y="37619"/>
                  </a:cubicBezTo>
                  <a:cubicBezTo>
                    <a:pt x="1005" y="41176"/>
                    <a:pt x="628" y="46114"/>
                    <a:pt x="4855" y="47663"/>
                  </a:cubicBezTo>
                  <a:cubicBezTo>
                    <a:pt x="6135" y="48136"/>
                    <a:pt x="7614" y="48279"/>
                    <a:pt x="9133" y="48279"/>
                  </a:cubicBezTo>
                  <a:cubicBezTo>
                    <a:pt x="11241" y="48279"/>
                    <a:pt x="13428" y="48005"/>
                    <a:pt x="15276" y="47956"/>
                  </a:cubicBezTo>
                  <a:lnTo>
                    <a:pt x="27664" y="47663"/>
                  </a:lnTo>
                  <a:cubicBezTo>
                    <a:pt x="31640" y="47579"/>
                    <a:pt x="35658" y="47579"/>
                    <a:pt x="39675" y="47370"/>
                  </a:cubicBezTo>
                  <a:cubicBezTo>
                    <a:pt x="40726" y="47308"/>
                    <a:pt x="42005" y="46881"/>
                    <a:pt x="43142" y="46881"/>
                  </a:cubicBezTo>
                  <a:cubicBezTo>
                    <a:pt x="43544" y="46881"/>
                    <a:pt x="43929" y="46935"/>
                    <a:pt x="44279" y="47077"/>
                  </a:cubicBezTo>
                  <a:cubicBezTo>
                    <a:pt x="46270" y="47873"/>
                    <a:pt x="48261" y="49731"/>
                    <a:pt x="50036" y="50990"/>
                  </a:cubicBezTo>
                  <a:lnTo>
                    <a:pt x="50036" y="50990"/>
                  </a:lnTo>
                  <a:cubicBezTo>
                    <a:pt x="50150" y="51172"/>
                    <a:pt x="50329" y="51267"/>
                    <a:pt x="50520" y="51289"/>
                  </a:cubicBezTo>
                  <a:lnTo>
                    <a:pt x="50520" y="51289"/>
                  </a:lnTo>
                  <a:cubicBezTo>
                    <a:pt x="50591" y="51313"/>
                    <a:pt x="50661" y="51324"/>
                    <a:pt x="50728" y="51324"/>
                  </a:cubicBezTo>
                  <a:cubicBezTo>
                    <a:pt x="51156" y="51324"/>
                    <a:pt x="51488" y="50877"/>
                    <a:pt x="51454" y="50436"/>
                  </a:cubicBezTo>
                  <a:lnTo>
                    <a:pt x="51454" y="50436"/>
                  </a:lnTo>
                  <a:cubicBezTo>
                    <a:pt x="51451" y="50392"/>
                    <a:pt x="51445" y="50347"/>
                    <a:pt x="51436" y="50300"/>
                  </a:cubicBezTo>
                  <a:cubicBezTo>
                    <a:pt x="51101" y="48458"/>
                    <a:pt x="50264" y="46742"/>
                    <a:pt x="49510" y="44984"/>
                  </a:cubicBezTo>
                  <a:cubicBezTo>
                    <a:pt x="49218" y="44440"/>
                    <a:pt x="48966" y="43813"/>
                    <a:pt x="48799" y="43227"/>
                  </a:cubicBezTo>
                  <a:cubicBezTo>
                    <a:pt x="48506" y="41804"/>
                    <a:pt x="48799" y="42725"/>
                    <a:pt x="49008" y="41511"/>
                  </a:cubicBezTo>
                  <a:cubicBezTo>
                    <a:pt x="49552" y="38205"/>
                    <a:pt x="49594" y="34940"/>
                    <a:pt x="49636" y="31550"/>
                  </a:cubicBezTo>
                  <a:cubicBezTo>
                    <a:pt x="49678" y="25021"/>
                    <a:pt x="50389" y="18116"/>
                    <a:pt x="49427" y="11671"/>
                  </a:cubicBezTo>
                  <a:cubicBezTo>
                    <a:pt x="49176" y="9202"/>
                    <a:pt x="48297" y="6858"/>
                    <a:pt x="46874" y="4849"/>
                  </a:cubicBezTo>
                  <a:cubicBezTo>
                    <a:pt x="45200" y="2589"/>
                    <a:pt x="43275" y="2505"/>
                    <a:pt x="40596" y="2254"/>
                  </a:cubicBezTo>
                  <a:cubicBezTo>
                    <a:pt x="33523" y="1543"/>
                    <a:pt x="26450" y="664"/>
                    <a:pt x="19336" y="162"/>
                  </a:cubicBezTo>
                  <a:cubicBezTo>
                    <a:pt x="18134" y="68"/>
                    <a:pt x="16883" y="1"/>
                    <a:pt x="1562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3215744" y="2935598"/>
              <a:ext cx="57832" cy="75560"/>
            </a:xfrm>
            <a:custGeom>
              <a:rect b="b" l="l" r="r" t="t"/>
              <a:pathLst>
                <a:path extrusionOk="0" h="4471" w="3422">
                  <a:moveTo>
                    <a:pt x="796" y="1"/>
                  </a:moveTo>
                  <a:cubicBezTo>
                    <a:pt x="398" y="1"/>
                    <a:pt x="1" y="263"/>
                    <a:pt x="1" y="786"/>
                  </a:cubicBezTo>
                  <a:cubicBezTo>
                    <a:pt x="43" y="2209"/>
                    <a:pt x="754" y="3548"/>
                    <a:pt x="1968" y="4343"/>
                  </a:cubicBezTo>
                  <a:cubicBezTo>
                    <a:pt x="2104" y="4432"/>
                    <a:pt x="2238" y="4470"/>
                    <a:pt x="2364" y="4470"/>
                  </a:cubicBezTo>
                  <a:cubicBezTo>
                    <a:pt x="3008" y="4470"/>
                    <a:pt x="3422" y="3452"/>
                    <a:pt x="2721" y="2962"/>
                  </a:cubicBezTo>
                  <a:cubicBezTo>
                    <a:pt x="2010" y="2460"/>
                    <a:pt x="1591" y="1665"/>
                    <a:pt x="1591" y="786"/>
                  </a:cubicBezTo>
                  <a:cubicBezTo>
                    <a:pt x="1591" y="263"/>
                    <a:pt x="1194" y="1"/>
                    <a:pt x="796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3789921" y="2365577"/>
              <a:ext cx="77267" cy="69848"/>
            </a:xfrm>
            <a:custGeom>
              <a:rect b="b" l="l" r="r" t="t"/>
              <a:pathLst>
                <a:path extrusionOk="0" h="4133" w="4572">
                  <a:moveTo>
                    <a:pt x="1091" y="0"/>
                  </a:moveTo>
                  <a:cubicBezTo>
                    <a:pt x="287" y="0"/>
                    <a:pt x="1" y="1266"/>
                    <a:pt x="888" y="1536"/>
                  </a:cubicBezTo>
                  <a:lnTo>
                    <a:pt x="846" y="1536"/>
                  </a:lnTo>
                  <a:cubicBezTo>
                    <a:pt x="1892" y="1787"/>
                    <a:pt x="2687" y="2582"/>
                    <a:pt x="2939" y="3586"/>
                  </a:cubicBezTo>
                  <a:cubicBezTo>
                    <a:pt x="3071" y="3968"/>
                    <a:pt x="3368" y="4132"/>
                    <a:pt x="3665" y="4132"/>
                  </a:cubicBezTo>
                  <a:cubicBezTo>
                    <a:pt x="4118" y="4132"/>
                    <a:pt x="4572" y="3749"/>
                    <a:pt x="4445" y="3168"/>
                  </a:cubicBezTo>
                  <a:cubicBezTo>
                    <a:pt x="4027" y="1661"/>
                    <a:pt x="2855" y="448"/>
                    <a:pt x="1306" y="29"/>
                  </a:cubicBezTo>
                  <a:cubicBezTo>
                    <a:pt x="1231" y="9"/>
                    <a:pt x="1159" y="0"/>
                    <a:pt x="1091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2" name="Google Shape;1702;p14"/>
          <p:cNvSpPr txBox="1"/>
          <p:nvPr/>
        </p:nvSpPr>
        <p:spPr>
          <a:xfrm>
            <a:off x="6203733" y="2153633"/>
            <a:ext cx="4524800" cy="37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b="1" lang="en" sz="2133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esponde estas preguntas mientras realizas las cocadas: </a:t>
            </a:r>
            <a:endParaRPr b="1" sz="2133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33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spcBef>
                <a:spcPts val="853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¿Qué cocinaste?</a:t>
            </a:r>
            <a:endParaRPr sz="20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spcBef>
                <a:spcPts val="853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¿Qué ingredientes utilizaste?</a:t>
            </a:r>
            <a:endParaRPr sz="20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spcBef>
                <a:spcPts val="853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¿Qué tenías que hacer primero?</a:t>
            </a:r>
            <a:endParaRPr sz="20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¿Cómo te sentiste al realizar la receta?</a:t>
            </a:r>
            <a:r>
              <a:rPr lang="en" sz="2133">
                <a:solidFill>
                  <a:srgbClr val="073763"/>
                </a:solidFill>
                <a:latin typeface="Raleway Thin"/>
                <a:ea typeface="Raleway Thin"/>
                <a:cs typeface="Raleway Thin"/>
                <a:sym typeface="Raleway Thin"/>
              </a:rPr>
              <a:t>.</a:t>
            </a:r>
            <a:endParaRPr sz="2133">
              <a:solidFill>
                <a:srgbClr val="07376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667">
              <a:solidFill>
                <a:srgbClr val="073763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73763"/>
                </a:solidFill>
                <a:highlight>
                  <a:srgbClr val="D5A6BD"/>
                </a:highlight>
                <a:latin typeface="Raleway"/>
                <a:ea typeface="Raleway"/>
                <a:cs typeface="Raleway"/>
                <a:sym typeface="Raleway"/>
              </a:rPr>
              <a:t>¡Graba un audio con las respuestas de los niños/as!</a:t>
            </a:r>
            <a:endParaRPr b="1" sz="2000">
              <a:solidFill>
                <a:srgbClr val="073763"/>
              </a:solidFill>
              <a:highlight>
                <a:srgbClr val="D5A6BD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3" name="Google Shape;1703;p14"/>
          <p:cNvSpPr txBox="1"/>
          <p:nvPr/>
        </p:nvSpPr>
        <p:spPr>
          <a:xfrm>
            <a:off x="482800" y="2011500"/>
            <a:ext cx="4145600" cy="35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213054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¿Qué aprenderá su hij@?</a:t>
            </a:r>
            <a:endParaRPr b="1" sz="2667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67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>
                <a:solidFill>
                  <a:srgbClr val="213054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-Comprensión de textos </a:t>
            </a:r>
            <a:endParaRPr sz="2667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>
                <a:solidFill>
                  <a:srgbClr val="213054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  </a:t>
            </a:r>
            <a:endParaRPr sz="2667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67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704" name="Google Shape;1704;p14"/>
          <p:cNvSpPr txBox="1"/>
          <p:nvPr/>
        </p:nvSpPr>
        <p:spPr>
          <a:xfrm>
            <a:off x="1086867" y="3515767"/>
            <a:ext cx="37312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¿Qué evaluaremos?</a:t>
            </a:r>
            <a:endParaRPr b="1" sz="26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33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-</a:t>
            </a:r>
            <a:r>
              <a:rPr lang="en" sz="2667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Responder preguntas</a:t>
            </a:r>
            <a:endParaRPr sz="26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705" name="Google Shape;1705;p14"/>
          <p:cNvGrpSpPr/>
          <p:nvPr/>
        </p:nvGrpSpPr>
        <p:grpSpPr>
          <a:xfrm>
            <a:off x="10906564" y="271498"/>
            <a:ext cx="1009653" cy="1062892"/>
            <a:chOff x="7179000" y="2931950"/>
            <a:chExt cx="367325" cy="367325"/>
          </a:xfrm>
        </p:grpSpPr>
        <p:sp>
          <p:nvSpPr>
            <p:cNvPr id="1706" name="Google Shape;1706;p14"/>
            <p:cNvSpPr/>
            <p:nvPr/>
          </p:nvSpPr>
          <p:spPr>
            <a:xfrm>
              <a:off x="7179000" y="2931950"/>
              <a:ext cx="367325" cy="367325"/>
            </a:xfrm>
            <a:custGeom>
              <a:rect b="b" l="l" r="r" t="t"/>
              <a:pathLst>
                <a:path extrusionOk="0" h="14693" w="14693">
                  <a:moveTo>
                    <a:pt x="7346" y="1"/>
                  </a:moveTo>
                  <a:cubicBezTo>
                    <a:pt x="3293" y="1"/>
                    <a:pt x="1" y="3285"/>
                    <a:pt x="1" y="7347"/>
                  </a:cubicBezTo>
                  <a:cubicBezTo>
                    <a:pt x="1" y="11400"/>
                    <a:pt x="3293" y="14692"/>
                    <a:pt x="7346" y="14692"/>
                  </a:cubicBezTo>
                  <a:cubicBezTo>
                    <a:pt x="11409" y="14692"/>
                    <a:pt x="14692" y="11400"/>
                    <a:pt x="14692" y="7347"/>
                  </a:cubicBezTo>
                  <a:cubicBezTo>
                    <a:pt x="14692" y="3285"/>
                    <a:pt x="11409" y="1"/>
                    <a:pt x="7346" y="1"/>
                  </a:cubicBez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7332450" y="3097475"/>
              <a:ext cx="67350" cy="32025"/>
            </a:xfrm>
            <a:custGeom>
              <a:rect b="b" l="l" r="r" t="t"/>
              <a:pathLst>
                <a:path extrusionOk="0" h="1281" w="2694">
                  <a:moveTo>
                    <a:pt x="2694" y="1"/>
                  </a:moveTo>
                  <a:lnTo>
                    <a:pt x="1" y="985"/>
                  </a:lnTo>
                  <a:lnTo>
                    <a:pt x="108" y="1280"/>
                  </a:lnTo>
                  <a:lnTo>
                    <a:pt x="2398" y="448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rgbClr val="5F63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7328650" y="3096375"/>
              <a:ext cx="70025" cy="33125"/>
            </a:xfrm>
            <a:custGeom>
              <a:rect b="b" l="l" r="r" t="t"/>
              <a:pathLst>
                <a:path extrusionOk="0" h="1325" w="2801">
                  <a:moveTo>
                    <a:pt x="0" y="0"/>
                  </a:moveTo>
                  <a:lnTo>
                    <a:pt x="403" y="492"/>
                  </a:lnTo>
                  <a:lnTo>
                    <a:pt x="2694" y="1324"/>
                  </a:lnTo>
                  <a:lnTo>
                    <a:pt x="2801" y="10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63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7306950" y="3058350"/>
              <a:ext cx="116125" cy="7850"/>
            </a:xfrm>
            <a:custGeom>
              <a:rect b="b" l="l" r="r" t="t"/>
              <a:pathLst>
                <a:path extrusionOk="0" h="314" w="4645">
                  <a:moveTo>
                    <a:pt x="1" y="0"/>
                  </a:moveTo>
                  <a:lnTo>
                    <a:pt x="1" y="313"/>
                  </a:lnTo>
                  <a:lnTo>
                    <a:pt x="4644" y="3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5F63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7329325" y="3128800"/>
              <a:ext cx="20375" cy="18375"/>
            </a:xfrm>
            <a:custGeom>
              <a:rect b="b" l="l" r="r" t="t"/>
              <a:pathLst>
                <a:path extrusionOk="0" h="735" w="815">
                  <a:moveTo>
                    <a:pt x="197" y="1"/>
                  </a:moveTo>
                  <a:lnTo>
                    <a:pt x="0" y="251"/>
                  </a:lnTo>
                  <a:lnTo>
                    <a:pt x="618" y="734"/>
                  </a:lnTo>
                  <a:lnTo>
                    <a:pt x="815" y="484"/>
                  </a:lnTo>
                  <a:lnTo>
                    <a:pt x="197" y="1"/>
                  </a:lnTo>
                  <a:close/>
                </a:path>
              </a:pathLst>
            </a:custGeom>
            <a:solidFill>
              <a:srgbClr val="5F63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7207850" y="3164350"/>
              <a:ext cx="19550" cy="40975"/>
            </a:xfrm>
            <a:custGeom>
              <a:rect b="b" l="l" r="r" t="t"/>
              <a:pathLst>
                <a:path extrusionOk="0" h="1639" w="782">
                  <a:moveTo>
                    <a:pt x="590" y="1"/>
                  </a:moveTo>
                  <a:cubicBezTo>
                    <a:pt x="527" y="1"/>
                    <a:pt x="464" y="36"/>
                    <a:pt x="439" y="117"/>
                  </a:cubicBezTo>
                  <a:lnTo>
                    <a:pt x="28" y="1433"/>
                  </a:lnTo>
                  <a:cubicBezTo>
                    <a:pt x="1" y="1531"/>
                    <a:pt x="81" y="1638"/>
                    <a:pt x="189" y="1638"/>
                  </a:cubicBezTo>
                  <a:cubicBezTo>
                    <a:pt x="251" y="1638"/>
                    <a:pt x="314" y="1594"/>
                    <a:pt x="332" y="1531"/>
                  </a:cubicBezTo>
                  <a:lnTo>
                    <a:pt x="744" y="207"/>
                  </a:lnTo>
                  <a:cubicBezTo>
                    <a:pt x="781" y="83"/>
                    <a:pt x="685" y="1"/>
                    <a:pt x="590" y="1"/>
                  </a:cubicBezTo>
                  <a:close/>
                </a:path>
              </a:pathLst>
            </a:custGeom>
            <a:solidFill>
              <a:srgbClr val="5F63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7191300" y="3041350"/>
              <a:ext cx="149000" cy="148975"/>
            </a:xfrm>
            <a:custGeom>
              <a:rect b="b" l="l" r="r" t="t"/>
              <a:pathLst>
                <a:path extrusionOk="0" h="5959" w="5960">
                  <a:moveTo>
                    <a:pt x="2980" y="0"/>
                  </a:moveTo>
                  <a:cubicBezTo>
                    <a:pt x="1334" y="0"/>
                    <a:pt x="1" y="1333"/>
                    <a:pt x="1" y="2980"/>
                  </a:cubicBezTo>
                  <a:cubicBezTo>
                    <a:pt x="1" y="4626"/>
                    <a:pt x="1334" y="5959"/>
                    <a:pt x="2980" y="5959"/>
                  </a:cubicBezTo>
                  <a:cubicBezTo>
                    <a:pt x="4627" y="5959"/>
                    <a:pt x="5960" y="4626"/>
                    <a:pt x="5960" y="2980"/>
                  </a:cubicBezTo>
                  <a:cubicBezTo>
                    <a:pt x="5960" y="1333"/>
                    <a:pt x="4627" y="0"/>
                    <a:pt x="2980" y="0"/>
                  </a:cubicBezTo>
                  <a:close/>
                </a:path>
              </a:pathLst>
            </a:custGeom>
            <a:solidFill>
              <a:srgbClr val="222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7331325" y="3072150"/>
              <a:ext cx="68700" cy="15075"/>
            </a:xfrm>
            <a:custGeom>
              <a:rect b="b" l="l" r="r" t="t"/>
              <a:pathLst>
                <a:path extrusionOk="0" h="603" w="2748">
                  <a:moveTo>
                    <a:pt x="1374" y="1"/>
                  </a:moveTo>
                  <a:cubicBezTo>
                    <a:pt x="905" y="1"/>
                    <a:pt x="435" y="106"/>
                    <a:pt x="1" y="316"/>
                  </a:cubicBezTo>
                  <a:lnTo>
                    <a:pt x="144" y="602"/>
                  </a:lnTo>
                  <a:cubicBezTo>
                    <a:pt x="533" y="414"/>
                    <a:pt x="954" y="320"/>
                    <a:pt x="1374" y="320"/>
                  </a:cubicBezTo>
                  <a:cubicBezTo>
                    <a:pt x="1795" y="320"/>
                    <a:pt x="2215" y="414"/>
                    <a:pt x="2605" y="602"/>
                  </a:cubicBezTo>
                  <a:lnTo>
                    <a:pt x="2748" y="316"/>
                  </a:lnTo>
                  <a:cubicBezTo>
                    <a:pt x="2314" y="106"/>
                    <a:pt x="1844" y="1"/>
                    <a:pt x="1374" y="1"/>
                  </a:cubicBezTo>
                  <a:close/>
                </a:path>
              </a:pathLst>
            </a:custGeom>
            <a:solidFill>
              <a:srgbClr val="5F63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7338500" y="3128325"/>
              <a:ext cx="17925" cy="31375"/>
            </a:xfrm>
            <a:custGeom>
              <a:rect b="b" l="l" r="r" t="t"/>
              <a:pathLst>
                <a:path extrusionOk="0" h="1255" w="717">
                  <a:moveTo>
                    <a:pt x="518" y="1"/>
                  </a:moveTo>
                  <a:cubicBezTo>
                    <a:pt x="460" y="1"/>
                    <a:pt x="403" y="33"/>
                    <a:pt x="376" y="109"/>
                  </a:cubicBezTo>
                  <a:lnTo>
                    <a:pt x="36" y="1039"/>
                  </a:lnTo>
                  <a:cubicBezTo>
                    <a:pt x="0" y="1147"/>
                    <a:pt x="81" y="1254"/>
                    <a:pt x="188" y="1254"/>
                  </a:cubicBezTo>
                  <a:cubicBezTo>
                    <a:pt x="251" y="1254"/>
                    <a:pt x="313" y="1218"/>
                    <a:pt x="340" y="1156"/>
                  </a:cubicBezTo>
                  <a:lnTo>
                    <a:pt x="671" y="216"/>
                  </a:lnTo>
                  <a:cubicBezTo>
                    <a:pt x="716" y="93"/>
                    <a:pt x="616" y="1"/>
                    <a:pt x="518" y="1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7188650" y="3076075"/>
              <a:ext cx="13425" cy="16075"/>
            </a:xfrm>
            <a:custGeom>
              <a:rect b="b" l="l" r="r" t="t"/>
              <a:pathLst>
                <a:path extrusionOk="0" h="643" w="537">
                  <a:moveTo>
                    <a:pt x="302" y="1"/>
                  </a:moveTo>
                  <a:cubicBezTo>
                    <a:pt x="124" y="1"/>
                    <a:pt x="0" y="193"/>
                    <a:pt x="98" y="356"/>
                  </a:cubicBezTo>
                  <a:lnTo>
                    <a:pt x="268" y="642"/>
                  </a:lnTo>
                  <a:lnTo>
                    <a:pt x="536" y="52"/>
                  </a:lnTo>
                  <a:lnTo>
                    <a:pt x="357" y="7"/>
                  </a:lnTo>
                  <a:cubicBezTo>
                    <a:pt x="339" y="3"/>
                    <a:pt x="320" y="1"/>
                    <a:pt x="302" y="1"/>
                  </a:cubicBezTo>
                  <a:close/>
                </a:path>
              </a:pathLst>
            </a:custGeom>
            <a:solidFill>
              <a:srgbClr val="222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7381450" y="3129025"/>
              <a:ext cx="20375" cy="18375"/>
            </a:xfrm>
            <a:custGeom>
              <a:rect b="b" l="l" r="r" t="t"/>
              <a:pathLst>
                <a:path extrusionOk="0" h="735" w="815">
                  <a:moveTo>
                    <a:pt x="626" y="0"/>
                  </a:moveTo>
                  <a:lnTo>
                    <a:pt x="0" y="475"/>
                  </a:lnTo>
                  <a:lnTo>
                    <a:pt x="197" y="734"/>
                  </a:lnTo>
                  <a:lnTo>
                    <a:pt x="814" y="251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5F63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7503975" y="3164350"/>
              <a:ext cx="19300" cy="40975"/>
            </a:xfrm>
            <a:custGeom>
              <a:rect b="b" l="l" r="r" t="t"/>
              <a:pathLst>
                <a:path extrusionOk="0" h="1639" w="772">
                  <a:moveTo>
                    <a:pt x="192" y="1"/>
                  </a:moveTo>
                  <a:cubicBezTo>
                    <a:pt x="96" y="1"/>
                    <a:pt x="0" y="83"/>
                    <a:pt x="38" y="207"/>
                  </a:cubicBezTo>
                  <a:lnTo>
                    <a:pt x="441" y="1522"/>
                  </a:lnTo>
                  <a:cubicBezTo>
                    <a:pt x="458" y="1594"/>
                    <a:pt x="521" y="1638"/>
                    <a:pt x="593" y="1638"/>
                  </a:cubicBezTo>
                  <a:cubicBezTo>
                    <a:pt x="700" y="1638"/>
                    <a:pt x="772" y="1531"/>
                    <a:pt x="745" y="1433"/>
                  </a:cubicBezTo>
                  <a:lnTo>
                    <a:pt x="342" y="117"/>
                  </a:lnTo>
                  <a:cubicBezTo>
                    <a:pt x="317" y="36"/>
                    <a:pt x="255" y="1"/>
                    <a:pt x="192" y="1"/>
                  </a:cubicBezTo>
                  <a:close/>
                </a:path>
              </a:pathLst>
            </a:custGeom>
            <a:solidFill>
              <a:srgbClr val="5F63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7390825" y="3041350"/>
              <a:ext cx="149000" cy="148975"/>
            </a:xfrm>
            <a:custGeom>
              <a:rect b="b" l="l" r="r" t="t"/>
              <a:pathLst>
                <a:path extrusionOk="0" h="5959" w="5960">
                  <a:moveTo>
                    <a:pt x="2980" y="0"/>
                  </a:moveTo>
                  <a:cubicBezTo>
                    <a:pt x="1334" y="0"/>
                    <a:pt x="1" y="1333"/>
                    <a:pt x="1" y="2980"/>
                  </a:cubicBezTo>
                  <a:cubicBezTo>
                    <a:pt x="1" y="4626"/>
                    <a:pt x="1334" y="5959"/>
                    <a:pt x="2980" y="5959"/>
                  </a:cubicBezTo>
                  <a:cubicBezTo>
                    <a:pt x="4627" y="5959"/>
                    <a:pt x="5960" y="4626"/>
                    <a:pt x="5960" y="2980"/>
                  </a:cubicBezTo>
                  <a:cubicBezTo>
                    <a:pt x="5960" y="1333"/>
                    <a:pt x="4627" y="0"/>
                    <a:pt x="2980" y="0"/>
                  </a:cubicBezTo>
                  <a:close/>
                </a:path>
              </a:pathLst>
            </a:custGeom>
            <a:solidFill>
              <a:srgbClr val="222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7374800" y="3128325"/>
              <a:ext cx="18075" cy="31375"/>
            </a:xfrm>
            <a:custGeom>
              <a:rect b="b" l="l" r="r" t="t"/>
              <a:pathLst>
                <a:path extrusionOk="0" h="1255" w="723">
                  <a:moveTo>
                    <a:pt x="202" y="1"/>
                  </a:moveTo>
                  <a:cubicBezTo>
                    <a:pt x="102" y="1"/>
                    <a:pt x="1" y="93"/>
                    <a:pt x="51" y="216"/>
                  </a:cubicBezTo>
                  <a:lnTo>
                    <a:pt x="382" y="1156"/>
                  </a:lnTo>
                  <a:cubicBezTo>
                    <a:pt x="409" y="1218"/>
                    <a:pt x="472" y="1254"/>
                    <a:pt x="534" y="1254"/>
                  </a:cubicBezTo>
                  <a:cubicBezTo>
                    <a:pt x="642" y="1254"/>
                    <a:pt x="722" y="1147"/>
                    <a:pt x="687" y="1039"/>
                  </a:cubicBezTo>
                  <a:lnTo>
                    <a:pt x="347" y="109"/>
                  </a:lnTo>
                  <a:cubicBezTo>
                    <a:pt x="320" y="33"/>
                    <a:pt x="261" y="1"/>
                    <a:pt x="202" y="1"/>
                  </a:cubicBezTo>
                  <a:close/>
                </a:path>
              </a:pathLst>
            </a:custGeom>
            <a:solidFill>
              <a:srgbClr val="D68D3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7529300" y="3076075"/>
              <a:ext cx="13225" cy="16075"/>
            </a:xfrm>
            <a:custGeom>
              <a:rect b="b" l="l" r="r" t="t"/>
              <a:pathLst>
                <a:path extrusionOk="0" h="643" w="529">
                  <a:moveTo>
                    <a:pt x="232" y="1"/>
                  </a:moveTo>
                  <a:cubicBezTo>
                    <a:pt x="215" y="1"/>
                    <a:pt x="197" y="3"/>
                    <a:pt x="179" y="7"/>
                  </a:cubicBezTo>
                  <a:lnTo>
                    <a:pt x="0" y="52"/>
                  </a:lnTo>
                  <a:lnTo>
                    <a:pt x="269" y="642"/>
                  </a:lnTo>
                  <a:lnTo>
                    <a:pt x="439" y="356"/>
                  </a:lnTo>
                  <a:cubicBezTo>
                    <a:pt x="528" y="193"/>
                    <a:pt x="403" y="1"/>
                    <a:pt x="232" y="1"/>
                  </a:cubicBezTo>
                  <a:close/>
                </a:path>
              </a:pathLst>
            </a:custGeom>
            <a:solidFill>
              <a:srgbClr val="22263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7200250" y="3054375"/>
              <a:ext cx="127075" cy="123100"/>
            </a:xfrm>
            <a:custGeom>
              <a:rect b="b" l="l" r="r" t="t"/>
              <a:pathLst>
                <a:path extrusionOk="0" h="4924" w="5083">
                  <a:moveTo>
                    <a:pt x="2627" y="1"/>
                  </a:moveTo>
                  <a:cubicBezTo>
                    <a:pt x="1412" y="1"/>
                    <a:pt x="368" y="888"/>
                    <a:pt x="189" y="2110"/>
                  </a:cubicBezTo>
                  <a:cubicBezTo>
                    <a:pt x="1" y="3389"/>
                    <a:pt x="833" y="4588"/>
                    <a:pt x="2094" y="4865"/>
                  </a:cubicBezTo>
                  <a:cubicBezTo>
                    <a:pt x="2272" y="4905"/>
                    <a:pt x="2450" y="4923"/>
                    <a:pt x="2625" y="4923"/>
                  </a:cubicBezTo>
                  <a:cubicBezTo>
                    <a:pt x="3692" y="4923"/>
                    <a:pt x="4662" y="4226"/>
                    <a:pt x="4984" y="3165"/>
                  </a:cubicBezTo>
                  <a:cubicBezTo>
                    <a:pt x="5020" y="3040"/>
                    <a:pt x="5047" y="2915"/>
                    <a:pt x="5056" y="2799"/>
                  </a:cubicBezTo>
                  <a:cubicBezTo>
                    <a:pt x="5074" y="2682"/>
                    <a:pt x="5083" y="2575"/>
                    <a:pt x="5083" y="2459"/>
                  </a:cubicBezTo>
                  <a:cubicBezTo>
                    <a:pt x="5083" y="1170"/>
                    <a:pt x="4081" y="96"/>
                    <a:pt x="2801" y="7"/>
                  </a:cubicBezTo>
                  <a:cubicBezTo>
                    <a:pt x="2743" y="3"/>
                    <a:pt x="2685" y="1"/>
                    <a:pt x="2627" y="1"/>
                  </a:cubicBezTo>
                  <a:close/>
                </a:path>
              </a:pathLst>
            </a:custGeom>
            <a:solidFill>
              <a:srgbClr val="F3DFC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7224625" y="3124100"/>
              <a:ext cx="102025" cy="43200"/>
            </a:xfrm>
            <a:custGeom>
              <a:rect b="b" l="l" r="r" t="t"/>
              <a:pathLst>
                <a:path extrusionOk="0" h="1728" w="4081">
                  <a:moveTo>
                    <a:pt x="4081" y="1"/>
                  </a:moveTo>
                  <a:lnTo>
                    <a:pt x="1" y="1495"/>
                  </a:lnTo>
                  <a:cubicBezTo>
                    <a:pt x="90" y="1575"/>
                    <a:pt x="189" y="1656"/>
                    <a:pt x="296" y="1727"/>
                  </a:cubicBezTo>
                  <a:lnTo>
                    <a:pt x="4000" y="367"/>
                  </a:lnTo>
                  <a:cubicBezTo>
                    <a:pt x="4036" y="251"/>
                    <a:pt x="4063" y="126"/>
                    <a:pt x="4081" y="1"/>
                  </a:cubicBezTo>
                  <a:close/>
                </a:path>
              </a:pathLst>
            </a:custGeom>
            <a:solidFill>
              <a:srgbClr val="EAC68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7399550" y="3054400"/>
              <a:ext cx="127300" cy="122950"/>
            </a:xfrm>
            <a:custGeom>
              <a:rect b="b" l="l" r="r" t="t"/>
              <a:pathLst>
                <a:path extrusionOk="0" h="4918" w="5092">
                  <a:moveTo>
                    <a:pt x="2642" y="0"/>
                  </a:moveTo>
                  <a:cubicBezTo>
                    <a:pt x="2585" y="0"/>
                    <a:pt x="2528" y="2"/>
                    <a:pt x="2470" y="6"/>
                  </a:cubicBezTo>
                  <a:cubicBezTo>
                    <a:pt x="1048" y="104"/>
                    <a:pt x="1" y="1384"/>
                    <a:pt x="198" y="2789"/>
                  </a:cubicBezTo>
                  <a:cubicBezTo>
                    <a:pt x="216" y="2914"/>
                    <a:pt x="242" y="3039"/>
                    <a:pt x="278" y="3155"/>
                  </a:cubicBezTo>
                  <a:cubicBezTo>
                    <a:pt x="592" y="4211"/>
                    <a:pt x="1559" y="4918"/>
                    <a:pt x="2630" y="4918"/>
                  </a:cubicBezTo>
                  <a:cubicBezTo>
                    <a:pt x="2749" y="4918"/>
                    <a:pt x="2869" y="4909"/>
                    <a:pt x="2989" y="4891"/>
                  </a:cubicBezTo>
                  <a:cubicBezTo>
                    <a:pt x="4197" y="4721"/>
                    <a:pt x="5092" y="3683"/>
                    <a:pt x="5092" y="2458"/>
                  </a:cubicBezTo>
                  <a:cubicBezTo>
                    <a:pt x="5092" y="1093"/>
                    <a:pt x="3980" y="0"/>
                    <a:pt x="2642" y="0"/>
                  </a:cubicBezTo>
                  <a:close/>
                </a:path>
              </a:pathLst>
            </a:custGeom>
            <a:solidFill>
              <a:srgbClr val="F3DFC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7404475" y="3124100"/>
              <a:ext cx="102025" cy="43200"/>
            </a:xfrm>
            <a:custGeom>
              <a:rect b="b" l="l" r="r" t="t"/>
              <a:pathLst>
                <a:path extrusionOk="0" h="1728" w="4081">
                  <a:moveTo>
                    <a:pt x="1" y="1"/>
                  </a:moveTo>
                  <a:lnTo>
                    <a:pt x="1" y="1"/>
                  </a:lnTo>
                  <a:cubicBezTo>
                    <a:pt x="19" y="126"/>
                    <a:pt x="45" y="251"/>
                    <a:pt x="81" y="367"/>
                  </a:cubicBezTo>
                  <a:lnTo>
                    <a:pt x="3785" y="1727"/>
                  </a:lnTo>
                  <a:cubicBezTo>
                    <a:pt x="3893" y="1656"/>
                    <a:pt x="3991" y="1575"/>
                    <a:pt x="4081" y="149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AC68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7444750" y="3061250"/>
              <a:ext cx="93750" cy="116100"/>
            </a:xfrm>
            <a:custGeom>
              <a:rect b="b" l="l" r="r" t="t"/>
              <a:pathLst>
                <a:path extrusionOk="0" h="4644" w="3750">
                  <a:moveTo>
                    <a:pt x="1960" y="0"/>
                  </a:moveTo>
                  <a:lnTo>
                    <a:pt x="528" y="3302"/>
                  </a:lnTo>
                  <a:lnTo>
                    <a:pt x="2470" y="4009"/>
                  </a:lnTo>
                  <a:cubicBezTo>
                    <a:pt x="3749" y="2864"/>
                    <a:pt x="3481" y="797"/>
                    <a:pt x="1960" y="0"/>
                  </a:cubicBezTo>
                  <a:close/>
                  <a:moveTo>
                    <a:pt x="394" y="3588"/>
                  </a:moveTo>
                  <a:lnTo>
                    <a:pt x="0" y="4501"/>
                  </a:lnTo>
                  <a:cubicBezTo>
                    <a:pt x="268" y="4597"/>
                    <a:pt x="546" y="4644"/>
                    <a:pt x="824" y="4644"/>
                  </a:cubicBezTo>
                  <a:cubicBezTo>
                    <a:pt x="1298" y="4644"/>
                    <a:pt x="1768" y="4507"/>
                    <a:pt x="2174" y="4241"/>
                  </a:cubicBezTo>
                  <a:lnTo>
                    <a:pt x="394" y="3597"/>
                  </a:lnTo>
                  <a:lnTo>
                    <a:pt x="394" y="3588"/>
                  </a:lnTo>
                  <a:close/>
                </a:path>
              </a:pathLst>
            </a:custGeom>
            <a:solidFill>
              <a:srgbClr val="E5F3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7454575" y="3143775"/>
              <a:ext cx="51925" cy="23525"/>
            </a:xfrm>
            <a:custGeom>
              <a:rect b="b" l="l" r="r" t="t"/>
              <a:pathLst>
                <a:path extrusionOk="0" h="941" w="2077">
                  <a:moveTo>
                    <a:pt x="135" y="1"/>
                  </a:moveTo>
                  <a:lnTo>
                    <a:pt x="1" y="296"/>
                  </a:lnTo>
                  <a:lnTo>
                    <a:pt x="1781" y="940"/>
                  </a:lnTo>
                  <a:cubicBezTo>
                    <a:pt x="1889" y="869"/>
                    <a:pt x="1987" y="797"/>
                    <a:pt x="2077" y="708"/>
                  </a:cubicBezTo>
                  <a:lnTo>
                    <a:pt x="135" y="1"/>
                  </a:lnTo>
                  <a:close/>
                </a:path>
              </a:pathLst>
            </a:custGeom>
            <a:solidFill>
              <a:srgbClr val="F2DEB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7301575" y="3119400"/>
              <a:ext cx="25525" cy="46550"/>
            </a:xfrm>
            <a:custGeom>
              <a:rect b="b" l="l" r="r" t="t"/>
              <a:pathLst>
                <a:path extrusionOk="0" h="1862" w="1021">
                  <a:moveTo>
                    <a:pt x="1021" y="1"/>
                  </a:moveTo>
                  <a:lnTo>
                    <a:pt x="1021" y="1"/>
                  </a:lnTo>
                  <a:cubicBezTo>
                    <a:pt x="1013" y="81"/>
                    <a:pt x="1005" y="162"/>
                    <a:pt x="997" y="249"/>
                  </a:cubicBezTo>
                  <a:lnTo>
                    <a:pt x="997" y="249"/>
                  </a:lnTo>
                  <a:cubicBezTo>
                    <a:pt x="999" y="232"/>
                    <a:pt x="1003" y="215"/>
                    <a:pt x="1003" y="198"/>
                  </a:cubicBezTo>
                  <a:cubicBezTo>
                    <a:pt x="1012" y="135"/>
                    <a:pt x="1021" y="63"/>
                    <a:pt x="1021" y="1"/>
                  </a:cubicBezTo>
                  <a:close/>
                  <a:moveTo>
                    <a:pt x="997" y="249"/>
                  </a:moveTo>
                  <a:cubicBezTo>
                    <a:pt x="995" y="259"/>
                    <a:pt x="994" y="268"/>
                    <a:pt x="994" y="278"/>
                  </a:cubicBezTo>
                  <a:cubicBezTo>
                    <a:pt x="995" y="268"/>
                    <a:pt x="996" y="259"/>
                    <a:pt x="997" y="249"/>
                  </a:cubicBezTo>
                  <a:close/>
                  <a:moveTo>
                    <a:pt x="940" y="502"/>
                  </a:moveTo>
                  <a:lnTo>
                    <a:pt x="940" y="502"/>
                  </a:lnTo>
                  <a:cubicBezTo>
                    <a:pt x="933" y="525"/>
                    <a:pt x="925" y="541"/>
                    <a:pt x="923" y="562"/>
                  </a:cubicBezTo>
                  <a:lnTo>
                    <a:pt x="923" y="562"/>
                  </a:lnTo>
                  <a:cubicBezTo>
                    <a:pt x="929" y="542"/>
                    <a:pt x="935" y="522"/>
                    <a:pt x="940" y="502"/>
                  </a:cubicBezTo>
                  <a:close/>
                  <a:moveTo>
                    <a:pt x="923" y="562"/>
                  </a:moveTo>
                  <a:lnTo>
                    <a:pt x="923" y="562"/>
                  </a:lnTo>
                  <a:cubicBezTo>
                    <a:pt x="764" y="1091"/>
                    <a:pt x="441" y="1543"/>
                    <a:pt x="1" y="1862"/>
                  </a:cubicBezTo>
                  <a:cubicBezTo>
                    <a:pt x="439" y="1549"/>
                    <a:pt x="761" y="1092"/>
                    <a:pt x="922" y="573"/>
                  </a:cubicBezTo>
                  <a:cubicBezTo>
                    <a:pt x="922" y="569"/>
                    <a:pt x="923" y="566"/>
                    <a:pt x="923" y="5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7245225" y="3061025"/>
              <a:ext cx="82100" cy="116125"/>
            </a:xfrm>
            <a:custGeom>
              <a:rect b="b" l="l" r="r" t="t"/>
              <a:pathLst>
                <a:path extrusionOk="0" h="4645" w="3284">
                  <a:moveTo>
                    <a:pt x="3203" y="2819"/>
                  </a:moveTo>
                  <a:cubicBezTo>
                    <a:pt x="3199" y="2832"/>
                    <a:pt x="3197" y="2842"/>
                    <a:pt x="3195" y="2852"/>
                  </a:cubicBezTo>
                  <a:lnTo>
                    <a:pt x="3195" y="2852"/>
                  </a:lnTo>
                  <a:cubicBezTo>
                    <a:pt x="3197" y="2845"/>
                    <a:pt x="3200" y="2837"/>
                    <a:pt x="3203" y="2828"/>
                  </a:cubicBezTo>
                  <a:lnTo>
                    <a:pt x="3203" y="2819"/>
                  </a:lnTo>
                  <a:close/>
                  <a:moveTo>
                    <a:pt x="3195" y="2852"/>
                  </a:moveTo>
                  <a:cubicBezTo>
                    <a:pt x="3191" y="2862"/>
                    <a:pt x="3188" y="2871"/>
                    <a:pt x="3186" y="2879"/>
                  </a:cubicBezTo>
                  <a:lnTo>
                    <a:pt x="3186" y="2879"/>
                  </a:lnTo>
                  <a:cubicBezTo>
                    <a:pt x="3190" y="2871"/>
                    <a:pt x="3192" y="2862"/>
                    <a:pt x="3195" y="2852"/>
                  </a:cubicBezTo>
                  <a:close/>
                  <a:moveTo>
                    <a:pt x="3186" y="2879"/>
                  </a:moveTo>
                  <a:cubicBezTo>
                    <a:pt x="3186" y="2880"/>
                    <a:pt x="3186" y="2881"/>
                    <a:pt x="3185" y="2882"/>
                  </a:cubicBezTo>
                  <a:cubicBezTo>
                    <a:pt x="3184" y="2885"/>
                    <a:pt x="3183" y="2888"/>
                    <a:pt x="3182" y="2892"/>
                  </a:cubicBezTo>
                  <a:lnTo>
                    <a:pt x="3182" y="2892"/>
                  </a:lnTo>
                  <a:lnTo>
                    <a:pt x="3185" y="2890"/>
                  </a:lnTo>
                  <a:cubicBezTo>
                    <a:pt x="3185" y="2887"/>
                    <a:pt x="3186" y="2883"/>
                    <a:pt x="3186" y="2879"/>
                  </a:cubicBezTo>
                  <a:close/>
                  <a:moveTo>
                    <a:pt x="1960" y="0"/>
                  </a:moveTo>
                  <a:lnTo>
                    <a:pt x="403" y="3579"/>
                  </a:lnTo>
                  <a:lnTo>
                    <a:pt x="3257" y="2533"/>
                  </a:lnTo>
                  <a:cubicBezTo>
                    <a:pt x="3266" y="2461"/>
                    <a:pt x="3275" y="2398"/>
                    <a:pt x="3284" y="2327"/>
                  </a:cubicBezTo>
                  <a:lnTo>
                    <a:pt x="3284" y="2309"/>
                  </a:lnTo>
                  <a:lnTo>
                    <a:pt x="3284" y="2300"/>
                  </a:lnTo>
                  <a:lnTo>
                    <a:pt x="3284" y="2291"/>
                  </a:lnTo>
                  <a:lnTo>
                    <a:pt x="3284" y="2246"/>
                  </a:lnTo>
                  <a:lnTo>
                    <a:pt x="3284" y="2237"/>
                  </a:lnTo>
                  <a:lnTo>
                    <a:pt x="3284" y="2228"/>
                  </a:lnTo>
                  <a:lnTo>
                    <a:pt x="3284" y="2219"/>
                  </a:lnTo>
                  <a:lnTo>
                    <a:pt x="3284" y="2210"/>
                  </a:lnTo>
                  <a:lnTo>
                    <a:pt x="3284" y="2184"/>
                  </a:lnTo>
                  <a:lnTo>
                    <a:pt x="3284" y="2175"/>
                  </a:lnTo>
                  <a:lnTo>
                    <a:pt x="3284" y="2166"/>
                  </a:lnTo>
                  <a:lnTo>
                    <a:pt x="3284" y="2148"/>
                  </a:lnTo>
                  <a:lnTo>
                    <a:pt x="3284" y="2130"/>
                  </a:lnTo>
                  <a:lnTo>
                    <a:pt x="3284" y="2121"/>
                  </a:lnTo>
                  <a:lnTo>
                    <a:pt x="3284" y="2112"/>
                  </a:lnTo>
                  <a:lnTo>
                    <a:pt x="3284" y="2094"/>
                  </a:lnTo>
                  <a:cubicBezTo>
                    <a:pt x="3248" y="1423"/>
                    <a:pt x="2935" y="788"/>
                    <a:pt x="2425" y="349"/>
                  </a:cubicBezTo>
                  <a:cubicBezTo>
                    <a:pt x="2291" y="233"/>
                    <a:pt x="2139" y="126"/>
                    <a:pt x="1969" y="45"/>
                  </a:cubicBezTo>
                  <a:lnTo>
                    <a:pt x="1960" y="0"/>
                  </a:lnTo>
                  <a:close/>
                  <a:moveTo>
                    <a:pt x="3182" y="2892"/>
                  </a:moveTo>
                  <a:lnTo>
                    <a:pt x="233" y="3973"/>
                  </a:lnTo>
                  <a:lnTo>
                    <a:pt x="0" y="4510"/>
                  </a:lnTo>
                  <a:cubicBezTo>
                    <a:pt x="188" y="4581"/>
                    <a:pt x="394" y="4626"/>
                    <a:pt x="591" y="4644"/>
                  </a:cubicBezTo>
                  <a:lnTo>
                    <a:pt x="913" y="4644"/>
                  </a:lnTo>
                  <a:cubicBezTo>
                    <a:pt x="1360" y="4626"/>
                    <a:pt x="1799" y="4492"/>
                    <a:pt x="2174" y="4241"/>
                  </a:cubicBezTo>
                  <a:lnTo>
                    <a:pt x="2264" y="4179"/>
                  </a:lnTo>
                  <a:cubicBezTo>
                    <a:pt x="2699" y="3868"/>
                    <a:pt x="3029" y="3415"/>
                    <a:pt x="3182" y="2892"/>
                  </a:cubicBezTo>
                  <a:close/>
                </a:path>
              </a:pathLst>
            </a:custGeom>
            <a:solidFill>
              <a:srgbClr val="E5F3E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7251025" y="3124100"/>
              <a:ext cx="75625" cy="36500"/>
            </a:xfrm>
            <a:custGeom>
              <a:rect b="b" l="l" r="r" t="t"/>
              <a:pathLst>
                <a:path extrusionOk="0" h="1460" w="3025">
                  <a:moveTo>
                    <a:pt x="3025" y="1"/>
                  </a:moveTo>
                  <a:lnTo>
                    <a:pt x="171" y="1056"/>
                  </a:lnTo>
                  <a:lnTo>
                    <a:pt x="1" y="1459"/>
                  </a:lnTo>
                  <a:lnTo>
                    <a:pt x="2953" y="376"/>
                  </a:lnTo>
                  <a:cubicBezTo>
                    <a:pt x="2953" y="350"/>
                    <a:pt x="2962" y="332"/>
                    <a:pt x="2971" y="314"/>
                  </a:cubicBezTo>
                  <a:cubicBezTo>
                    <a:pt x="2989" y="233"/>
                    <a:pt x="3007" y="162"/>
                    <a:pt x="3016" y="81"/>
                  </a:cubicBezTo>
                  <a:cubicBezTo>
                    <a:pt x="3016" y="54"/>
                    <a:pt x="3025" y="36"/>
                    <a:pt x="3025" y="10"/>
                  </a:cubicBezTo>
                  <a:lnTo>
                    <a:pt x="3025" y="1"/>
                  </a:lnTo>
                  <a:close/>
                </a:path>
              </a:pathLst>
            </a:custGeom>
            <a:solidFill>
              <a:srgbClr val="F2DEB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15"/>
          <p:cNvSpPr txBox="1"/>
          <p:nvPr>
            <p:ph idx="4294967295" type="sldNum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9CB9C"/>
                </a:solidFill>
              </a:rPr>
              <a:t>‹#›</a:t>
            </a:fld>
            <a:endParaRPr>
              <a:solidFill>
                <a:srgbClr val="F9CB9C"/>
              </a:solidFill>
            </a:endParaRPr>
          </a:p>
        </p:txBody>
      </p:sp>
      <p:grpSp>
        <p:nvGrpSpPr>
          <p:cNvPr id="1735" name="Google Shape;1735;p15"/>
          <p:cNvGrpSpPr/>
          <p:nvPr/>
        </p:nvGrpSpPr>
        <p:grpSpPr>
          <a:xfrm rot="-8954026">
            <a:off x="8946008" y="1638548"/>
            <a:ext cx="2950288" cy="4871777"/>
            <a:chOff x="2135062" y="1493405"/>
            <a:chExt cx="2212874" cy="3654094"/>
          </a:xfrm>
        </p:grpSpPr>
        <p:sp>
          <p:nvSpPr>
            <p:cNvPr id="1736" name="Google Shape;1736;p15"/>
            <p:cNvSpPr/>
            <p:nvPr/>
          </p:nvSpPr>
          <p:spPr>
            <a:xfrm>
              <a:off x="4171440" y="2946660"/>
              <a:ext cx="95785" cy="16868"/>
            </a:xfrm>
            <a:custGeom>
              <a:rect b="b" l="l" r="r" t="t"/>
              <a:pathLst>
                <a:path extrusionOk="0" h="364" w="2067">
                  <a:moveTo>
                    <a:pt x="1654" y="0"/>
                  </a:moveTo>
                  <a:cubicBezTo>
                    <a:pt x="1316" y="0"/>
                    <a:pt x="768" y="63"/>
                    <a:pt x="0" y="363"/>
                  </a:cubicBezTo>
                  <a:lnTo>
                    <a:pt x="2052" y="31"/>
                  </a:lnTo>
                  <a:lnTo>
                    <a:pt x="2052" y="31"/>
                  </a:lnTo>
                  <a:cubicBezTo>
                    <a:pt x="2055" y="31"/>
                    <a:pt x="2057" y="31"/>
                    <a:pt x="2059" y="31"/>
                  </a:cubicBezTo>
                  <a:cubicBezTo>
                    <a:pt x="2064" y="31"/>
                    <a:pt x="2067" y="31"/>
                    <a:pt x="2067" y="29"/>
                  </a:cubicBezTo>
                  <a:lnTo>
                    <a:pt x="2067" y="29"/>
                  </a:lnTo>
                  <a:lnTo>
                    <a:pt x="2052" y="31"/>
                  </a:lnTo>
                  <a:lnTo>
                    <a:pt x="2052" y="31"/>
                  </a:lnTo>
                  <a:cubicBezTo>
                    <a:pt x="2010" y="28"/>
                    <a:pt x="1878" y="0"/>
                    <a:pt x="1654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7" name="Google Shape;1737;p15"/>
            <p:cNvGrpSpPr/>
            <p:nvPr/>
          </p:nvGrpSpPr>
          <p:grpSpPr>
            <a:xfrm>
              <a:off x="2135062" y="1493405"/>
              <a:ext cx="2212874" cy="3654094"/>
              <a:chOff x="14414750" y="5655625"/>
              <a:chExt cx="1193825" cy="1971350"/>
            </a:xfrm>
          </p:grpSpPr>
          <p:sp>
            <p:nvSpPr>
              <p:cNvPr id="1738" name="Google Shape;1738;p15"/>
              <p:cNvSpPr/>
              <p:nvPr/>
            </p:nvSpPr>
            <p:spPr>
              <a:xfrm>
                <a:off x="14782550" y="6626525"/>
                <a:ext cx="430875" cy="151550"/>
              </a:xfrm>
              <a:custGeom>
                <a:rect b="b" l="l" r="r" t="t"/>
                <a:pathLst>
                  <a:path extrusionOk="0" h="6062" w="17235">
                    <a:moveTo>
                      <a:pt x="14863" y="0"/>
                    </a:moveTo>
                    <a:cubicBezTo>
                      <a:pt x="9413" y="0"/>
                      <a:pt x="810" y="3031"/>
                      <a:pt x="0" y="6061"/>
                    </a:cubicBezTo>
                    <a:cubicBezTo>
                      <a:pt x="0" y="6061"/>
                      <a:pt x="15532" y="1988"/>
                      <a:pt x="17235" y="256"/>
                    </a:cubicBezTo>
                    <a:cubicBezTo>
                      <a:pt x="16560" y="81"/>
                      <a:pt x="15754" y="0"/>
                      <a:pt x="14863" y="0"/>
                    </a:cubicBezTo>
                    <a:close/>
                  </a:path>
                </a:pathLst>
              </a:custGeom>
              <a:solidFill>
                <a:srgbClr val="79567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9" name="Google Shape;1739;p15"/>
              <p:cNvSpPr/>
              <p:nvPr/>
            </p:nvSpPr>
            <p:spPr>
              <a:xfrm>
                <a:off x="14872975" y="7535650"/>
                <a:ext cx="57775" cy="88175"/>
              </a:xfrm>
              <a:custGeom>
                <a:rect b="b" l="l" r="r" t="t"/>
                <a:pathLst>
                  <a:path extrusionOk="0" h="3527" w="2311">
                    <a:moveTo>
                      <a:pt x="1611" y="1"/>
                    </a:moveTo>
                    <a:cubicBezTo>
                      <a:pt x="1247" y="183"/>
                      <a:pt x="669" y="457"/>
                      <a:pt x="0" y="822"/>
                    </a:cubicBezTo>
                    <a:cubicBezTo>
                      <a:pt x="517" y="1946"/>
                      <a:pt x="1003" y="2919"/>
                      <a:pt x="1429" y="3527"/>
                    </a:cubicBezTo>
                    <a:cubicBezTo>
                      <a:pt x="2310" y="2980"/>
                      <a:pt x="2128" y="852"/>
                      <a:pt x="1702" y="183"/>
                    </a:cubicBezTo>
                    <a:cubicBezTo>
                      <a:pt x="1672" y="153"/>
                      <a:pt x="1642" y="92"/>
                      <a:pt x="1611" y="1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0" name="Google Shape;1740;p15"/>
              <p:cNvSpPr/>
              <p:nvPr/>
            </p:nvSpPr>
            <p:spPr>
              <a:xfrm>
                <a:off x="14786350" y="7283375"/>
                <a:ext cx="129200" cy="272825"/>
              </a:xfrm>
              <a:custGeom>
                <a:rect b="b" l="l" r="r" t="t"/>
                <a:pathLst>
                  <a:path extrusionOk="0" h="10913" w="5168">
                    <a:moveTo>
                      <a:pt x="2584" y="1"/>
                    </a:moveTo>
                    <a:cubicBezTo>
                      <a:pt x="2462" y="213"/>
                      <a:pt x="973" y="1308"/>
                      <a:pt x="0" y="2037"/>
                    </a:cubicBezTo>
                    <a:cubicBezTo>
                      <a:pt x="578" y="3648"/>
                      <a:pt x="2097" y="7843"/>
                      <a:pt x="3465" y="10913"/>
                    </a:cubicBezTo>
                    <a:cubicBezTo>
                      <a:pt x="4164" y="10548"/>
                      <a:pt x="4712" y="10274"/>
                      <a:pt x="5076" y="10092"/>
                    </a:cubicBezTo>
                    <a:cubicBezTo>
                      <a:pt x="4681" y="8724"/>
                      <a:pt x="5167" y="2888"/>
                      <a:pt x="5167" y="2888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15"/>
              <p:cNvSpPr/>
              <p:nvPr/>
            </p:nvSpPr>
            <p:spPr>
              <a:xfrm>
                <a:off x="14765825" y="7334300"/>
                <a:ext cx="142875" cy="292675"/>
              </a:xfrm>
              <a:custGeom>
                <a:rect b="b" l="l" r="r" t="t"/>
                <a:pathLst>
                  <a:path extrusionOk="0" h="11707" w="5715">
                    <a:moveTo>
                      <a:pt x="821" y="0"/>
                    </a:moveTo>
                    <a:cubicBezTo>
                      <a:pt x="335" y="334"/>
                      <a:pt x="1" y="578"/>
                      <a:pt x="1" y="578"/>
                    </a:cubicBezTo>
                    <a:cubicBezTo>
                      <a:pt x="1" y="578"/>
                      <a:pt x="1490" y="6322"/>
                      <a:pt x="3070" y="9514"/>
                    </a:cubicBezTo>
                    <a:cubicBezTo>
                      <a:pt x="3618" y="10608"/>
                      <a:pt x="4165" y="11398"/>
                      <a:pt x="4681" y="11581"/>
                    </a:cubicBezTo>
                    <a:cubicBezTo>
                      <a:pt x="4885" y="11668"/>
                      <a:pt x="5074" y="11706"/>
                      <a:pt x="5243" y="11706"/>
                    </a:cubicBezTo>
                    <a:cubicBezTo>
                      <a:pt x="5428" y="11706"/>
                      <a:pt x="5588" y="11660"/>
                      <a:pt x="5715" y="11581"/>
                    </a:cubicBezTo>
                    <a:cubicBezTo>
                      <a:pt x="5289" y="10973"/>
                      <a:pt x="4803" y="10000"/>
                      <a:pt x="4286" y="8876"/>
                    </a:cubicBezTo>
                    <a:cubicBezTo>
                      <a:pt x="2918" y="5806"/>
                      <a:pt x="1399" y="1611"/>
                      <a:pt x="821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15"/>
              <p:cNvSpPr/>
              <p:nvPr/>
            </p:nvSpPr>
            <p:spPr>
              <a:xfrm>
                <a:off x="15219475" y="7284125"/>
                <a:ext cx="241675" cy="48675"/>
              </a:xfrm>
              <a:custGeom>
                <a:rect b="b" l="l" r="r" t="t"/>
                <a:pathLst>
                  <a:path extrusionOk="0" h="1947" w="9667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15"/>
              <p:cNvSpPr/>
              <p:nvPr/>
            </p:nvSpPr>
            <p:spPr>
              <a:xfrm>
                <a:off x="15222525" y="7167125"/>
                <a:ext cx="183900" cy="133750"/>
              </a:xfrm>
              <a:custGeom>
                <a:rect b="b" l="l" r="r" t="t"/>
                <a:pathLst>
                  <a:path extrusionOk="0" h="5350" w="7356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15"/>
              <p:cNvSpPr/>
              <p:nvPr/>
            </p:nvSpPr>
            <p:spPr>
              <a:xfrm>
                <a:off x="15381350" y="7272450"/>
                <a:ext cx="72950" cy="36025"/>
              </a:xfrm>
              <a:custGeom>
                <a:rect b="b" l="l" r="r" t="t"/>
                <a:pathLst>
                  <a:path extrusionOk="0" h="1441" w="2918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15"/>
              <p:cNvSpPr/>
              <p:nvPr/>
            </p:nvSpPr>
            <p:spPr>
              <a:xfrm>
                <a:off x="14816750" y="7204350"/>
                <a:ext cx="169475" cy="160350"/>
              </a:xfrm>
              <a:custGeom>
                <a:rect b="b" l="l" r="r" t="t"/>
                <a:pathLst>
                  <a:path extrusionOk="0" h="6414" w="6779">
                    <a:moveTo>
                      <a:pt x="1429" y="0"/>
                    </a:moveTo>
                    <a:cubicBezTo>
                      <a:pt x="638" y="1003"/>
                      <a:pt x="669" y="2888"/>
                      <a:pt x="669" y="2888"/>
                    </a:cubicBezTo>
                    <a:cubicBezTo>
                      <a:pt x="669" y="2888"/>
                      <a:pt x="0" y="5715"/>
                      <a:pt x="4073" y="6414"/>
                    </a:cubicBezTo>
                    <a:cubicBezTo>
                      <a:pt x="6778" y="3982"/>
                      <a:pt x="6414" y="3830"/>
                      <a:pt x="6414" y="3830"/>
                    </a:cubicBezTo>
                    <a:cubicBezTo>
                      <a:pt x="6414" y="3830"/>
                      <a:pt x="2249" y="1915"/>
                      <a:pt x="1429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15"/>
              <p:cNvSpPr/>
              <p:nvPr/>
            </p:nvSpPr>
            <p:spPr>
              <a:xfrm>
                <a:off x="15198975" y="7115450"/>
                <a:ext cx="156550" cy="80025"/>
              </a:xfrm>
              <a:custGeom>
                <a:rect b="b" l="l" r="r" t="t"/>
                <a:pathLst>
                  <a:path extrusionOk="0" h="3201" w="6262">
                    <a:moveTo>
                      <a:pt x="0" y="0"/>
                    </a:moveTo>
                    <a:cubicBezTo>
                      <a:pt x="0" y="0"/>
                      <a:pt x="243" y="2158"/>
                      <a:pt x="973" y="2645"/>
                    </a:cubicBezTo>
                    <a:cubicBezTo>
                      <a:pt x="1404" y="2963"/>
                      <a:pt x="2644" y="3201"/>
                      <a:pt x="3674" y="3201"/>
                    </a:cubicBezTo>
                    <a:cubicBezTo>
                      <a:pt x="4314" y="3201"/>
                      <a:pt x="4874" y="3109"/>
                      <a:pt x="5107" y="2888"/>
                    </a:cubicBezTo>
                    <a:cubicBezTo>
                      <a:pt x="5714" y="2310"/>
                      <a:pt x="6262" y="213"/>
                      <a:pt x="6262" y="213"/>
                    </a:cubicBezTo>
                    <a:lnTo>
                      <a:pt x="6262" y="213"/>
                    </a:lnTo>
                    <a:cubicBezTo>
                      <a:pt x="6261" y="213"/>
                      <a:pt x="4848" y="456"/>
                      <a:pt x="3206" y="456"/>
                    </a:cubicBezTo>
                    <a:cubicBezTo>
                      <a:pt x="2124" y="456"/>
                      <a:pt x="942" y="350"/>
                      <a:pt x="0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15"/>
              <p:cNvSpPr/>
              <p:nvPr/>
            </p:nvSpPr>
            <p:spPr>
              <a:xfrm>
                <a:off x="14816750" y="6616200"/>
                <a:ext cx="369325" cy="660350"/>
              </a:xfrm>
              <a:custGeom>
                <a:rect b="b" l="l" r="r" t="t"/>
                <a:pathLst>
                  <a:path extrusionOk="0" h="26414" w="14773">
                    <a:moveTo>
                      <a:pt x="12918" y="0"/>
                    </a:moveTo>
                    <a:lnTo>
                      <a:pt x="0" y="4833"/>
                    </a:lnTo>
                    <a:cubicBezTo>
                      <a:pt x="0" y="4833"/>
                      <a:pt x="182" y="13070"/>
                      <a:pt x="5441" y="14955"/>
                    </a:cubicBezTo>
                    <a:cubicBezTo>
                      <a:pt x="3404" y="18450"/>
                      <a:pt x="1550" y="24712"/>
                      <a:pt x="1550" y="24712"/>
                    </a:cubicBezTo>
                    <a:lnTo>
                      <a:pt x="3009" y="26414"/>
                    </a:lnTo>
                    <a:cubicBezTo>
                      <a:pt x="5471" y="22888"/>
                      <a:pt x="9818" y="16353"/>
                      <a:pt x="9453" y="14803"/>
                    </a:cubicBezTo>
                    <a:cubicBezTo>
                      <a:pt x="8936" y="12675"/>
                      <a:pt x="4316" y="8724"/>
                      <a:pt x="4742" y="5775"/>
                    </a:cubicBezTo>
                    <a:cubicBezTo>
                      <a:pt x="7325" y="3617"/>
                      <a:pt x="12523" y="2006"/>
                      <a:pt x="14772" y="1398"/>
                    </a:cubicBezTo>
                    <a:cubicBezTo>
                      <a:pt x="13648" y="578"/>
                      <a:pt x="12918" y="0"/>
                      <a:pt x="12918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15"/>
              <p:cNvSpPr/>
              <p:nvPr/>
            </p:nvSpPr>
            <p:spPr>
              <a:xfrm>
                <a:off x="14889592" y="6651150"/>
                <a:ext cx="552450" cy="670250"/>
              </a:xfrm>
              <a:custGeom>
                <a:rect b="b" l="l" r="r" t="t"/>
                <a:pathLst>
                  <a:path extrusionOk="0" h="26810" w="22098">
                    <a:moveTo>
                      <a:pt x="11763" y="0"/>
                    </a:moveTo>
                    <a:cubicBezTo>
                      <a:pt x="9514" y="608"/>
                      <a:pt x="4316" y="2219"/>
                      <a:pt x="1733" y="4377"/>
                    </a:cubicBezTo>
                    <a:cubicBezTo>
                      <a:pt x="1307" y="7326"/>
                      <a:pt x="5927" y="11277"/>
                      <a:pt x="6444" y="13405"/>
                    </a:cubicBezTo>
                    <a:cubicBezTo>
                      <a:pt x="6809" y="14955"/>
                      <a:pt x="2462" y="21490"/>
                      <a:pt x="0" y="25016"/>
                    </a:cubicBezTo>
                    <a:lnTo>
                      <a:pt x="1550" y="26809"/>
                    </a:lnTo>
                    <a:cubicBezTo>
                      <a:pt x="1550" y="26809"/>
                      <a:pt x="8511" y="17691"/>
                      <a:pt x="8967" y="15958"/>
                    </a:cubicBezTo>
                    <a:cubicBezTo>
                      <a:pt x="9392" y="14195"/>
                      <a:pt x="6870" y="5990"/>
                      <a:pt x="6870" y="5988"/>
                    </a:cubicBezTo>
                    <a:lnTo>
                      <a:pt x="6870" y="5988"/>
                    </a:lnTo>
                    <a:cubicBezTo>
                      <a:pt x="6871" y="5989"/>
                      <a:pt x="12246" y="10669"/>
                      <a:pt x="14267" y="10669"/>
                    </a:cubicBezTo>
                    <a:cubicBezTo>
                      <a:pt x="14273" y="10669"/>
                      <a:pt x="14280" y="10669"/>
                      <a:pt x="14286" y="10669"/>
                    </a:cubicBezTo>
                    <a:lnTo>
                      <a:pt x="14286" y="10669"/>
                    </a:lnTo>
                    <a:cubicBezTo>
                      <a:pt x="14286" y="10669"/>
                      <a:pt x="11186" y="15259"/>
                      <a:pt x="13253" y="19514"/>
                    </a:cubicBezTo>
                    <a:cubicBezTo>
                      <a:pt x="14522" y="20069"/>
                      <a:pt x="15456" y="20234"/>
                      <a:pt x="16119" y="20234"/>
                    </a:cubicBezTo>
                    <a:cubicBezTo>
                      <a:pt x="17091" y="20234"/>
                      <a:pt x="17478" y="19879"/>
                      <a:pt x="17478" y="19879"/>
                    </a:cubicBezTo>
                    <a:cubicBezTo>
                      <a:pt x="17478" y="19879"/>
                      <a:pt x="22098" y="9119"/>
                      <a:pt x="21308" y="7569"/>
                    </a:cubicBezTo>
                    <a:cubicBezTo>
                      <a:pt x="21004" y="6991"/>
                      <a:pt x="14924" y="2371"/>
                      <a:pt x="11763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15"/>
              <p:cNvSpPr/>
              <p:nvPr/>
            </p:nvSpPr>
            <p:spPr>
              <a:xfrm>
                <a:off x="15485500" y="6442175"/>
                <a:ext cx="5275" cy="4025"/>
              </a:xfrm>
              <a:custGeom>
                <a:rect b="b" l="l" r="r" t="t"/>
                <a:pathLst>
                  <a:path extrusionOk="0" h="161" w="211">
                    <a:moveTo>
                      <a:pt x="211" y="1"/>
                    </a:moveTo>
                    <a:lnTo>
                      <a:pt x="211" y="1"/>
                    </a:lnTo>
                    <a:cubicBezTo>
                      <a:pt x="85" y="101"/>
                      <a:pt x="1" y="160"/>
                      <a:pt x="10" y="160"/>
                    </a:cubicBezTo>
                    <a:cubicBezTo>
                      <a:pt x="12" y="160"/>
                      <a:pt x="18" y="158"/>
                      <a:pt x="29" y="153"/>
                    </a:cubicBezTo>
                    <a:cubicBezTo>
                      <a:pt x="89" y="153"/>
                      <a:pt x="150" y="92"/>
                      <a:pt x="211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15"/>
              <p:cNvSpPr/>
              <p:nvPr/>
            </p:nvSpPr>
            <p:spPr>
              <a:xfrm>
                <a:off x="15073245" y="6375411"/>
                <a:ext cx="471925" cy="221579"/>
              </a:xfrm>
              <a:custGeom>
                <a:rect b="b" l="l" r="r" t="t"/>
                <a:pathLst>
                  <a:path extrusionOk="0" h="9159" w="18877">
                    <a:moveTo>
                      <a:pt x="1886" y="1"/>
                    </a:moveTo>
                    <a:lnTo>
                      <a:pt x="1" y="2919"/>
                    </a:lnTo>
                    <a:cubicBezTo>
                      <a:pt x="1" y="2919"/>
                      <a:pt x="578" y="6931"/>
                      <a:pt x="2737" y="8724"/>
                    </a:cubicBezTo>
                    <a:cubicBezTo>
                      <a:pt x="3099" y="9028"/>
                      <a:pt x="3793" y="9159"/>
                      <a:pt x="4702" y="9159"/>
                    </a:cubicBezTo>
                    <a:cubicBezTo>
                      <a:pt x="8439" y="9159"/>
                      <a:pt x="15821" y="6945"/>
                      <a:pt x="18877" y="5381"/>
                    </a:cubicBezTo>
                    <a:lnTo>
                      <a:pt x="18877" y="5381"/>
                    </a:lnTo>
                    <a:cubicBezTo>
                      <a:pt x="15716" y="6232"/>
                      <a:pt x="8968" y="7934"/>
                      <a:pt x="6597" y="8116"/>
                    </a:cubicBezTo>
                    <a:cubicBezTo>
                      <a:pt x="6538" y="8120"/>
                      <a:pt x="6479" y="8121"/>
                      <a:pt x="6420" y="8121"/>
                    </a:cubicBezTo>
                    <a:cubicBezTo>
                      <a:pt x="3357" y="8121"/>
                      <a:pt x="1308" y="3527"/>
                      <a:pt x="1308" y="3527"/>
                    </a:cubicBezTo>
                    <a:lnTo>
                      <a:pt x="2797" y="1064"/>
                    </a:lnTo>
                    <a:lnTo>
                      <a:pt x="1886" y="1"/>
                    </a:ln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15"/>
              <p:cNvSpPr/>
              <p:nvPr/>
            </p:nvSpPr>
            <p:spPr>
              <a:xfrm>
                <a:off x="15104725" y="6393067"/>
                <a:ext cx="503850" cy="183475"/>
              </a:xfrm>
              <a:custGeom>
                <a:rect b="b" l="l" r="r" t="t"/>
                <a:pathLst>
                  <a:path extrusionOk="0" h="7339" w="20154">
                    <a:moveTo>
                      <a:pt x="15442" y="2013"/>
                    </a:moveTo>
                    <a:cubicBezTo>
                      <a:pt x="15382" y="2103"/>
                      <a:pt x="15321" y="2164"/>
                      <a:pt x="15261" y="2165"/>
                    </a:cubicBezTo>
                    <a:lnTo>
                      <a:pt x="15261" y="2165"/>
                    </a:lnTo>
                    <a:cubicBezTo>
                      <a:pt x="15282" y="2146"/>
                      <a:pt x="15343" y="2092"/>
                      <a:pt x="15442" y="2013"/>
                    </a:cubicBezTo>
                    <a:close/>
                    <a:moveTo>
                      <a:pt x="15803" y="0"/>
                    </a:moveTo>
                    <a:cubicBezTo>
                      <a:pt x="15242" y="0"/>
                      <a:pt x="14776" y="1439"/>
                      <a:pt x="13405" y="1439"/>
                    </a:cubicBezTo>
                    <a:cubicBezTo>
                      <a:pt x="13365" y="1439"/>
                      <a:pt x="13325" y="1438"/>
                      <a:pt x="13284" y="1435"/>
                    </a:cubicBezTo>
                    <a:cubicBezTo>
                      <a:pt x="13262" y="1433"/>
                      <a:pt x="13241" y="1432"/>
                      <a:pt x="13220" y="1432"/>
                    </a:cubicBezTo>
                    <a:cubicBezTo>
                      <a:pt x="12191" y="1432"/>
                      <a:pt x="11491" y="3563"/>
                      <a:pt x="11491" y="3563"/>
                    </a:cubicBezTo>
                    <a:lnTo>
                      <a:pt x="4834" y="4262"/>
                    </a:lnTo>
                    <a:lnTo>
                      <a:pt x="1521" y="310"/>
                    </a:lnTo>
                    <a:lnTo>
                      <a:pt x="1" y="2773"/>
                    </a:lnTo>
                    <a:cubicBezTo>
                      <a:pt x="1" y="2773"/>
                      <a:pt x="2037" y="7339"/>
                      <a:pt x="5085" y="7339"/>
                    </a:cubicBezTo>
                    <a:cubicBezTo>
                      <a:pt x="5152" y="7339"/>
                      <a:pt x="5221" y="7336"/>
                      <a:pt x="5290" y="7332"/>
                    </a:cubicBezTo>
                    <a:cubicBezTo>
                      <a:pt x="7661" y="7180"/>
                      <a:pt x="14409" y="5478"/>
                      <a:pt x="17570" y="4627"/>
                    </a:cubicBezTo>
                    <a:cubicBezTo>
                      <a:pt x="18178" y="4323"/>
                      <a:pt x="18634" y="4019"/>
                      <a:pt x="18816" y="3776"/>
                    </a:cubicBezTo>
                    <a:cubicBezTo>
                      <a:pt x="20153" y="2073"/>
                      <a:pt x="17904" y="1739"/>
                      <a:pt x="17904" y="1739"/>
                    </a:cubicBezTo>
                    <a:cubicBezTo>
                      <a:pt x="17904" y="1739"/>
                      <a:pt x="19272" y="979"/>
                      <a:pt x="18664" y="645"/>
                    </a:cubicBezTo>
                    <a:cubicBezTo>
                      <a:pt x="18619" y="623"/>
                      <a:pt x="18561" y="612"/>
                      <a:pt x="18492" y="612"/>
                    </a:cubicBezTo>
                    <a:cubicBezTo>
                      <a:pt x="17806" y="612"/>
                      <a:pt x="16022" y="1626"/>
                      <a:pt x="15442" y="2013"/>
                    </a:cubicBezTo>
                    <a:cubicBezTo>
                      <a:pt x="15807" y="1526"/>
                      <a:pt x="16354" y="128"/>
                      <a:pt x="15868" y="7"/>
                    </a:cubicBezTo>
                    <a:cubicBezTo>
                      <a:pt x="15846" y="2"/>
                      <a:pt x="15824" y="0"/>
                      <a:pt x="15803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15"/>
              <p:cNvSpPr/>
              <p:nvPr/>
            </p:nvSpPr>
            <p:spPr>
              <a:xfrm>
                <a:off x="15533325" y="6466550"/>
                <a:ext cx="51675" cy="9100"/>
              </a:xfrm>
              <a:custGeom>
                <a:rect b="b" l="l" r="r" t="t"/>
                <a:pathLst>
                  <a:path extrusionOk="0" h="364" w="2067">
                    <a:moveTo>
                      <a:pt x="1654" y="0"/>
                    </a:moveTo>
                    <a:cubicBezTo>
                      <a:pt x="1316" y="0"/>
                      <a:pt x="768" y="63"/>
                      <a:pt x="0" y="363"/>
                    </a:cubicBezTo>
                    <a:lnTo>
                      <a:pt x="2052" y="31"/>
                    </a:lnTo>
                    <a:lnTo>
                      <a:pt x="2052" y="31"/>
                    </a:lnTo>
                    <a:cubicBezTo>
                      <a:pt x="2055" y="31"/>
                      <a:pt x="2057" y="31"/>
                      <a:pt x="2059" y="31"/>
                    </a:cubicBezTo>
                    <a:cubicBezTo>
                      <a:pt x="2064" y="31"/>
                      <a:pt x="2067" y="31"/>
                      <a:pt x="2067" y="29"/>
                    </a:cubicBezTo>
                    <a:lnTo>
                      <a:pt x="2067" y="29"/>
                    </a:lnTo>
                    <a:lnTo>
                      <a:pt x="2052" y="31"/>
                    </a:lnTo>
                    <a:lnTo>
                      <a:pt x="2052" y="31"/>
                    </a:lnTo>
                    <a:cubicBezTo>
                      <a:pt x="2010" y="28"/>
                      <a:pt x="1878" y="0"/>
                      <a:pt x="1654" y="0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15"/>
              <p:cNvSpPr/>
              <p:nvPr/>
            </p:nvSpPr>
            <p:spPr>
              <a:xfrm>
                <a:off x="14442100" y="5892025"/>
                <a:ext cx="354900" cy="560825"/>
              </a:xfrm>
              <a:custGeom>
                <a:rect b="b" l="l" r="r" t="t"/>
                <a:pathLst>
                  <a:path extrusionOk="0" h="22433" w="14196">
                    <a:moveTo>
                      <a:pt x="2402" y="0"/>
                    </a:moveTo>
                    <a:cubicBezTo>
                      <a:pt x="852" y="1155"/>
                      <a:pt x="1" y="1672"/>
                      <a:pt x="1" y="1672"/>
                    </a:cubicBezTo>
                    <a:cubicBezTo>
                      <a:pt x="1" y="1672"/>
                      <a:pt x="1095" y="17812"/>
                      <a:pt x="12980" y="22432"/>
                    </a:cubicBezTo>
                    <a:cubicBezTo>
                      <a:pt x="14196" y="21460"/>
                      <a:pt x="12190" y="16627"/>
                      <a:pt x="12190" y="16627"/>
                    </a:cubicBezTo>
                    <a:cubicBezTo>
                      <a:pt x="12190" y="16627"/>
                      <a:pt x="3132" y="5016"/>
                      <a:pt x="2402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15"/>
              <p:cNvSpPr/>
              <p:nvPr/>
            </p:nvSpPr>
            <p:spPr>
              <a:xfrm>
                <a:off x="14603975" y="6239300"/>
                <a:ext cx="609450" cy="538775"/>
              </a:xfrm>
              <a:custGeom>
                <a:rect b="b" l="l" r="r" t="t"/>
                <a:pathLst>
                  <a:path extrusionOk="0" h="21551" w="24378">
                    <a:moveTo>
                      <a:pt x="5623" y="0"/>
                    </a:moveTo>
                    <a:cubicBezTo>
                      <a:pt x="5623" y="0"/>
                      <a:pt x="1368" y="3040"/>
                      <a:pt x="0" y="7477"/>
                    </a:cubicBezTo>
                    <a:cubicBezTo>
                      <a:pt x="1429" y="8815"/>
                      <a:pt x="4256" y="9453"/>
                      <a:pt x="4256" y="9453"/>
                    </a:cubicBezTo>
                    <a:lnTo>
                      <a:pt x="7143" y="21550"/>
                    </a:lnTo>
                    <a:cubicBezTo>
                      <a:pt x="7143" y="21550"/>
                      <a:pt x="19068" y="15627"/>
                      <a:pt x="23480" y="15627"/>
                    </a:cubicBezTo>
                    <a:cubicBezTo>
                      <a:pt x="23829" y="15627"/>
                      <a:pt x="24132" y="15665"/>
                      <a:pt x="24378" y="15745"/>
                    </a:cubicBezTo>
                    <a:cubicBezTo>
                      <a:pt x="23526" y="13830"/>
                      <a:pt x="18906" y="8663"/>
                      <a:pt x="18906" y="8663"/>
                    </a:cubicBezTo>
                    <a:lnTo>
                      <a:pt x="22189" y="4681"/>
                    </a:lnTo>
                    <a:cubicBezTo>
                      <a:pt x="22189" y="4681"/>
                      <a:pt x="18942" y="1890"/>
                      <a:pt x="15034" y="1890"/>
                    </a:cubicBezTo>
                    <a:cubicBezTo>
                      <a:pt x="13898" y="1890"/>
                      <a:pt x="12705" y="2126"/>
                      <a:pt x="11520" y="2736"/>
                    </a:cubicBezTo>
                    <a:cubicBezTo>
                      <a:pt x="11376" y="2825"/>
                      <a:pt x="11216" y="2863"/>
                      <a:pt x="11050" y="2863"/>
                    </a:cubicBezTo>
                    <a:cubicBezTo>
                      <a:pt x="10200" y="2863"/>
                      <a:pt x="9180" y="1885"/>
                      <a:pt x="9180" y="1885"/>
                    </a:cubicBezTo>
                    <a:cubicBezTo>
                      <a:pt x="8815" y="1824"/>
                      <a:pt x="5623" y="0"/>
                      <a:pt x="5623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5"/>
              <p:cNvSpPr/>
              <p:nvPr/>
            </p:nvSpPr>
            <p:spPr>
              <a:xfrm>
                <a:off x="14414750" y="5736725"/>
                <a:ext cx="177850" cy="221575"/>
              </a:xfrm>
              <a:custGeom>
                <a:rect b="b" l="l" r="r" t="t"/>
                <a:pathLst>
                  <a:path extrusionOk="0" h="8863" w="7114">
                    <a:moveTo>
                      <a:pt x="4745" y="0"/>
                    </a:moveTo>
                    <a:cubicBezTo>
                      <a:pt x="3035" y="0"/>
                      <a:pt x="1460" y="3659"/>
                      <a:pt x="1460" y="3659"/>
                    </a:cubicBezTo>
                    <a:cubicBezTo>
                      <a:pt x="1460" y="3659"/>
                      <a:pt x="1689" y="2257"/>
                      <a:pt x="1313" y="2257"/>
                    </a:cubicBezTo>
                    <a:cubicBezTo>
                      <a:pt x="1302" y="2257"/>
                      <a:pt x="1290" y="2258"/>
                      <a:pt x="1277" y="2261"/>
                    </a:cubicBezTo>
                    <a:cubicBezTo>
                      <a:pt x="1" y="2534"/>
                      <a:pt x="1216" y="8826"/>
                      <a:pt x="1216" y="8826"/>
                    </a:cubicBezTo>
                    <a:cubicBezTo>
                      <a:pt x="1274" y="8851"/>
                      <a:pt x="1339" y="8863"/>
                      <a:pt x="1409" y="8863"/>
                    </a:cubicBezTo>
                    <a:cubicBezTo>
                      <a:pt x="2205" y="8863"/>
                      <a:pt x="3752" y="7394"/>
                      <a:pt x="3557" y="6668"/>
                    </a:cubicBezTo>
                    <a:cubicBezTo>
                      <a:pt x="3344" y="5908"/>
                      <a:pt x="7113" y="923"/>
                      <a:pt x="5229" y="103"/>
                    </a:cubicBezTo>
                    <a:cubicBezTo>
                      <a:pt x="5067" y="32"/>
                      <a:pt x="4906" y="0"/>
                      <a:pt x="4745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15"/>
              <p:cNvSpPr/>
              <p:nvPr/>
            </p:nvSpPr>
            <p:spPr>
              <a:xfrm>
                <a:off x="14861050" y="7381375"/>
                <a:ext cx="56025" cy="13800"/>
              </a:xfrm>
              <a:custGeom>
                <a:rect b="b" l="l" r="r" t="t"/>
                <a:pathLst>
                  <a:path extrusionOk="0" h="552" w="2241">
                    <a:moveTo>
                      <a:pt x="1975" y="320"/>
                    </a:moveTo>
                    <a:cubicBezTo>
                      <a:pt x="1974" y="321"/>
                      <a:pt x="1972" y="321"/>
                      <a:pt x="1970" y="321"/>
                    </a:cubicBezTo>
                    <a:cubicBezTo>
                      <a:pt x="1967" y="321"/>
                      <a:pt x="1967" y="321"/>
                      <a:pt x="1982" y="328"/>
                    </a:cubicBezTo>
                    <a:lnTo>
                      <a:pt x="1982" y="328"/>
                    </a:lnTo>
                    <a:cubicBezTo>
                      <a:pt x="1980" y="326"/>
                      <a:pt x="1977" y="323"/>
                      <a:pt x="1975" y="320"/>
                    </a:cubicBezTo>
                    <a:close/>
                    <a:moveTo>
                      <a:pt x="1765" y="0"/>
                    </a:moveTo>
                    <a:cubicBezTo>
                      <a:pt x="1637" y="0"/>
                      <a:pt x="1511" y="19"/>
                      <a:pt x="1420" y="32"/>
                    </a:cubicBezTo>
                    <a:cubicBezTo>
                      <a:pt x="1085" y="62"/>
                      <a:pt x="751" y="123"/>
                      <a:pt x="417" y="214"/>
                    </a:cubicBezTo>
                    <a:cubicBezTo>
                      <a:pt x="325" y="214"/>
                      <a:pt x="234" y="245"/>
                      <a:pt x="173" y="275"/>
                    </a:cubicBezTo>
                    <a:cubicBezTo>
                      <a:pt x="1" y="304"/>
                      <a:pt x="73" y="551"/>
                      <a:pt x="237" y="551"/>
                    </a:cubicBezTo>
                    <a:cubicBezTo>
                      <a:pt x="246" y="551"/>
                      <a:pt x="255" y="550"/>
                      <a:pt x="265" y="549"/>
                    </a:cubicBezTo>
                    <a:cubicBezTo>
                      <a:pt x="720" y="427"/>
                      <a:pt x="1237" y="306"/>
                      <a:pt x="1754" y="306"/>
                    </a:cubicBezTo>
                    <a:lnTo>
                      <a:pt x="1906" y="306"/>
                    </a:lnTo>
                    <a:cubicBezTo>
                      <a:pt x="1936" y="306"/>
                      <a:pt x="1967" y="306"/>
                      <a:pt x="1967" y="336"/>
                    </a:cubicBezTo>
                    <a:cubicBezTo>
                      <a:pt x="1967" y="321"/>
                      <a:pt x="1967" y="313"/>
                      <a:pt x="1970" y="313"/>
                    </a:cubicBezTo>
                    <a:cubicBezTo>
                      <a:pt x="1971" y="313"/>
                      <a:pt x="1971" y="313"/>
                      <a:pt x="1971" y="313"/>
                    </a:cubicBezTo>
                    <a:lnTo>
                      <a:pt x="1971" y="313"/>
                    </a:lnTo>
                    <a:cubicBezTo>
                      <a:pt x="1972" y="315"/>
                      <a:pt x="1974" y="318"/>
                      <a:pt x="1975" y="320"/>
                    </a:cubicBezTo>
                    <a:lnTo>
                      <a:pt x="1975" y="320"/>
                    </a:lnTo>
                    <a:cubicBezTo>
                      <a:pt x="1976" y="319"/>
                      <a:pt x="1976" y="317"/>
                      <a:pt x="1975" y="315"/>
                    </a:cubicBezTo>
                    <a:lnTo>
                      <a:pt x="1975" y="315"/>
                    </a:lnTo>
                    <a:cubicBezTo>
                      <a:pt x="1979" y="318"/>
                      <a:pt x="1986" y="325"/>
                      <a:pt x="1997" y="336"/>
                    </a:cubicBezTo>
                    <a:cubicBezTo>
                      <a:pt x="1991" y="333"/>
                      <a:pt x="1986" y="330"/>
                      <a:pt x="1982" y="328"/>
                    </a:cubicBezTo>
                    <a:lnTo>
                      <a:pt x="1982" y="328"/>
                    </a:lnTo>
                    <a:cubicBezTo>
                      <a:pt x="2009" y="359"/>
                      <a:pt x="2053" y="378"/>
                      <a:pt x="2095" y="378"/>
                    </a:cubicBezTo>
                    <a:cubicBezTo>
                      <a:pt x="2114" y="378"/>
                      <a:pt x="2133" y="374"/>
                      <a:pt x="2149" y="366"/>
                    </a:cubicBezTo>
                    <a:cubicBezTo>
                      <a:pt x="2210" y="336"/>
                      <a:pt x="2240" y="214"/>
                      <a:pt x="2210" y="154"/>
                    </a:cubicBezTo>
                    <a:cubicBezTo>
                      <a:pt x="2106" y="33"/>
                      <a:pt x="1934" y="0"/>
                      <a:pt x="17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15"/>
              <p:cNvSpPr/>
              <p:nvPr/>
            </p:nvSpPr>
            <p:spPr>
              <a:xfrm>
                <a:off x="14863325" y="7412525"/>
                <a:ext cx="56025" cy="13800"/>
              </a:xfrm>
              <a:custGeom>
                <a:rect b="b" l="l" r="r" t="t"/>
                <a:pathLst>
                  <a:path extrusionOk="0" h="552" w="2241">
                    <a:moveTo>
                      <a:pt x="1788" y="0"/>
                    </a:moveTo>
                    <a:cubicBezTo>
                      <a:pt x="1658" y="0"/>
                      <a:pt x="1525" y="19"/>
                      <a:pt x="1420" y="32"/>
                    </a:cubicBezTo>
                    <a:cubicBezTo>
                      <a:pt x="1085" y="93"/>
                      <a:pt x="751" y="154"/>
                      <a:pt x="417" y="215"/>
                    </a:cubicBezTo>
                    <a:cubicBezTo>
                      <a:pt x="326" y="245"/>
                      <a:pt x="265" y="245"/>
                      <a:pt x="174" y="275"/>
                    </a:cubicBezTo>
                    <a:cubicBezTo>
                      <a:pt x="1" y="304"/>
                      <a:pt x="74" y="551"/>
                      <a:pt x="237" y="551"/>
                    </a:cubicBezTo>
                    <a:cubicBezTo>
                      <a:pt x="246" y="551"/>
                      <a:pt x="255" y="550"/>
                      <a:pt x="265" y="549"/>
                    </a:cubicBezTo>
                    <a:cubicBezTo>
                      <a:pt x="751" y="427"/>
                      <a:pt x="1237" y="306"/>
                      <a:pt x="1754" y="306"/>
                    </a:cubicBezTo>
                    <a:lnTo>
                      <a:pt x="1906" y="306"/>
                    </a:lnTo>
                    <a:cubicBezTo>
                      <a:pt x="1929" y="306"/>
                      <a:pt x="1952" y="306"/>
                      <a:pt x="1974" y="319"/>
                    </a:cubicBezTo>
                    <a:lnTo>
                      <a:pt x="1974" y="319"/>
                    </a:lnTo>
                    <a:cubicBezTo>
                      <a:pt x="1975" y="320"/>
                      <a:pt x="1976" y="321"/>
                      <a:pt x="1977" y="323"/>
                    </a:cubicBezTo>
                    <a:lnTo>
                      <a:pt x="1977" y="323"/>
                    </a:lnTo>
                    <a:cubicBezTo>
                      <a:pt x="1977" y="323"/>
                      <a:pt x="1977" y="323"/>
                      <a:pt x="1977" y="323"/>
                    </a:cubicBezTo>
                    <a:lnTo>
                      <a:pt x="1977" y="323"/>
                    </a:lnTo>
                    <a:cubicBezTo>
                      <a:pt x="1971" y="323"/>
                      <a:pt x="1975" y="332"/>
                      <a:pt x="1988" y="335"/>
                    </a:cubicBezTo>
                    <a:lnTo>
                      <a:pt x="1988" y="335"/>
                    </a:lnTo>
                    <a:cubicBezTo>
                      <a:pt x="2016" y="362"/>
                      <a:pt x="2057" y="378"/>
                      <a:pt x="2096" y="378"/>
                    </a:cubicBezTo>
                    <a:cubicBezTo>
                      <a:pt x="2114" y="378"/>
                      <a:pt x="2133" y="375"/>
                      <a:pt x="2149" y="367"/>
                    </a:cubicBezTo>
                    <a:cubicBezTo>
                      <a:pt x="2210" y="336"/>
                      <a:pt x="2240" y="215"/>
                      <a:pt x="2210" y="154"/>
                    </a:cubicBezTo>
                    <a:cubicBezTo>
                      <a:pt x="2124" y="33"/>
                      <a:pt x="1959" y="0"/>
                      <a:pt x="1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15"/>
              <p:cNvSpPr/>
              <p:nvPr/>
            </p:nvSpPr>
            <p:spPr>
              <a:xfrm>
                <a:off x="14861275" y="7452025"/>
                <a:ext cx="55800" cy="13200"/>
              </a:xfrm>
              <a:custGeom>
                <a:rect b="b" l="l" r="r" t="t"/>
                <a:pathLst>
                  <a:path extrusionOk="0" h="528" w="2232">
                    <a:moveTo>
                      <a:pt x="1966" y="320"/>
                    </a:moveTo>
                    <a:cubicBezTo>
                      <a:pt x="1965" y="321"/>
                      <a:pt x="1963" y="321"/>
                      <a:pt x="1961" y="321"/>
                    </a:cubicBezTo>
                    <a:cubicBezTo>
                      <a:pt x="1958" y="321"/>
                      <a:pt x="1958" y="321"/>
                      <a:pt x="1973" y="329"/>
                    </a:cubicBezTo>
                    <a:lnTo>
                      <a:pt x="1973" y="329"/>
                    </a:lnTo>
                    <a:cubicBezTo>
                      <a:pt x="1971" y="326"/>
                      <a:pt x="1968" y="323"/>
                      <a:pt x="1966" y="320"/>
                    </a:cubicBezTo>
                    <a:close/>
                    <a:moveTo>
                      <a:pt x="1756" y="1"/>
                    </a:moveTo>
                    <a:cubicBezTo>
                      <a:pt x="1628" y="1"/>
                      <a:pt x="1502" y="20"/>
                      <a:pt x="1411" y="33"/>
                    </a:cubicBezTo>
                    <a:cubicBezTo>
                      <a:pt x="1076" y="63"/>
                      <a:pt x="742" y="124"/>
                      <a:pt x="408" y="215"/>
                    </a:cubicBezTo>
                    <a:cubicBezTo>
                      <a:pt x="316" y="215"/>
                      <a:pt x="225" y="246"/>
                      <a:pt x="164" y="246"/>
                    </a:cubicBezTo>
                    <a:cubicBezTo>
                      <a:pt x="0" y="300"/>
                      <a:pt x="58" y="528"/>
                      <a:pt x="204" y="528"/>
                    </a:cubicBezTo>
                    <a:cubicBezTo>
                      <a:pt x="220" y="528"/>
                      <a:pt x="237" y="525"/>
                      <a:pt x="256" y="519"/>
                    </a:cubicBezTo>
                    <a:cubicBezTo>
                      <a:pt x="711" y="397"/>
                      <a:pt x="1228" y="306"/>
                      <a:pt x="1745" y="276"/>
                    </a:cubicBezTo>
                    <a:cubicBezTo>
                      <a:pt x="1775" y="276"/>
                      <a:pt x="1806" y="276"/>
                      <a:pt x="1836" y="306"/>
                    </a:cubicBezTo>
                    <a:lnTo>
                      <a:pt x="1958" y="306"/>
                    </a:lnTo>
                    <a:cubicBezTo>
                      <a:pt x="1960" y="311"/>
                      <a:pt x="1963" y="316"/>
                      <a:pt x="1966" y="320"/>
                    </a:cubicBezTo>
                    <a:lnTo>
                      <a:pt x="1966" y="320"/>
                    </a:lnTo>
                    <a:cubicBezTo>
                      <a:pt x="1968" y="319"/>
                      <a:pt x="1967" y="315"/>
                      <a:pt x="1958" y="306"/>
                    </a:cubicBezTo>
                    <a:lnTo>
                      <a:pt x="1958" y="306"/>
                    </a:lnTo>
                    <a:cubicBezTo>
                      <a:pt x="1958" y="307"/>
                      <a:pt x="1962" y="311"/>
                      <a:pt x="1988" y="337"/>
                    </a:cubicBezTo>
                    <a:cubicBezTo>
                      <a:pt x="1982" y="334"/>
                      <a:pt x="1977" y="331"/>
                      <a:pt x="1973" y="329"/>
                    </a:cubicBezTo>
                    <a:lnTo>
                      <a:pt x="1973" y="329"/>
                    </a:lnTo>
                    <a:cubicBezTo>
                      <a:pt x="1995" y="354"/>
                      <a:pt x="2028" y="370"/>
                      <a:pt x="2062" y="370"/>
                    </a:cubicBezTo>
                    <a:cubicBezTo>
                      <a:pt x="2089" y="370"/>
                      <a:pt x="2117" y="360"/>
                      <a:pt x="2140" y="337"/>
                    </a:cubicBezTo>
                    <a:cubicBezTo>
                      <a:pt x="2201" y="306"/>
                      <a:pt x="2231" y="215"/>
                      <a:pt x="2201" y="154"/>
                    </a:cubicBezTo>
                    <a:cubicBezTo>
                      <a:pt x="2097" y="33"/>
                      <a:pt x="1925" y="1"/>
                      <a:pt x="17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15"/>
              <p:cNvSpPr/>
              <p:nvPr/>
            </p:nvSpPr>
            <p:spPr>
              <a:xfrm>
                <a:off x="15285600" y="7206575"/>
                <a:ext cx="42325" cy="34350"/>
              </a:xfrm>
              <a:custGeom>
                <a:rect b="b" l="l" r="r" t="t"/>
                <a:pathLst>
                  <a:path extrusionOk="0" h="1374" w="1693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15"/>
              <p:cNvSpPr/>
              <p:nvPr/>
            </p:nvSpPr>
            <p:spPr>
              <a:xfrm>
                <a:off x="15302300" y="7233775"/>
                <a:ext cx="42125" cy="33725"/>
              </a:xfrm>
              <a:custGeom>
                <a:rect b="b" l="l" r="r" t="t"/>
                <a:pathLst>
                  <a:path extrusionOk="0" h="1349" w="1685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15"/>
              <p:cNvSpPr/>
              <p:nvPr/>
            </p:nvSpPr>
            <p:spPr>
              <a:xfrm>
                <a:off x="15328900" y="7255200"/>
                <a:ext cx="42350" cy="34350"/>
              </a:xfrm>
              <a:custGeom>
                <a:rect b="b" l="l" r="r" t="t"/>
                <a:pathLst>
                  <a:path extrusionOk="0" h="1374" w="1694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15"/>
              <p:cNvSpPr/>
              <p:nvPr/>
            </p:nvSpPr>
            <p:spPr>
              <a:xfrm>
                <a:off x="14775700" y="6580475"/>
                <a:ext cx="410375" cy="177850"/>
              </a:xfrm>
              <a:custGeom>
                <a:rect b="b" l="l" r="r" t="t"/>
                <a:pathLst>
                  <a:path extrusionOk="0" h="7114" w="16415">
                    <a:moveTo>
                      <a:pt x="16141" y="1"/>
                    </a:moveTo>
                    <a:cubicBezTo>
                      <a:pt x="10153" y="92"/>
                      <a:pt x="61" y="6748"/>
                      <a:pt x="1" y="6840"/>
                    </a:cubicBezTo>
                    <a:lnTo>
                      <a:pt x="31" y="6961"/>
                    </a:lnTo>
                    <a:lnTo>
                      <a:pt x="61" y="7113"/>
                    </a:lnTo>
                    <a:cubicBezTo>
                      <a:pt x="153" y="7052"/>
                      <a:pt x="10457" y="457"/>
                      <a:pt x="16414" y="365"/>
                    </a:cubicBezTo>
                    <a:lnTo>
                      <a:pt x="161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15"/>
              <p:cNvSpPr/>
              <p:nvPr/>
            </p:nvSpPr>
            <p:spPr>
              <a:xfrm>
                <a:off x="14763550" y="6533375"/>
                <a:ext cx="385275" cy="172500"/>
              </a:xfrm>
              <a:custGeom>
                <a:rect b="b" l="l" r="r" t="t"/>
                <a:pathLst>
                  <a:path extrusionOk="0" h="6900" w="15411">
                    <a:moveTo>
                      <a:pt x="14894" y="0"/>
                    </a:moveTo>
                    <a:cubicBezTo>
                      <a:pt x="9119" y="0"/>
                      <a:pt x="365" y="6322"/>
                      <a:pt x="0" y="6596"/>
                    </a:cubicBezTo>
                    <a:lnTo>
                      <a:pt x="61" y="6900"/>
                    </a:lnTo>
                    <a:cubicBezTo>
                      <a:pt x="152" y="6839"/>
                      <a:pt x="9727" y="334"/>
                      <a:pt x="15411" y="304"/>
                    </a:cubicBezTo>
                    <a:cubicBezTo>
                      <a:pt x="15350" y="243"/>
                      <a:pt x="15198" y="0"/>
                      <a:pt x="15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15"/>
              <p:cNvSpPr/>
              <p:nvPr/>
            </p:nvSpPr>
            <p:spPr>
              <a:xfrm>
                <a:off x="14752150" y="6489300"/>
                <a:ext cx="363250" cy="171000"/>
              </a:xfrm>
              <a:custGeom>
                <a:rect b="b" l="l" r="r" t="t"/>
                <a:pathLst>
                  <a:path extrusionOk="0" h="6840" w="14530">
                    <a:moveTo>
                      <a:pt x="13952" y="0"/>
                    </a:moveTo>
                    <a:cubicBezTo>
                      <a:pt x="8268" y="0"/>
                      <a:pt x="335" y="6231"/>
                      <a:pt x="0" y="6505"/>
                    </a:cubicBezTo>
                    <a:lnTo>
                      <a:pt x="92" y="6839"/>
                    </a:lnTo>
                    <a:cubicBezTo>
                      <a:pt x="152" y="6778"/>
                      <a:pt x="8390" y="304"/>
                      <a:pt x="13952" y="304"/>
                    </a:cubicBezTo>
                    <a:cubicBezTo>
                      <a:pt x="14013" y="304"/>
                      <a:pt x="14530" y="274"/>
                      <a:pt x="14378" y="274"/>
                    </a:cubicBezTo>
                    <a:lnTo>
                      <a:pt x="141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15"/>
              <p:cNvSpPr/>
              <p:nvPr/>
            </p:nvSpPr>
            <p:spPr>
              <a:xfrm>
                <a:off x="14739225" y="6455825"/>
                <a:ext cx="342725" cy="149750"/>
              </a:xfrm>
              <a:custGeom>
                <a:rect b="b" l="l" r="r" t="t"/>
                <a:pathLst>
                  <a:path extrusionOk="0" h="5990" w="13709">
                    <a:moveTo>
                      <a:pt x="13341" y="1"/>
                    </a:moveTo>
                    <a:cubicBezTo>
                      <a:pt x="6882" y="1"/>
                      <a:pt x="61" y="5595"/>
                      <a:pt x="1" y="5655"/>
                    </a:cubicBezTo>
                    <a:lnTo>
                      <a:pt x="92" y="5990"/>
                    </a:lnTo>
                    <a:cubicBezTo>
                      <a:pt x="152" y="5930"/>
                      <a:pt x="7148" y="243"/>
                      <a:pt x="13510" y="243"/>
                    </a:cubicBezTo>
                    <a:cubicBezTo>
                      <a:pt x="13576" y="243"/>
                      <a:pt x="13643" y="244"/>
                      <a:pt x="13709" y="245"/>
                    </a:cubicBezTo>
                    <a:lnTo>
                      <a:pt x="13496" y="2"/>
                    </a:lnTo>
                    <a:cubicBezTo>
                      <a:pt x="13445" y="1"/>
                      <a:pt x="13393" y="1"/>
                      <a:pt x="13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15"/>
              <p:cNvSpPr/>
              <p:nvPr/>
            </p:nvSpPr>
            <p:spPr>
              <a:xfrm>
                <a:off x="14726300" y="6429750"/>
                <a:ext cx="335150" cy="123400"/>
              </a:xfrm>
              <a:custGeom>
                <a:rect b="b" l="l" r="r" t="t"/>
                <a:pathLst>
                  <a:path extrusionOk="0" h="4936" w="13406">
                    <a:moveTo>
                      <a:pt x="12738" y="0"/>
                    </a:moveTo>
                    <a:cubicBezTo>
                      <a:pt x="6644" y="0"/>
                      <a:pt x="60" y="4572"/>
                      <a:pt x="1" y="4631"/>
                    </a:cubicBezTo>
                    <a:lnTo>
                      <a:pt x="92" y="4935"/>
                    </a:lnTo>
                    <a:cubicBezTo>
                      <a:pt x="181" y="4906"/>
                      <a:pt x="6881" y="334"/>
                      <a:pt x="12897" y="334"/>
                    </a:cubicBezTo>
                    <a:cubicBezTo>
                      <a:pt x="13067" y="334"/>
                      <a:pt x="13236" y="338"/>
                      <a:pt x="13405" y="346"/>
                    </a:cubicBezTo>
                    <a:lnTo>
                      <a:pt x="13253" y="11"/>
                    </a:lnTo>
                    <a:cubicBezTo>
                      <a:pt x="13082" y="4"/>
                      <a:pt x="12910" y="0"/>
                      <a:pt x="127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15"/>
              <p:cNvSpPr/>
              <p:nvPr/>
            </p:nvSpPr>
            <p:spPr>
              <a:xfrm>
                <a:off x="14717200" y="6325925"/>
                <a:ext cx="405025" cy="186950"/>
              </a:xfrm>
              <a:custGeom>
                <a:rect b="b" l="l" r="r" t="t"/>
                <a:pathLst>
                  <a:path extrusionOk="0" h="7478" w="16201">
                    <a:moveTo>
                      <a:pt x="15867" y="0"/>
                    </a:moveTo>
                    <a:cubicBezTo>
                      <a:pt x="15867" y="0"/>
                      <a:pt x="15350" y="669"/>
                      <a:pt x="12645" y="3222"/>
                    </a:cubicBezTo>
                    <a:cubicBezTo>
                      <a:pt x="11953" y="3092"/>
                      <a:pt x="11265" y="3034"/>
                      <a:pt x="10588" y="3034"/>
                    </a:cubicBezTo>
                    <a:cubicBezTo>
                      <a:pt x="4934" y="3034"/>
                      <a:pt x="54" y="7089"/>
                      <a:pt x="0" y="7143"/>
                    </a:cubicBezTo>
                    <a:lnTo>
                      <a:pt x="31" y="7477"/>
                    </a:lnTo>
                    <a:cubicBezTo>
                      <a:pt x="85" y="7423"/>
                      <a:pt x="5017" y="3361"/>
                      <a:pt x="10608" y="3361"/>
                    </a:cubicBezTo>
                    <a:cubicBezTo>
                      <a:pt x="11290" y="3361"/>
                      <a:pt x="11981" y="3421"/>
                      <a:pt x="12675" y="3556"/>
                    </a:cubicBezTo>
                    <a:lnTo>
                      <a:pt x="12736" y="3587"/>
                    </a:lnTo>
                    <a:lnTo>
                      <a:pt x="12797" y="3526"/>
                    </a:lnTo>
                    <a:cubicBezTo>
                      <a:pt x="15593" y="882"/>
                      <a:pt x="16171" y="213"/>
                      <a:pt x="16201" y="182"/>
                    </a:cubicBezTo>
                    <a:lnTo>
                      <a:pt x="158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15"/>
              <p:cNvSpPr/>
              <p:nvPr/>
            </p:nvSpPr>
            <p:spPr>
              <a:xfrm>
                <a:off x="14710350" y="6475625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1" y="0"/>
                    </a:moveTo>
                    <a:close/>
                  </a:path>
                </a:pathLst>
              </a:custGeom>
              <a:noFill/>
              <a:ln cap="flat" cmpd="sng" w="9875">
                <a:solidFill>
                  <a:srgbClr val="FFE17B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15"/>
              <p:cNvSpPr/>
              <p:nvPr/>
            </p:nvSpPr>
            <p:spPr>
              <a:xfrm>
                <a:off x="14705025" y="6303875"/>
                <a:ext cx="373150" cy="175550"/>
              </a:xfrm>
              <a:custGeom>
                <a:rect b="b" l="l" r="r" t="t"/>
                <a:pathLst>
                  <a:path extrusionOk="0" h="7022" w="14926">
                    <a:moveTo>
                      <a:pt x="14530" y="1"/>
                    </a:moveTo>
                    <a:cubicBezTo>
                      <a:pt x="14500" y="1"/>
                      <a:pt x="13588" y="852"/>
                      <a:pt x="11521" y="2584"/>
                    </a:cubicBezTo>
                    <a:cubicBezTo>
                      <a:pt x="11243" y="2568"/>
                      <a:pt x="10968" y="2560"/>
                      <a:pt x="10697" y="2560"/>
                    </a:cubicBezTo>
                    <a:cubicBezTo>
                      <a:pt x="4362" y="2560"/>
                      <a:pt x="1" y="6809"/>
                      <a:pt x="1" y="6809"/>
                    </a:cubicBezTo>
                    <a:lnTo>
                      <a:pt x="214" y="7022"/>
                    </a:lnTo>
                    <a:cubicBezTo>
                      <a:pt x="243" y="6964"/>
                      <a:pt x="4454" y="2890"/>
                      <a:pt x="10679" y="2890"/>
                    </a:cubicBezTo>
                    <a:cubicBezTo>
                      <a:pt x="10975" y="2890"/>
                      <a:pt x="11276" y="2899"/>
                      <a:pt x="11582" y="2919"/>
                    </a:cubicBezTo>
                    <a:lnTo>
                      <a:pt x="11642" y="2919"/>
                    </a:lnTo>
                    <a:lnTo>
                      <a:pt x="11673" y="2858"/>
                    </a:lnTo>
                    <a:cubicBezTo>
                      <a:pt x="13770" y="1095"/>
                      <a:pt x="14925" y="183"/>
                      <a:pt x="14925" y="183"/>
                    </a:cubicBezTo>
                    <a:lnTo>
                      <a:pt x="145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15"/>
              <p:cNvSpPr/>
              <p:nvPr/>
            </p:nvSpPr>
            <p:spPr>
              <a:xfrm>
                <a:off x="14626775" y="6243075"/>
                <a:ext cx="164150" cy="202925"/>
              </a:xfrm>
              <a:custGeom>
                <a:rect b="b" l="l" r="r" t="t"/>
                <a:pathLst>
                  <a:path extrusionOk="0" h="8117" w="6566">
                    <a:moveTo>
                      <a:pt x="6292" y="1"/>
                    </a:moveTo>
                    <a:lnTo>
                      <a:pt x="0" y="7904"/>
                    </a:lnTo>
                    <a:lnTo>
                      <a:pt x="243" y="8117"/>
                    </a:lnTo>
                    <a:lnTo>
                      <a:pt x="6566" y="183"/>
                    </a:lnTo>
                    <a:lnTo>
                      <a:pt x="62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15"/>
              <p:cNvSpPr/>
              <p:nvPr/>
            </p:nvSpPr>
            <p:spPr>
              <a:xfrm>
                <a:off x="14676925" y="6280325"/>
                <a:ext cx="157300" cy="187725"/>
              </a:xfrm>
              <a:custGeom>
                <a:rect b="b" l="l" r="r" t="t"/>
                <a:pathLst>
                  <a:path extrusionOk="0" h="7509" w="6292">
                    <a:moveTo>
                      <a:pt x="5958" y="0"/>
                    </a:moveTo>
                    <a:lnTo>
                      <a:pt x="0" y="7417"/>
                    </a:lnTo>
                    <a:lnTo>
                      <a:pt x="335" y="7508"/>
                    </a:lnTo>
                    <a:lnTo>
                      <a:pt x="6292" y="92"/>
                    </a:lnTo>
                    <a:lnTo>
                      <a:pt x="59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15"/>
              <p:cNvSpPr/>
              <p:nvPr/>
            </p:nvSpPr>
            <p:spPr>
              <a:xfrm>
                <a:off x="14710350" y="64756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15"/>
              <p:cNvSpPr/>
              <p:nvPr/>
            </p:nvSpPr>
            <p:spPr>
              <a:xfrm>
                <a:off x="14715231" y="5904656"/>
                <a:ext cx="344250" cy="462764"/>
              </a:xfrm>
              <a:custGeom>
                <a:rect b="b" l="l" r="r" t="t"/>
                <a:pathLst>
                  <a:path extrusionOk="0" h="18391" w="13770">
                    <a:moveTo>
                      <a:pt x="13101" y="1"/>
                    </a:moveTo>
                    <a:cubicBezTo>
                      <a:pt x="12324" y="350"/>
                      <a:pt x="10703" y="886"/>
                      <a:pt x="8110" y="886"/>
                    </a:cubicBezTo>
                    <a:cubicBezTo>
                      <a:pt x="6646" y="886"/>
                      <a:pt x="4873" y="716"/>
                      <a:pt x="2767" y="244"/>
                    </a:cubicBezTo>
                    <a:lnTo>
                      <a:pt x="2767" y="244"/>
                    </a:lnTo>
                    <a:cubicBezTo>
                      <a:pt x="1460" y="4165"/>
                      <a:pt x="1" y="13223"/>
                      <a:pt x="6171" y="13557"/>
                    </a:cubicBezTo>
                    <a:cubicBezTo>
                      <a:pt x="6353" y="15715"/>
                      <a:pt x="5107" y="16870"/>
                      <a:pt x="4226" y="17448"/>
                    </a:cubicBezTo>
                    <a:cubicBezTo>
                      <a:pt x="4651" y="17995"/>
                      <a:pt x="5229" y="18390"/>
                      <a:pt x="6050" y="18390"/>
                    </a:cubicBezTo>
                    <a:cubicBezTo>
                      <a:pt x="7721" y="18329"/>
                      <a:pt x="8147" y="16536"/>
                      <a:pt x="8208" y="15077"/>
                    </a:cubicBezTo>
                    <a:cubicBezTo>
                      <a:pt x="12129" y="14408"/>
                      <a:pt x="13618" y="11217"/>
                      <a:pt x="13709" y="6232"/>
                    </a:cubicBezTo>
                    <a:cubicBezTo>
                      <a:pt x="13770" y="3648"/>
                      <a:pt x="13466" y="1551"/>
                      <a:pt x="13101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15"/>
              <p:cNvSpPr/>
              <p:nvPr/>
            </p:nvSpPr>
            <p:spPr>
              <a:xfrm>
                <a:off x="14659450" y="5814500"/>
                <a:ext cx="385275" cy="528150"/>
              </a:xfrm>
              <a:custGeom>
                <a:rect b="b" l="l" r="r" t="t"/>
                <a:pathLst>
                  <a:path extrusionOk="0" h="21126" w="15411">
                    <a:moveTo>
                      <a:pt x="1216" y="1"/>
                    </a:moveTo>
                    <a:cubicBezTo>
                      <a:pt x="1216" y="1"/>
                      <a:pt x="0" y="6141"/>
                      <a:pt x="122" y="11126"/>
                    </a:cubicBezTo>
                    <a:cubicBezTo>
                      <a:pt x="243" y="15138"/>
                      <a:pt x="2037" y="17600"/>
                      <a:pt x="5563" y="18512"/>
                    </a:cubicBezTo>
                    <a:cubicBezTo>
                      <a:pt x="5684" y="19272"/>
                      <a:pt x="5927" y="20336"/>
                      <a:pt x="6505" y="21126"/>
                    </a:cubicBezTo>
                    <a:cubicBezTo>
                      <a:pt x="7386" y="20548"/>
                      <a:pt x="8632" y="19393"/>
                      <a:pt x="8450" y="17235"/>
                    </a:cubicBezTo>
                    <a:cubicBezTo>
                      <a:pt x="2280" y="16901"/>
                      <a:pt x="3739" y="7843"/>
                      <a:pt x="5046" y="3922"/>
                    </a:cubicBezTo>
                    <a:lnTo>
                      <a:pt x="5046" y="3922"/>
                    </a:lnTo>
                    <a:cubicBezTo>
                      <a:pt x="7152" y="4394"/>
                      <a:pt x="8925" y="4564"/>
                      <a:pt x="10390" y="4564"/>
                    </a:cubicBezTo>
                    <a:cubicBezTo>
                      <a:pt x="12986" y="4564"/>
                      <a:pt x="14614" y="4028"/>
                      <a:pt x="15411" y="3679"/>
                    </a:cubicBezTo>
                    <a:cubicBezTo>
                      <a:pt x="14985" y="1733"/>
                      <a:pt x="14468" y="670"/>
                      <a:pt x="14468" y="670"/>
                    </a:cubicBezTo>
                    <a:lnTo>
                      <a:pt x="1216" y="1"/>
                    </a:ln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15"/>
              <p:cNvSpPr/>
              <p:nvPr/>
            </p:nvSpPr>
            <p:spPr>
              <a:xfrm>
                <a:off x="14993025" y="6034125"/>
                <a:ext cx="23575" cy="40325"/>
              </a:xfrm>
              <a:custGeom>
                <a:rect b="b" l="l" r="r" t="t"/>
                <a:pathLst>
                  <a:path extrusionOk="0" h="1613" w="943">
                    <a:moveTo>
                      <a:pt x="518" y="0"/>
                    </a:moveTo>
                    <a:cubicBezTo>
                      <a:pt x="274" y="0"/>
                      <a:pt x="62" y="335"/>
                      <a:pt x="31" y="790"/>
                    </a:cubicBezTo>
                    <a:cubicBezTo>
                      <a:pt x="1" y="1246"/>
                      <a:pt x="183" y="1611"/>
                      <a:pt x="457" y="1611"/>
                    </a:cubicBezTo>
                    <a:cubicBezTo>
                      <a:pt x="466" y="1612"/>
                      <a:pt x="476" y="1613"/>
                      <a:pt x="485" y="1613"/>
                    </a:cubicBezTo>
                    <a:cubicBezTo>
                      <a:pt x="716" y="1613"/>
                      <a:pt x="914" y="1260"/>
                      <a:pt x="943" y="851"/>
                    </a:cubicBezTo>
                    <a:cubicBezTo>
                      <a:pt x="943" y="395"/>
                      <a:pt x="761" y="31"/>
                      <a:pt x="51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15"/>
              <p:cNvSpPr/>
              <p:nvPr/>
            </p:nvSpPr>
            <p:spPr>
              <a:xfrm>
                <a:off x="14773425" y="6075100"/>
                <a:ext cx="23575" cy="40350"/>
              </a:xfrm>
              <a:custGeom>
                <a:rect b="b" l="l" r="r" t="t"/>
                <a:pathLst>
                  <a:path extrusionOk="0" h="1614" w="943">
                    <a:moveTo>
                      <a:pt x="489" y="1"/>
                    </a:moveTo>
                    <a:cubicBezTo>
                      <a:pt x="255" y="1"/>
                      <a:pt x="31" y="354"/>
                      <a:pt x="31" y="762"/>
                    </a:cubicBezTo>
                    <a:cubicBezTo>
                      <a:pt x="0" y="1218"/>
                      <a:pt x="183" y="1583"/>
                      <a:pt x="426" y="1614"/>
                    </a:cubicBezTo>
                    <a:cubicBezTo>
                      <a:pt x="669" y="1614"/>
                      <a:pt x="882" y="1279"/>
                      <a:pt x="912" y="823"/>
                    </a:cubicBezTo>
                    <a:cubicBezTo>
                      <a:pt x="943" y="367"/>
                      <a:pt x="760" y="3"/>
                      <a:pt x="517" y="3"/>
                    </a:cubicBezTo>
                    <a:cubicBezTo>
                      <a:pt x="508" y="1"/>
                      <a:pt x="498" y="1"/>
                      <a:pt x="489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15"/>
              <p:cNvSpPr/>
              <p:nvPr/>
            </p:nvSpPr>
            <p:spPr>
              <a:xfrm>
                <a:off x="14932475" y="6051375"/>
                <a:ext cx="65900" cy="105950"/>
              </a:xfrm>
              <a:custGeom>
                <a:rect b="b" l="l" r="r" t="t"/>
                <a:pathLst>
                  <a:path extrusionOk="0" h="4238" w="2636">
                    <a:moveTo>
                      <a:pt x="185" y="0"/>
                    </a:moveTo>
                    <a:cubicBezTo>
                      <a:pt x="84" y="0"/>
                      <a:pt x="0" y="89"/>
                      <a:pt x="82" y="192"/>
                    </a:cubicBezTo>
                    <a:cubicBezTo>
                      <a:pt x="751" y="1073"/>
                      <a:pt x="1389" y="1924"/>
                      <a:pt x="2058" y="2775"/>
                    </a:cubicBezTo>
                    <a:cubicBezTo>
                      <a:pt x="2125" y="2865"/>
                      <a:pt x="2192" y="2954"/>
                      <a:pt x="2259" y="3044"/>
                    </a:cubicBezTo>
                    <a:lnTo>
                      <a:pt x="2259" y="3044"/>
                    </a:lnTo>
                    <a:cubicBezTo>
                      <a:pt x="1787" y="3349"/>
                      <a:pt x="1317" y="3655"/>
                      <a:pt x="873" y="3961"/>
                    </a:cubicBezTo>
                    <a:cubicBezTo>
                      <a:pt x="750" y="4059"/>
                      <a:pt x="806" y="4237"/>
                      <a:pt x="912" y="4237"/>
                    </a:cubicBezTo>
                    <a:cubicBezTo>
                      <a:pt x="937" y="4237"/>
                      <a:pt x="965" y="4227"/>
                      <a:pt x="994" y="4204"/>
                    </a:cubicBezTo>
                    <a:cubicBezTo>
                      <a:pt x="1511" y="3870"/>
                      <a:pt x="2028" y="3535"/>
                      <a:pt x="2544" y="3201"/>
                    </a:cubicBezTo>
                    <a:cubicBezTo>
                      <a:pt x="2575" y="3170"/>
                      <a:pt x="2636" y="3079"/>
                      <a:pt x="2575" y="3018"/>
                    </a:cubicBezTo>
                    <a:cubicBezTo>
                      <a:pt x="1906" y="2137"/>
                      <a:pt x="1268" y="1286"/>
                      <a:pt x="599" y="435"/>
                    </a:cubicBezTo>
                    <a:cubicBezTo>
                      <a:pt x="508" y="313"/>
                      <a:pt x="417" y="192"/>
                      <a:pt x="326" y="70"/>
                    </a:cubicBezTo>
                    <a:cubicBezTo>
                      <a:pt x="286" y="21"/>
                      <a:pt x="234" y="0"/>
                      <a:pt x="185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15"/>
              <p:cNvSpPr/>
              <p:nvPr/>
            </p:nvSpPr>
            <p:spPr>
              <a:xfrm>
                <a:off x="14743025" y="5997950"/>
                <a:ext cx="58525" cy="21000"/>
              </a:xfrm>
              <a:custGeom>
                <a:rect b="b" l="l" r="r" t="t"/>
                <a:pathLst>
                  <a:path extrusionOk="0" h="840" w="2341">
                    <a:moveTo>
                      <a:pt x="1330" y="0"/>
                    </a:moveTo>
                    <a:cubicBezTo>
                      <a:pt x="1242" y="0"/>
                      <a:pt x="1153" y="7"/>
                      <a:pt x="1064" y="19"/>
                    </a:cubicBezTo>
                    <a:cubicBezTo>
                      <a:pt x="852" y="79"/>
                      <a:pt x="609" y="140"/>
                      <a:pt x="426" y="292"/>
                    </a:cubicBezTo>
                    <a:cubicBezTo>
                      <a:pt x="244" y="444"/>
                      <a:pt x="92" y="627"/>
                      <a:pt x="1" y="839"/>
                    </a:cubicBezTo>
                    <a:cubicBezTo>
                      <a:pt x="213" y="748"/>
                      <a:pt x="396" y="627"/>
                      <a:pt x="578" y="566"/>
                    </a:cubicBezTo>
                    <a:cubicBezTo>
                      <a:pt x="761" y="475"/>
                      <a:pt x="943" y="444"/>
                      <a:pt x="1125" y="383"/>
                    </a:cubicBezTo>
                    <a:cubicBezTo>
                      <a:pt x="1265" y="362"/>
                      <a:pt x="1401" y="352"/>
                      <a:pt x="1539" y="352"/>
                    </a:cubicBezTo>
                    <a:cubicBezTo>
                      <a:pt x="1790" y="352"/>
                      <a:pt x="2047" y="385"/>
                      <a:pt x="2341" y="444"/>
                    </a:cubicBezTo>
                    <a:cubicBezTo>
                      <a:pt x="2189" y="262"/>
                      <a:pt x="1976" y="140"/>
                      <a:pt x="1764" y="79"/>
                    </a:cubicBezTo>
                    <a:cubicBezTo>
                      <a:pt x="1629" y="22"/>
                      <a:pt x="1482" y="0"/>
                      <a:pt x="1330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15"/>
              <p:cNvSpPr/>
              <p:nvPr/>
            </p:nvSpPr>
            <p:spPr>
              <a:xfrm>
                <a:off x="14982400" y="5969225"/>
                <a:ext cx="46375" cy="26175"/>
              </a:xfrm>
              <a:custGeom>
                <a:rect b="b" l="l" r="r" t="t"/>
                <a:pathLst>
                  <a:path extrusionOk="0" h="1047" w="1855">
                    <a:moveTo>
                      <a:pt x="791" y="1"/>
                    </a:moveTo>
                    <a:cubicBezTo>
                      <a:pt x="693" y="1"/>
                      <a:pt x="599" y="16"/>
                      <a:pt x="517" y="43"/>
                    </a:cubicBezTo>
                    <a:cubicBezTo>
                      <a:pt x="304" y="104"/>
                      <a:pt x="122" y="225"/>
                      <a:pt x="0" y="377"/>
                    </a:cubicBezTo>
                    <a:cubicBezTo>
                      <a:pt x="198" y="362"/>
                      <a:pt x="380" y="347"/>
                      <a:pt x="551" y="347"/>
                    </a:cubicBezTo>
                    <a:cubicBezTo>
                      <a:pt x="722" y="347"/>
                      <a:pt x="882" y="362"/>
                      <a:pt x="1034" y="408"/>
                    </a:cubicBezTo>
                    <a:cubicBezTo>
                      <a:pt x="1186" y="469"/>
                      <a:pt x="1307" y="529"/>
                      <a:pt x="1459" y="651"/>
                    </a:cubicBezTo>
                    <a:cubicBezTo>
                      <a:pt x="1581" y="772"/>
                      <a:pt x="1702" y="894"/>
                      <a:pt x="1854" y="1046"/>
                    </a:cubicBezTo>
                    <a:cubicBezTo>
                      <a:pt x="1854" y="833"/>
                      <a:pt x="1794" y="620"/>
                      <a:pt x="1672" y="469"/>
                    </a:cubicBezTo>
                    <a:cubicBezTo>
                      <a:pt x="1550" y="286"/>
                      <a:pt x="1368" y="134"/>
                      <a:pt x="1155" y="73"/>
                    </a:cubicBezTo>
                    <a:cubicBezTo>
                      <a:pt x="1038" y="23"/>
                      <a:pt x="912" y="1"/>
                      <a:pt x="79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15"/>
              <p:cNvSpPr/>
              <p:nvPr/>
            </p:nvSpPr>
            <p:spPr>
              <a:xfrm>
                <a:off x="14533300" y="5655625"/>
                <a:ext cx="633775" cy="430950"/>
              </a:xfrm>
              <a:custGeom>
                <a:rect b="b" l="l" r="r" t="t"/>
                <a:pathLst>
                  <a:path extrusionOk="0" h="17238" w="25351">
                    <a:moveTo>
                      <a:pt x="20505" y="1"/>
                    </a:moveTo>
                    <a:cubicBezTo>
                      <a:pt x="20489" y="1"/>
                      <a:pt x="20473" y="1"/>
                      <a:pt x="20457" y="3"/>
                    </a:cubicBezTo>
                    <a:cubicBezTo>
                      <a:pt x="19362" y="155"/>
                      <a:pt x="17964" y="4015"/>
                      <a:pt x="17964" y="4015"/>
                    </a:cubicBezTo>
                    <a:cubicBezTo>
                      <a:pt x="17964" y="4015"/>
                      <a:pt x="14259" y="2531"/>
                      <a:pt x="10460" y="2531"/>
                    </a:cubicBezTo>
                    <a:cubicBezTo>
                      <a:pt x="7989" y="2531"/>
                      <a:pt x="5479" y="3159"/>
                      <a:pt x="3921" y="5231"/>
                    </a:cubicBezTo>
                    <a:cubicBezTo>
                      <a:pt x="0" y="6356"/>
                      <a:pt x="456" y="8119"/>
                      <a:pt x="973" y="8392"/>
                    </a:cubicBezTo>
                    <a:cubicBezTo>
                      <a:pt x="1155" y="8484"/>
                      <a:pt x="1409" y="8514"/>
                      <a:pt x="1665" y="8514"/>
                    </a:cubicBezTo>
                    <a:cubicBezTo>
                      <a:pt x="2179" y="8514"/>
                      <a:pt x="2705" y="8392"/>
                      <a:pt x="2706" y="8392"/>
                    </a:cubicBezTo>
                    <a:lnTo>
                      <a:pt x="2706" y="8392"/>
                    </a:lnTo>
                    <a:cubicBezTo>
                      <a:pt x="2705" y="8393"/>
                      <a:pt x="456" y="9547"/>
                      <a:pt x="1186" y="9973"/>
                    </a:cubicBezTo>
                    <a:cubicBezTo>
                      <a:pt x="1385" y="10097"/>
                      <a:pt x="1577" y="10143"/>
                      <a:pt x="1751" y="10143"/>
                    </a:cubicBezTo>
                    <a:cubicBezTo>
                      <a:pt x="2216" y="10143"/>
                      <a:pt x="2554" y="9821"/>
                      <a:pt x="2554" y="9821"/>
                    </a:cubicBezTo>
                    <a:lnTo>
                      <a:pt x="2949" y="17237"/>
                    </a:lnTo>
                    <a:lnTo>
                      <a:pt x="5168" y="16751"/>
                    </a:lnTo>
                    <a:cubicBezTo>
                      <a:pt x="5168" y="16751"/>
                      <a:pt x="8663" y="11584"/>
                      <a:pt x="7478" y="7602"/>
                    </a:cubicBezTo>
                    <a:lnTo>
                      <a:pt x="7478" y="7602"/>
                    </a:lnTo>
                    <a:cubicBezTo>
                      <a:pt x="10284" y="8867"/>
                      <a:pt x="14412" y="9720"/>
                      <a:pt x="17660" y="9720"/>
                    </a:cubicBezTo>
                    <a:cubicBezTo>
                      <a:pt x="19408" y="9720"/>
                      <a:pt x="20901" y="9473"/>
                      <a:pt x="21794" y="8909"/>
                    </a:cubicBezTo>
                    <a:cubicBezTo>
                      <a:pt x="24317" y="7298"/>
                      <a:pt x="25350" y="1736"/>
                      <a:pt x="24074" y="1371"/>
                    </a:cubicBezTo>
                    <a:cubicBezTo>
                      <a:pt x="24008" y="1353"/>
                      <a:pt x="23940" y="1345"/>
                      <a:pt x="23871" y="1345"/>
                    </a:cubicBezTo>
                    <a:cubicBezTo>
                      <a:pt x="22642" y="1345"/>
                      <a:pt x="21034" y="4015"/>
                      <a:pt x="21034" y="4015"/>
                    </a:cubicBezTo>
                    <a:cubicBezTo>
                      <a:pt x="21034" y="4015"/>
                      <a:pt x="21566" y="1"/>
                      <a:pt x="20505" y="1"/>
                    </a:cubicBezTo>
                    <a:close/>
                  </a:path>
                </a:pathLst>
              </a:custGeom>
              <a:solidFill>
                <a:srgbClr val="FFB75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15"/>
              <p:cNvSpPr/>
              <p:nvPr/>
            </p:nvSpPr>
            <p:spPr>
              <a:xfrm>
                <a:off x="14551525" y="5689900"/>
                <a:ext cx="109450" cy="104125"/>
              </a:xfrm>
              <a:custGeom>
                <a:rect b="b" l="l" r="r" t="t"/>
                <a:pathLst>
                  <a:path extrusionOk="0" h="4165" w="4378">
                    <a:moveTo>
                      <a:pt x="3314" y="0"/>
                    </a:moveTo>
                    <a:cubicBezTo>
                      <a:pt x="2250" y="0"/>
                      <a:pt x="2888" y="3495"/>
                      <a:pt x="2888" y="3495"/>
                    </a:cubicBezTo>
                    <a:cubicBezTo>
                      <a:pt x="2888" y="3495"/>
                      <a:pt x="1923" y="2194"/>
                      <a:pt x="1150" y="2194"/>
                    </a:cubicBezTo>
                    <a:cubicBezTo>
                      <a:pt x="1024" y="2194"/>
                      <a:pt x="902" y="2229"/>
                      <a:pt x="791" y="2310"/>
                    </a:cubicBezTo>
                    <a:cubicBezTo>
                      <a:pt x="1" y="2888"/>
                      <a:pt x="3314" y="4164"/>
                      <a:pt x="3314" y="4164"/>
                    </a:cubicBezTo>
                    <a:cubicBezTo>
                      <a:pt x="3314" y="4164"/>
                      <a:pt x="4378" y="0"/>
                      <a:pt x="3314" y="0"/>
                    </a:cubicBezTo>
                    <a:close/>
                  </a:path>
                </a:pathLst>
              </a:custGeom>
              <a:solidFill>
                <a:srgbClr val="FFB75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15"/>
              <p:cNvSpPr/>
              <p:nvPr/>
            </p:nvSpPr>
            <p:spPr>
              <a:xfrm>
                <a:off x="14556100" y="6058850"/>
                <a:ext cx="124650" cy="125000"/>
              </a:xfrm>
              <a:custGeom>
                <a:rect b="b" l="l" r="r" t="t"/>
                <a:pathLst>
                  <a:path extrusionOk="0" h="5000" w="4986">
                    <a:moveTo>
                      <a:pt x="2351" y="1"/>
                    </a:moveTo>
                    <a:cubicBezTo>
                      <a:pt x="1878" y="1"/>
                      <a:pt x="1409" y="156"/>
                      <a:pt x="1064" y="622"/>
                    </a:cubicBezTo>
                    <a:cubicBezTo>
                      <a:pt x="0" y="2051"/>
                      <a:pt x="335" y="4999"/>
                      <a:pt x="2645" y="4999"/>
                    </a:cubicBezTo>
                    <a:cubicBezTo>
                      <a:pt x="4985" y="4969"/>
                      <a:pt x="4894" y="4726"/>
                      <a:pt x="4894" y="4726"/>
                    </a:cubicBezTo>
                    <a:lnTo>
                      <a:pt x="4256" y="622"/>
                    </a:lnTo>
                    <a:cubicBezTo>
                      <a:pt x="4256" y="622"/>
                      <a:pt x="3297" y="1"/>
                      <a:pt x="2351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15"/>
              <p:cNvSpPr/>
              <p:nvPr/>
            </p:nvSpPr>
            <p:spPr>
              <a:xfrm>
                <a:off x="14590175" y="6086850"/>
                <a:ext cx="68575" cy="63300"/>
              </a:xfrm>
              <a:custGeom>
                <a:rect b="b" l="l" r="r" t="t"/>
                <a:pathLst>
                  <a:path extrusionOk="0" h="2532" w="2743">
                    <a:moveTo>
                      <a:pt x="255" y="1"/>
                    </a:moveTo>
                    <a:cubicBezTo>
                      <a:pt x="91" y="1"/>
                      <a:pt x="0" y="214"/>
                      <a:pt x="157" y="292"/>
                    </a:cubicBezTo>
                    <a:cubicBezTo>
                      <a:pt x="674" y="536"/>
                      <a:pt x="1160" y="870"/>
                      <a:pt x="1586" y="1265"/>
                    </a:cubicBezTo>
                    <a:cubicBezTo>
                      <a:pt x="1039" y="1265"/>
                      <a:pt x="491" y="1478"/>
                      <a:pt x="127" y="1903"/>
                    </a:cubicBezTo>
                    <a:cubicBezTo>
                      <a:pt x="36" y="2017"/>
                      <a:pt x="132" y="2181"/>
                      <a:pt x="249" y="2181"/>
                    </a:cubicBezTo>
                    <a:cubicBezTo>
                      <a:pt x="289" y="2181"/>
                      <a:pt x="331" y="2162"/>
                      <a:pt x="370" y="2116"/>
                    </a:cubicBezTo>
                    <a:cubicBezTo>
                      <a:pt x="660" y="1778"/>
                      <a:pt x="1104" y="1593"/>
                      <a:pt x="1549" y="1593"/>
                    </a:cubicBezTo>
                    <a:cubicBezTo>
                      <a:pt x="1664" y="1593"/>
                      <a:pt x="1778" y="1605"/>
                      <a:pt x="1890" y="1630"/>
                    </a:cubicBezTo>
                    <a:cubicBezTo>
                      <a:pt x="2102" y="1873"/>
                      <a:pt x="2285" y="2147"/>
                      <a:pt x="2406" y="2451"/>
                    </a:cubicBezTo>
                    <a:cubicBezTo>
                      <a:pt x="2435" y="2508"/>
                      <a:pt x="2481" y="2532"/>
                      <a:pt x="2529" y="2532"/>
                    </a:cubicBezTo>
                    <a:cubicBezTo>
                      <a:pt x="2633" y="2532"/>
                      <a:pt x="2743" y="2414"/>
                      <a:pt x="2680" y="2268"/>
                    </a:cubicBezTo>
                    <a:cubicBezTo>
                      <a:pt x="2558" y="1964"/>
                      <a:pt x="2376" y="1660"/>
                      <a:pt x="2133" y="1387"/>
                    </a:cubicBezTo>
                    <a:cubicBezTo>
                      <a:pt x="2133" y="1356"/>
                      <a:pt x="2102" y="1356"/>
                      <a:pt x="2102" y="1326"/>
                    </a:cubicBezTo>
                    <a:cubicBezTo>
                      <a:pt x="1616" y="779"/>
                      <a:pt x="978" y="323"/>
                      <a:pt x="339" y="19"/>
                    </a:cubicBezTo>
                    <a:cubicBezTo>
                      <a:pt x="310" y="6"/>
                      <a:pt x="281" y="1"/>
                      <a:pt x="255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15"/>
              <p:cNvSpPr/>
              <p:nvPr/>
            </p:nvSpPr>
            <p:spPr>
              <a:xfrm>
                <a:off x="14700475" y="6128350"/>
                <a:ext cx="103375" cy="103375"/>
              </a:xfrm>
              <a:custGeom>
                <a:rect b="b" l="l" r="r" t="t"/>
                <a:pathLst>
                  <a:path extrusionOk="0" h="4135" w="4135">
                    <a:moveTo>
                      <a:pt x="2067" y="0"/>
                    </a:moveTo>
                    <a:cubicBezTo>
                      <a:pt x="943" y="0"/>
                      <a:pt x="0" y="912"/>
                      <a:pt x="0" y="2067"/>
                    </a:cubicBezTo>
                    <a:cubicBezTo>
                      <a:pt x="0" y="3192"/>
                      <a:pt x="943" y="4134"/>
                      <a:pt x="2067" y="4134"/>
                    </a:cubicBezTo>
                    <a:cubicBezTo>
                      <a:pt x="3222" y="4134"/>
                      <a:pt x="4134" y="3192"/>
                      <a:pt x="4134" y="2067"/>
                    </a:cubicBezTo>
                    <a:cubicBezTo>
                      <a:pt x="4134" y="912"/>
                      <a:pt x="3222" y="0"/>
                      <a:pt x="2067" y="0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15"/>
              <p:cNvSpPr/>
              <p:nvPr/>
            </p:nvSpPr>
            <p:spPr>
              <a:xfrm>
                <a:off x="15006700" y="6075900"/>
                <a:ext cx="51700" cy="101100"/>
              </a:xfrm>
              <a:custGeom>
                <a:rect b="b" l="l" r="r" t="t"/>
                <a:pathLst>
                  <a:path extrusionOk="0" h="4044" w="2068">
                    <a:moveTo>
                      <a:pt x="2068" y="1"/>
                    </a:moveTo>
                    <a:cubicBezTo>
                      <a:pt x="913" y="1"/>
                      <a:pt x="1" y="943"/>
                      <a:pt x="1" y="2098"/>
                    </a:cubicBezTo>
                    <a:cubicBezTo>
                      <a:pt x="1" y="3010"/>
                      <a:pt x="578" y="3770"/>
                      <a:pt x="1430" y="4044"/>
                    </a:cubicBezTo>
                    <a:cubicBezTo>
                      <a:pt x="1794" y="2919"/>
                      <a:pt x="2007" y="1551"/>
                      <a:pt x="2068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15"/>
              <p:cNvSpPr/>
              <p:nvPr/>
            </p:nvSpPr>
            <p:spPr>
              <a:xfrm>
                <a:off x="14685275" y="5731100"/>
                <a:ext cx="114000" cy="49475"/>
              </a:xfrm>
              <a:custGeom>
                <a:rect b="b" l="l" r="r" t="t"/>
                <a:pathLst>
                  <a:path extrusionOk="0" h="1979" w="4560">
                    <a:moveTo>
                      <a:pt x="3469" y="1"/>
                    </a:moveTo>
                    <a:cubicBezTo>
                      <a:pt x="3307" y="1"/>
                      <a:pt x="3148" y="12"/>
                      <a:pt x="3010" y="24"/>
                    </a:cubicBezTo>
                    <a:cubicBezTo>
                      <a:pt x="2128" y="85"/>
                      <a:pt x="1247" y="358"/>
                      <a:pt x="517" y="875"/>
                    </a:cubicBezTo>
                    <a:cubicBezTo>
                      <a:pt x="335" y="966"/>
                      <a:pt x="213" y="1088"/>
                      <a:pt x="122" y="1270"/>
                    </a:cubicBezTo>
                    <a:cubicBezTo>
                      <a:pt x="31" y="1422"/>
                      <a:pt x="1" y="1635"/>
                      <a:pt x="122" y="1787"/>
                    </a:cubicBezTo>
                    <a:cubicBezTo>
                      <a:pt x="213" y="1908"/>
                      <a:pt x="365" y="1969"/>
                      <a:pt x="517" y="1969"/>
                    </a:cubicBezTo>
                    <a:cubicBezTo>
                      <a:pt x="569" y="1976"/>
                      <a:pt x="621" y="1979"/>
                      <a:pt x="673" y="1979"/>
                    </a:cubicBezTo>
                    <a:cubicBezTo>
                      <a:pt x="1107" y="1979"/>
                      <a:pt x="1539" y="1767"/>
                      <a:pt x="1946" y="1604"/>
                    </a:cubicBezTo>
                    <a:cubicBezTo>
                      <a:pt x="2371" y="1422"/>
                      <a:pt x="2858" y="1331"/>
                      <a:pt x="3314" y="1270"/>
                    </a:cubicBezTo>
                    <a:cubicBezTo>
                      <a:pt x="3618" y="1240"/>
                      <a:pt x="3922" y="1209"/>
                      <a:pt x="4195" y="1057"/>
                    </a:cubicBezTo>
                    <a:cubicBezTo>
                      <a:pt x="4530" y="814"/>
                      <a:pt x="4560" y="358"/>
                      <a:pt x="4195" y="145"/>
                    </a:cubicBezTo>
                    <a:cubicBezTo>
                      <a:pt x="4006" y="32"/>
                      <a:pt x="3735" y="1"/>
                      <a:pt x="3469" y="1"/>
                    </a:cubicBez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15"/>
              <p:cNvSpPr/>
              <p:nvPr/>
            </p:nvSpPr>
            <p:spPr>
              <a:xfrm>
                <a:off x="14495300" y="5733200"/>
                <a:ext cx="30425" cy="53975"/>
              </a:xfrm>
              <a:custGeom>
                <a:rect b="b" l="l" r="r" t="t"/>
                <a:pathLst>
                  <a:path extrusionOk="0" h="2159" w="1217">
                    <a:moveTo>
                      <a:pt x="1216" y="1"/>
                    </a:moveTo>
                    <a:lnTo>
                      <a:pt x="1" y="2159"/>
                    </a:lnTo>
                    <a:cubicBezTo>
                      <a:pt x="912" y="1612"/>
                      <a:pt x="1216" y="1"/>
                      <a:pt x="1216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15"/>
              <p:cNvSpPr/>
              <p:nvPr/>
            </p:nvSpPr>
            <p:spPr>
              <a:xfrm>
                <a:off x="14519625" y="5749150"/>
                <a:ext cx="31175" cy="47900"/>
              </a:xfrm>
              <a:custGeom>
                <a:rect b="b" l="l" r="r" t="t"/>
                <a:pathLst>
                  <a:path extrusionOk="0" h="1916" w="1247">
                    <a:moveTo>
                      <a:pt x="1246" y="1"/>
                    </a:moveTo>
                    <a:lnTo>
                      <a:pt x="0" y="1916"/>
                    </a:lnTo>
                    <a:cubicBezTo>
                      <a:pt x="669" y="1582"/>
                      <a:pt x="1246" y="2"/>
                      <a:pt x="1246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15"/>
              <p:cNvSpPr/>
              <p:nvPr/>
            </p:nvSpPr>
            <p:spPr>
              <a:xfrm>
                <a:off x="14830250" y="6150125"/>
                <a:ext cx="74650" cy="62600"/>
              </a:xfrm>
              <a:custGeom>
                <a:rect b="b" l="l" r="r" t="t"/>
                <a:pathLst>
                  <a:path extrusionOk="0" h="2504" w="2986">
                    <a:moveTo>
                      <a:pt x="174" y="1"/>
                    </a:moveTo>
                    <a:cubicBezTo>
                      <a:pt x="87" y="1"/>
                      <a:pt x="1" y="71"/>
                      <a:pt x="38" y="163"/>
                    </a:cubicBezTo>
                    <a:cubicBezTo>
                      <a:pt x="250" y="1014"/>
                      <a:pt x="828" y="1834"/>
                      <a:pt x="1618" y="2230"/>
                    </a:cubicBezTo>
                    <a:cubicBezTo>
                      <a:pt x="1983" y="2412"/>
                      <a:pt x="2378" y="2503"/>
                      <a:pt x="2804" y="2503"/>
                    </a:cubicBezTo>
                    <a:cubicBezTo>
                      <a:pt x="2986" y="2503"/>
                      <a:pt x="2986" y="2199"/>
                      <a:pt x="2804" y="2199"/>
                    </a:cubicBezTo>
                    <a:cubicBezTo>
                      <a:pt x="2165" y="2199"/>
                      <a:pt x="1557" y="1956"/>
                      <a:pt x="1101" y="1500"/>
                    </a:cubicBezTo>
                    <a:cubicBezTo>
                      <a:pt x="797" y="1166"/>
                      <a:pt x="554" y="771"/>
                      <a:pt x="402" y="375"/>
                    </a:cubicBezTo>
                    <a:cubicBezTo>
                      <a:pt x="341" y="284"/>
                      <a:pt x="311" y="193"/>
                      <a:pt x="311" y="102"/>
                    </a:cubicBezTo>
                    <a:cubicBezTo>
                      <a:pt x="287" y="30"/>
                      <a:pt x="230" y="1"/>
                      <a:pt x="17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90" name="Google Shape;1790;p15"/>
          <p:cNvGrpSpPr/>
          <p:nvPr/>
        </p:nvGrpSpPr>
        <p:grpSpPr>
          <a:xfrm>
            <a:off x="2343501" y="2759665"/>
            <a:ext cx="3390672" cy="3724559"/>
            <a:chOff x="1150338" y="1510176"/>
            <a:chExt cx="3416179" cy="3394604"/>
          </a:xfrm>
        </p:grpSpPr>
        <p:sp>
          <p:nvSpPr>
            <p:cNvPr id="1791" name="Google Shape;1791;p15"/>
            <p:cNvSpPr/>
            <p:nvPr/>
          </p:nvSpPr>
          <p:spPr>
            <a:xfrm>
              <a:off x="4051362" y="3138056"/>
              <a:ext cx="51965" cy="97052"/>
            </a:xfrm>
            <a:custGeom>
              <a:rect b="b" l="l" r="r" t="t"/>
              <a:pathLst>
                <a:path extrusionOk="0" h="2159" w="1156">
                  <a:moveTo>
                    <a:pt x="335" y="0"/>
                  </a:moveTo>
                  <a:lnTo>
                    <a:pt x="1" y="122"/>
                  </a:lnTo>
                  <a:lnTo>
                    <a:pt x="852" y="2159"/>
                  </a:lnTo>
                  <a:lnTo>
                    <a:pt x="115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15"/>
            <p:cNvSpPr/>
            <p:nvPr/>
          </p:nvSpPr>
          <p:spPr>
            <a:xfrm>
              <a:off x="4175701" y="3087485"/>
              <a:ext cx="51965" cy="98446"/>
            </a:xfrm>
            <a:custGeom>
              <a:rect b="b" l="l" r="r" t="t"/>
              <a:pathLst>
                <a:path extrusionOk="0" h="2190" w="1156">
                  <a:moveTo>
                    <a:pt x="305" y="1"/>
                  </a:moveTo>
                  <a:lnTo>
                    <a:pt x="1" y="12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15"/>
            <p:cNvSpPr/>
            <p:nvPr/>
          </p:nvSpPr>
          <p:spPr>
            <a:xfrm>
              <a:off x="4309614" y="3034216"/>
              <a:ext cx="51965" cy="98401"/>
            </a:xfrm>
            <a:custGeom>
              <a:rect b="b" l="l" r="r" t="t"/>
              <a:pathLst>
                <a:path extrusionOk="0" h="2189" w="1156">
                  <a:moveTo>
                    <a:pt x="305" y="0"/>
                  </a:moveTo>
                  <a:lnTo>
                    <a:pt x="1" y="15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15"/>
            <p:cNvSpPr/>
            <p:nvPr/>
          </p:nvSpPr>
          <p:spPr>
            <a:xfrm>
              <a:off x="4237196" y="3465985"/>
              <a:ext cx="53314" cy="98401"/>
            </a:xfrm>
            <a:custGeom>
              <a:rect b="b" l="l" r="r" t="t"/>
              <a:pathLst>
                <a:path extrusionOk="0" h="2189" w="1186">
                  <a:moveTo>
                    <a:pt x="335" y="0"/>
                  </a:moveTo>
                  <a:lnTo>
                    <a:pt x="1" y="122"/>
                  </a:lnTo>
                  <a:lnTo>
                    <a:pt x="852" y="2189"/>
                  </a:lnTo>
                  <a:lnTo>
                    <a:pt x="118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15"/>
            <p:cNvSpPr/>
            <p:nvPr/>
          </p:nvSpPr>
          <p:spPr>
            <a:xfrm>
              <a:off x="4373851" y="3409974"/>
              <a:ext cx="51965" cy="98401"/>
            </a:xfrm>
            <a:custGeom>
              <a:rect b="b" l="l" r="r" t="t"/>
              <a:pathLst>
                <a:path extrusionOk="0" h="2189" w="1156">
                  <a:moveTo>
                    <a:pt x="335" y="0"/>
                  </a:moveTo>
                  <a:lnTo>
                    <a:pt x="0" y="122"/>
                  </a:lnTo>
                  <a:lnTo>
                    <a:pt x="851" y="2189"/>
                  </a:lnTo>
                  <a:lnTo>
                    <a:pt x="1155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15"/>
            <p:cNvSpPr/>
            <p:nvPr/>
          </p:nvSpPr>
          <p:spPr>
            <a:xfrm>
              <a:off x="4030864" y="3114816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15"/>
            <p:cNvSpPr/>
            <p:nvPr/>
          </p:nvSpPr>
          <p:spPr>
            <a:xfrm>
              <a:off x="4156596" y="3066987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8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943" y="1217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15"/>
            <p:cNvSpPr/>
            <p:nvPr/>
          </p:nvSpPr>
          <p:spPr>
            <a:xfrm>
              <a:off x="4287767" y="3010976"/>
              <a:ext cx="56056" cy="54707"/>
            </a:xfrm>
            <a:custGeom>
              <a:rect b="b" l="l" r="r" t="t"/>
              <a:pathLst>
                <a:path extrusionOk="0" h="1217" w="1247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46" y="943"/>
                    <a:pt x="1246" y="609"/>
                  </a:cubicBezTo>
                  <a:cubicBezTo>
                    <a:pt x="1246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15"/>
            <p:cNvSpPr/>
            <p:nvPr/>
          </p:nvSpPr>
          <p:spPr>
            <a:xfrm>
              <a:off x="4390214" y="3480999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15"/>
            <p:cNvSpPr/>
            <p:nvPr/>
          </p:nvSpPr>
          <p:spPr>
            <a:xfrm>
              <a:off x="4256345" y="3532919"/>
              <a:ext cx="56056" cy="54797"/>
            </a:xfrm>
            <a:custGeom>
              <a:rect b="b" l="l" r="r" t="t"/>
              <a:pathLst>
                <a:path extrusionOk="0" h="1219" w="1247">
                  <a:moveTo>
                    <a:pt x="638" y="1"/>
                  </a:moveTo>
                  <a:cubicBezTo>
                    <a:pt x="304" y="1"/>
                    <a:pt x="31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625" y="1218"/>
                    <a:pt x="642" y="1219"/>
                    <a:pt x="659" y="1219"/>
                  </a:cubicBezTo>
                  <a:cubicBezTo>
                    <a:pt x="970" y="1219"/>
                    <a:pt x="1216" y="956"/>
                    <a:pt x="1216" y="639"/>
                  </a:cubicBezTo>
                  <a:cubicBezTo>
                    <a:pt x="1246" y="305"/>
                    <a:pt x="973" y="31"/>
                    <a:pt x="63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5"/>
            <p:cNvSpPr/>
            <p:nvPr/>
          </p:nvSpPr>
          <p:spPr>
            <a:xfrm>
              <a:off x="2060596" y="3084563"/>
              <a:ext cx="976998" cy="363711"/>
            </a:xfrm>
            <a:custGeom>
              <a:rect b="b" l="l" r="r" t="t"/>
              <a:pathLst>
                <a:path extrusionOk="0" h="8091" w="21734">
                  <a:moveTo>
                    <a:pt x="4220" y="0"/>
                  </a:moveTo>
                  <a:cubicBezTo>
                    <a:pt x="3314" y="0"/>
                    <a:pt x="2490" y="130"/>
                    <a:pt x="1611" y="400"/>
                  </a:cubicBezTo>
                  <a:cubicBezTo>
                    <a:pt x="973" y="583"/>
                    <a:pt x="456" y="1221"/>
                    <a:pt x="0" y="2102"/>
                  </a:cubicBezTo>
                  <a:cubicBezTo>
                    <a:pt x="2736" y="4078"/>
                    <a:pt x="9392" y="7726"/>
                    <a:pt x="21733" y="8090"/>
                  </a:cubicBezTo>
                  <a:cubicBezTo>
                    <a:pt x="20578" y="5871"/>
                    <a:pt x="18450" y="3349"/>
                    <a:pt x="14621" y="2285"/>
                  </a:cubicBezTo>
                  <a:cubicBezTo>
                    <a:pt x="9241" y="810"/>
                    <a:pt x="6477" y="0"/>
                    <a:pt x="4220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15"/>
            <p:cNvSpPr/>
            <p:nvPr/>
          </p:nvSpPr>
          <p:spPr>
            <a:xfrm>
              <a:off x="1970421" y="3371720"/>
              <a:ext cx="1128622" cy="610770"/>
            </a:xfrm>
            <a:custGeom>
              <a:rect b="b" l="l" r="r" t="t"/>
              <a:pathLst>
                <a:path extrusionOk="0" h="13587" w="25107">
                  <a:moveTo>
                    <a:pt x="699" y="0"/>
                  </a:moveTo>
                  <a:cubicBezTo>
                    <a:pt x="152" y="2949"/>
                    <a:pt x="0" y="5927"/>
                    <a:pt x="0" y="5927"/>
                  </a:cubicBezTo>
                  <a:lnTo>
                    <a:pt x="7204" y="13587"/>
                  </a:lnTo>
                  <a:lnTo>
                    <a:pt x="22949" y="12371"/>
                  </a:lnTo>
                  <a:lnTo>
                    <a:pt x="25107" y="5806"/>
                  </a:lnTo>
                  <a:cubicBezTo>
                    <a:pt x="25107" y="5806"/>
                    <a:pt x="25046" y="5259"/>
                    <a:pt x="24803" y="4407"/>
                  </a:cubicBezTo>
                  <a:cubicBezTo>
                    <a:pt x="24219" y="4439"/>
                    <a:pt x="23627" y="4453"/>
                    <a:pt x="23028" y="4453"/>
                  </a:cubicBezTo>
                  <a:cubicBezTo>
                    <a:pt x="15423" y="4453"/>
                    <a:pt x="6729" y="2057"/>
                    <a:pt x="69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15"/>
            <p:cNvSpPr/>
            <p:nvPr/>
          </p:nvSpPr>
          <p:spPr>
            <a:xfrm>
              <a:off x="2001843" y="3179053"/>
              <a:ext cx="1084929" cy="392885"/>
            </a:xfrm>
            <a:custGeom>
              <a:rect b="b" l="l" r="r" t="t"/>
              <a:pathLst>
                <a:path extrusionOk="0" h="8740" w="24135">
                  <a:moveTo>
                    <a:pt x="1307" y="0"/>
                  </a:moveTo>
                  <a:cubicBezTo>
                    <a:pt x="730" y="1155"/>
                    <a:pt x="304" y="2706"/>
                    <a:pt x="0" y="4286"/>
                  </a:cubicBezTo>
                  <a:cubicBezTo>
                    <a:pt x="6030" y="6343"/>
                    <a:pt x="14698" y="8739"/>
                    <a:pt x="22348" y="8739"/>
                  </a:cubicBezTo>
                  <a:cubicBezTo>
                    <a:pt x="22950" y="8739"/>
                    <a:pt x="23546" y="8725"/>
                    <a:pt x="24134" y="8693"/>
                  </a:cubicBezTo>
                  <a:cubicBezTo>
                    <a:pt x="23922" y="7964"/>
                    <a:pt x="23587" y="7022"/>
                    <a:pt x="23040" y="5988"/>
                  </a:cubicBezTo>
                  <a:cubicBezTo>
                    <a:pt x="10699" y="5624"/>
                    <a:pt x="4043" y="1976"/>
                    <a:pt x="130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15"/>
            <p:cNvSpPr/>
            <p:nvPr/>
          </p:nvSpPr>
          <p:spPr>
            <a:xfrm>
              <a:off x="2604386" y="3916409"/>
              <a:ext cx="1367770" cy="732906"/>
            </a:xfrm>
            <a:custGeom>
              <a:rect b="b" l="l" r="r" t="t"/>
              <a:pathLst>
                <a:path extrusionOk="0" h="16304" w="30427">
                  <a:moveTo>
                    <a:pt x="15124" y="1"/>
                  </a:moveTo>
                  <a:cubicBezTo>
                    <a:pt x="10774" y="1"/>
                    <a:pt x="7113" y="1136"/>
                    <a:pt x="7113" y="1136"/>
                  </a:cubicBezTo>
                  <a:lnTo>
                    <a:pt x="1" y="7731"/>
                  </a:lnTo>
                  <a:lnTo>
                    <a:pt x="5989" y="12078"/>
                  </a:lnTo>
                  <a:cubicBezTo>
                    <a:pt x="5989" y="12078"/>
                    <a:pt x="9518" y="16303"/>
                    <a:pt x="12936" y="16303"/>
                  </a:cubicBezTo>
                  <a:cubicBezTo>
                    <a:pt x="13297" y="16303"/>
                    <a:pt x="13658" y="16256"/>
                    <a:pt x="14013" y="16151"/>
                  </a:cubicBezTo>
                  <a:cubicBezTo>
                    <a:pt x="30427" y="13172"/>
                    <a:pt x="28238" y="3689"/>
                    <a:pt x="21794" y="1136"/>
                  </a:cubicBezTo>
                  <a:cubicBezTo>
                    <a:pt x="19646" y="285"/>
                    <a:pt x="17299" y="1"/>
                    <a:pt x="1512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15"/>
            <p:cNvSpPr/>
            <p:nvPr/>
          </p:nvSpPr>
          <p:spPr>
            <a:xfrm>
              <a:off x="1870671" y="4145082"/>
              <a:ext cx="1053507" cy="546532"/>
            </a:xfrm>
            <a:custGeom>
              <a:rect b="b" l="l" r="r" t="t"/>
              <a:pathLst>
                <a:path extrusionOk="0" h="12158" w="23436">
                  <a:moveTo>
                    <a:pt x="14347" y="0"/>
                  </a:moveTo>
                  <a:lnTo>
                    <a:pt x="0" y="2736"/>
                  </a:lnTo>
                  <a:cubicBezTo>
                    <a:pt x="0" y="2736"/>
                    <a:pt x="2684" y="12157"/>
                    <a:pt x="15107" y="12157"/>
                  </a:cubicBezTo>
                  <a:cubicBezTo>
                    <a:pt x="15502" y="12157"/>
                    <a:pt x="15907" y="12148"/>
                    <a:pt x="16323" y="12128"/>
                  </a:cubicBezTo>
                  <a:cubicBezTo>
                    <a:pt x="18602" y="12037"/>
                    <a:pt x="18846" y="12067"/>
                    <a:pt x="20122" y="11642"/>
                  </a:cubicBezTo>
                  <a:cubicBezTo>
                    <a:pt x="20760" y="7356"/>
                    <a:pt x="23435" y="4468"/>
                    <a:pt x="23435" y="4468"/>
                  </a:cubicBezTo>
                  <a:lnTo>
                    <a:pt x="14347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15"/>
            <p:cNvSpPr/>
            <p:nvPr/>
          </p:nvSpPr>
          <p:spPr>
            <a:xfrm>
              <a:off x="2840791" y="3750175"/>
              <a:ext cx="317005" cy="199589"/>
            </a:xfrm>
            <a:custGeom>
              <a:rect b="b" l="l" r="r" t="t"/>
              <a:pathLst>
                <a:path extrusionOk="0" h="4440" w="7052">
                  <a:moveTo>
                    <a:pt x="6049" y="1"/>
                  </a:moveTo>
                  <a:lnTo>
                    <a:pt x="0" y="3344"/>
                  </a:lnTo>
                  <a:cubicBezTo>
                    <a:pt x="0" y="3344"/>
                    <a:pt x="2900" y="4439"/>
                    <a:pt x="6890" y="4439"/>
                  </a:cubicBezTo>
                  <a:cubicBezTo>
                    <a:pt x="6944" y="4439"/>
                    <a:pt x="6998" y="4439"/>
                    <a:pt x="7052" y="4438"/>
                  </a:cubicBezTo>
                  <a:cubicBezTo>
                    <a:pt x="6079" y="3162"/>
                    <a:pt x="5958" y="1399"/>
                    <a:pt x="604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15"/>
            <p:cNvSpPr/>
            <p:nvPr/>
          </p:nvSpPr>
          <p:spPr>
            <a:xfrm>
              <a:off x="3273909" y="3594414"/>
              <a:ext cx="296552" cy="327973"/>
            </a:xfrm>
            <a:custGeom>
              <a:rect b="b" l="l" r="r" t="t"/>
              <a:pathLst>
                <a:path extrusionOk="0" h="7296" w="6597">
                  <a:moveTo>
                    <a:pt x="2675" y="1"/>
                  </a:moveTo>
                  <a:lnTo>
                    <a:pt x="1" y="1490"/>
                  </a:lnTo>
                  <a:cubicBezTo>
                    <a:pt x="122" y="2888"/>
                    <a:pt x="609" y="5472"/>
                    <a:pt x="2341" y="7296"/>
                  </a:cubicBezTo>
                  <a:cubicBezTo>
                    <a:pt x="3739" y="6961"/>
                    <a:pt x="5168" y="6414"/>
                    <a:pt x="6596" y="5654"/>
                  </a:cubicBezTo>
                  <a:cubicBezTo>
                    <a:pt x="4590" y="4134"/>
                    <a:pt x="3314" y="1520"/>
                    <a:pt x="267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15"/>
            <p:cNvSpPr/>
            <p:nvPr/>
          </p:nvSpPr>
          <p:spPr>
            <a:xfrm>
              <a:off x="3108573" y="3661349"/>
              <a:ext cx="269221" cy="288370"/>
            </a:xfrm>
            <a:custGeom>
              <a:rect b="b" l="l" r="r" t="t"/>
              <a:pathLst>
                <a:path extrusionOk="0" h="6415" w="5989">
                  <a:moveTo>
                    <a:pt x="3648" y="1"/>
                  </a:moveTo>
                  <a:lnTo>
                    <a:pt x="92" y="1977"/>
                  </a:lnTo>
                  <a:cubicBezTo>
                    <a:pt x="1" y="3375"/>
                    <a:pt x="122" y="5138"/>
                    <a:pt x="1095" y="6414"/>
                  </a:cubicBezTo>
                  <a:cubicBezTo>
                    <a:pt x="2615" y="6414"/>
                    <a:pt x="4287" y="6262"/>
                    <a:pt x="5989" y="5807"/>
                  </a:cubicBezTo>
                  <a:cubicBezTo>
                    <a:pt x="4287" y="3983"/>
                    <a:pt x="3800" y="1399"/>
                    <a:pt x="364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15"/>
            <p:cNvSpPr/>
            <p:nvPr/>
          </p:nvSpPr>
          <p:spPr>
            <a:xfrm>
              <a:off x="3394157" y="3584255"/>
              <a:ext cx="371712" cy="264366"/>
            </a:xfrm>
            <a:custGeom>
              <a:rect b="b" l="l" r="r" t="t"/>
              <a:pathLst>
                <a:path extrusionOk="0" h="5881" w="8269">
                  <a:moveTo>
                    <a:pt x="1609" y="0"/>
                  </a:moveTo>
                  <a:cubicBezTo>
                    <a:pt x="787" y="0"/>
                    <a:pt x="244" y="75"/>
                    <a:pt x="244" y="75"/>
                  </a:cubicBezTo>
                  <a:lnTo>
                    <a:pt x="0" y="227"/>
                  </a:lnTo>
                  <a:cubicBezTo>
                    <a:pt x="639" y="1746"/>
                    <a:pt x="1915" y="4360"/>
                    <a:pt x="3921" y="5880"/>
                  </a:cubicBezTo>
                  <a:cubicBezTo>
                    <a:pt x="5411" y="5090"/>
                    <a:pt x="6870" y="4026"/>
                    <a:pt x="8268" y="2658"/>
                  </a:cubicBezTo>
                  <a:cubicBezTo>
                    <a:pt x="6575" y="360"/>
                    <a:pt x="3417" y="0"/>
                    <a:pt x="160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15"/>
            <p:cNvSpPr/>
            <p:nvPr/>
          </p:nvSpPr>
          <p:spPr>
            <a:xfrm>
              <a:off x="2219098" y="4600047"/>
              <a:ext cx="776105" cy="304733"/>
            </a:xfrm>
            <a:custGeom>
              <a:rect b="b" l="l" r="r" t="t"/>
              <a:pathLst>
                <a:path extrusionOk="0" h="6779" w="17265">
                  <a:moveTo>
                    <a:pt x="2979" y="1"/>
                  </a:moveTo>
                  <a:lnTo>
                    <a:pt x="2979" y="1"/>
                  </a:lnTo>
                  <a:cubicBezTo>
                    <a:pt x="0" y="973"/>
                    <a:pt x="1763" y="6779"/>
                    <a:pt x="6140" y="6779"/>
                  </a:cubicBezTo>
                  <a:cubicBezTo>
                    <a:pt x="10760" y="6779"/>
                    <a:pt x="17265" y="2463"/>
                    <a:pt x="17265" y="2463"/>
                  </a:cubicBezTo>
                  <a:lnTo>
                    <a:pt x="16566" y="1581"/>
                  </a:lnTo>
                  <a:cubicBezTo>
                    <a:pt x="14669" y="2630"/>
                    <a:pt x="9963" y="5031"/>
                    <a:pt x="6506" y="5031"/>
                  </a:cubicBezTo>
                  <a:cubicBezTo>
                    <a:pt x="5754" y="5031"/>
                    <a:pt x="5060" y="4917"/>
                    <a:pt x="4468" y="4651"/>
                  </a:cubicBezTo>
                  <a:cubicBezTo>
                    <a:pt x="2949" y="3983"/>
                    <a:pt x="2918" y="1338"/>
                    <a:pt x="2979" y="1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15"/>
            <p:cNvSpPr/>
            <p:nvPr/>
          </p:nvSpPr>
          <p:spPr>
            <a:xfrm>
              <a:off x="2348876" y="4585032"/>
              <a:ext cx="240541" cy="241170"/>
            </a:xfrm>
            <a:custGeom>
              <a:rect b="b" l="l" r="r" t="t"/>
              <a:pathLst>
                <a:path extrusionOk="0" h="5365" w="5351">
                  <a:moveTo>
                    <a:pt x="2828" y="0"/>
                  </a:moveTo>
                  <a:cubicBezTo>
                    <a:pt x="2068" y="92"/>
                    <a:pt x="1369" y="183"/>
                    <a:pt x="730" y="213"/>
                  </a:cubicBezTo>
                  <a:cubicBezTo>
                    <a:pt x="487" y="244"/>
                    <a:pt x="305" y="274"/>
                    <a:pt x="92" y="365"/>
                  </a:cubicBezTo>
                  <a:cubicBezTo>
                    <a:pt x="1" y="1672"/>
                    <a:pt x="62" y="4317"/>
                    <a:pt x="1581" y="4985"/>
                  </a:cubicBezTo>
                  <a:cubicBezTo>
                    <a:pt x="2156" y="5253"/>
                    <a:pt x="2839" y="5365"/>
                    <a:pt x="3578" y="5365"/>
                  </a:cubicBezTo>
                  <a:cubicBezTo>
                    <a:pt x="4011" y="5365"/>
                    <a:pt x="4464" y="5326"/>
                    <a:pt x="4925" y="5259"/>
                  </a:cubicBezTo>
                  <a:cubicBezTo>
                    <a:pt x="5350" y="2128"/>
                    <a:pt x="3952" y="669"/>
                    <a:pt x="2828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15"/>
            <p:cNvSpPr/>
            <p:nvPr/>
          </p:nvSpPr>
          <p:spPr>
            <a:xfrm>
              <a:off x="2475957" y="4515356"/>
              <a:ext cx="487825" cy="306082"/>
            </a:xfrm>
            <a:custGeom>
              <a:rect b="b" l="l" r="r" t="t"/>
              <a:pathLst>
                <a:path extrusionOk="0" h="6809" w="10852">
                  <a:moveTo>
                    <a:pt x="8147" y="0"/>
                  </a:moveTo>
                  <a:cubicBezTo>
                    <a:pt x="8147" y="0"/>
                    <a:pt x="3678" y="1034"/>
                    <a:pt x="1" y="1550"/>
                  </a:cubicBezTo>
                  <a:cubicBezTo>
                    <a:pt x="1125" y="2219"/>
                    <a:pt x="2523" y="3678"/>
                    <a:pt x="2098" y="6809"/>
                  </a:cubicBezTo>
                  <a:cubicBezTo>
                    <a:pt x="5350" y="6353"/>
                    <a:pt x="9180" y="4377"/>
                    <a:pt x="10852" y="3465"/>
                  </a:cubicBezTo>
                  <a:lnTo>
                    <a:pt x="814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13" name="Google Shape;1813;p15"/>
            <p:cNvGrpSpPr/>
            <p:nvPr/>
          </p:nvGrpSpPr>
          <p:grpSpPr>
            <a:xfrm rot="182285">
              <a:off x="1197024" y="1577216"/>
              <a:ext cx="2578355" cy="1830116"/>
              <a:chOff x="1197058" y="1577171"/>
              <a:chExt cx="2578341" cy="1830106"/>
            </a:xfrm>
          </p:grpSpPr>
          <p:sp>
            <p:nvSpPr>
              <p:cNvPr id="1814" name="Google Shape;1814;p15"/>
              <p:cNvSpPr/>
              <p:nvPr/>
            </p:nvSpPr>
            <p:spPr>
              <a:xfrm>
                <a:off x="1197058" y="1738236"/>
                <a:ext cx="2578341" cy="1380716"/>
              </a:xfrm>
              <a:custGeom>
                <a:rect b="b" l="l" r="r" t="t"/>
                <a:pathLst>
                  <a:path extrusionOk="0" h="30715" w="57357">
                    <a:moveTo>
                      <a:pt x="32117" y="0"/>
                    </a:moveTo>
                    <a:cubicBezTo>
                      <a:pt x="29328" y="0"/>
                      <a:pt x="26961" y="958"/>
                      <a:pt x="26961" y="958"/>
                    </a:cubicBezTo>
                    <a:cubicBezTo>
                      <a:pt x="26080" y="1322"/>
                      <a:pt x="24864" y="1231"/>
                      <a:pt x="23922" y="1414"/>
                    </a:cubicBezTo>
                    <a:cubicBezTo>
                      <a:pt x="22615" y="1657"/>
                      <a:pt x="21277" y="1961"/>
                      <a:pt x="20031" y="2417"/>
                    </a:cubicBezTo>
                    <a:cubicBezTo>
                      <a:pt x="18146" y="3085"/>
                      <a:pt x="16383" y="4119"/>
                      <a:pt x="15137" y="5669"/>
                    </a:cubicBezTo>
                    <a:cubicBezTo>
                      <a:pt x="13557" y="7614"/>
                      <a:pt x="13769" y="9590"/>
                      <a:pt x="13161" y="11839"/>
                    </a:cubicBezTo>
                    <a:cubicBezTo>
                      <a:pt x="12736" y="13389"/>
                      <a:pt x="11824" y="14818"/>
                      <a:pt x="10791" y="16034"/>
                    </a:cubicBezTo>
                    <a:cubicBezTo>
                      <a:pt x="8967" y="18253"/>
                      <a:pt x="6566" y="20046"/>
                      <a:pt x="4012" y="21353"/>
                    </a:cubicBezTo>
                    <a:cubicBezTo>
                      <a:pt x="547" y="23086"/>
                      <a:pt x="0" y="28435"/>
                      <a:pt x="547" y="30685"/>
                    </a:cubicBezTo>
                    <a:cubicBezTo>
                      <a:pt x="861" y="30705"/>
                      <a:pt x="1226" y="30715"/>
                      <a:pt x="1636" y="30715"/>
                    </a:cubicBezTo>
                    <a:cubicBezTo>
                      <a:pt x="2455" y="30715"/>
                      <a:pt x="3455" y="30674"/>
                      <a:pt x="4590" y="30593"/>
                    </a:cubicBezTo>
                    <a:cubicBezTo>
                      <a:pt x="4468" y="29043"/>
                      <a:pt x="4651" y="27493"/>
                      <a:pt x="5411" y="25912"/>
                    </a:cubicBezTo>
                    <a:lnTo>
                      <a:pt x="5411" y="25912"/>
                    </a:lnTo>
                    <a:cubicBezTo>
                      <a:pt x="5107" y="27250"/>
                      <a:pt x="5411" y="29286"/>
                      <a:pt x="5654" y="30472"/>
                    </a:cubicBezTo>
                    <a:cubicBezTo>
                      <a:pt x="7994" y="30259"/>
                      <a:pt x="10791" y="29864"/>
                      <a:pt x="13769" y="29408"/>
                    </a:cubicBezTo>
                    <a:lnTo>
                      <a:pt x="13769" y="26976"/>
                    </a:lnTo>
                    <a:lnTo>
                      <a:pt x="14833" y="29226"/>
                    </a:lnTo>
                    <a:cubicBezTo>
                      <a:pt x="23222" y="27827"/>
                      <a:pt x="32645" y="25639"/>
                      <a:pt x="36961" y="23663"/>
                    </a:cubicBezTo>
                    <a:cubicBezTo>
                      <a:pt x="40335" y="22143"/>
                      <a:pt x="44834" y="20897"/>
                      <a:pt x="48755" y="20016"/>
                    </a:cubicBezTo>
                    <a:lnTo>
                      <a:pt x="47326" y="16429"/>
                    </a:lnTo>
                    <a:lnTo>
                      <a:pt x="47326" y="16429"/>
                    </a:lnTo>
                    <a:cubicBezTo>
                      <a:pt x="47327" y="16429"/>
                      <a:pt x="48846" y="17341"/>
                      <a:pt x="50396" y="19651"/>
                    </a:cubicBezTo>
                    <a:cubicBezTo>
                      <a:pt x="51612" y="19377"/>
                      <a:pt x="52737" y="19134"/>
                      <a:pt x="53709" y="18952"/>
                    </a:cubicBezTo>
                    <a:lnTo>
                      <a:pt x="53466" y="17159"/>
                    </a:lnTo>
                    <a:lnTo>
                      <a:pt x="54652" y="18769"/>
                    </a:lnTo>
                    <a:cubicBezTo>
                      <a:pt x="56323" y="18466"/>
                      <a:pt x="57357" y="18314"/>
                      <a:pt x="57357" y="18314"/>
                    </a:cubicBezTo>
                    <a:cubicBezTo>
                      <a:pt x="57357" y="18314"/>
                      <a:pt x="56597" y="11201"/>
                      <a:pt x="51430" y="10350"/>
                    </a:cubicBezTo>
                    <a:cubicBezTo>
                      <a:pt x="46293" y="9499"/>
                      <a:pt x="44803" y="11657"/>
                      <a:pt x="38967" y="3268"/>
                    </a:cubicBezTo>
                    <a:cubicBezTo>
                      <a:pt x="37178" y="695"/>
                      <a:pt x="34494" y="0"/>
                      <a:pt x="32117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15"/>
              <p:cNvSpPr/>
              <p:nvPr/>
            </p:nvSpPr>
            <p:spPr>
              <a:xfrm>
                <a:off x="1434767" y="2107835"/>
                <a:ext cx="2176690" cy="986528"/>
              </a:xfrm>
              <a:custGeom>
                <a:rect b="b" l="l" r="r" t="t"/>
                <a:pathLst>
                  <a:path extrusionOk="0" h="21946" w="48422">
                    <a:moveTo>
                      <a:pt x="34227" y="0"/>
                    </a:moveTo>
                    <a:cubicBezTo>
                      <a:pt x="34227" y="0"/>
                      <a:pt x="26628" y="3769"/>
                      <a:pt x="13314" y="9362"/>
                    </a:cubicBezTo>
                    <a:cubicBezTo>
                      <a:pt x="1" y="14985"/>
                      <a:pt x="3162" y="21946"/>
                      <a:pt x="3162" y="21946"/>
                    </a:cubicBezTo>
                    <a:cubicBezTo>
                      <a:pt x="3162" y="21946"/>
                      <a:pt x="5290" y="21672"/>
                      <a:pt x="8421" y="21186"/>
                    </a:cubicBezTo>
                    <a:lnTo>
                      <a:pt x="8481" y="18724"/>
                    </a:lnTo>
                    <a:lnTo>
                      <a:pt x="9515" y="21004"/>
                    </a:lnTo>
                    <a:cubicBezTo>
                      <a:pt x="14804" y="20122"/>
                      <a:pt x="22311" y="18694"/>
                      <a:pt x="27600" y="16931"/>
                    </a:cubicBezTo>
                    <a:cubicBezTo>
                      <a:pt x="33163" y="14529"/>
                      <a:pt x="39272" y="12827"/>
                      <a:pt x="43406" y="11824"/>
                    </a:cubicBezTo>
                    <a:lnTo>
                      <a:pt x="42038" y="8207"/>
                    </a:lnTo>
                    <a:lnTo>
                      <a:pt x="42038" y="8207"/>
                    </a:lnTo>
                    <a:cubicBezTo>
                      <a:pt x="42039" y="8207"/>
                      <a:pt x="43710" y="9332"/>
                      <a:pt x="45169" y="11429"/>
                    </a:cubicBezTo>
                    <a:cubicBezTo>
                      <a:pt x="47175" y="10973"/>
                      <a:pt x="48421" y="10730"/>
                      <a:pt x="48421" y="10730"/>
                    </a:cubicBezTo>
                    <a:cubicBezTo>
                      <a:pt x="48421" y="10730"/>
                      <a:pt x="48239" y="5927"/>
                      <a:pt x="43588" y="5076"/>
                    </a:cubicBezTo>
                    <a:cubicBezTo>
                      <a:pt x="38968" y="4225"/>
                      <a:pt x="34227" y="0"/>
                      <a:pt x="3422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15"/>
              <p:cNvSpPr/>
              <p:nvPr/>
            </p:nvSpPr>
            <p:spPr>
              <a:xfrm>
                <a:off x="1923940" y="1820139"/>
                <a:ext cx="1049416" cy="708586"/>
              </a:xfrm>
              <a:custGeom>
                <a:rect b="b" l="l" r="r" t="t"/>
                <a:pathLst>
                  <a:path extrusionOk="0" h="15763" w="23345">
                    <a:moveTo>
                      <a:pt x="15712" y="0"/>
                    </a:moveTo>
                    <a:cubicBezTo>
                      <a:pt x="14925" y="0"/>
                      <a:pt x="14127" y="123"/>
                      <a:pt x="13344" y="382"/>
                    </a:cubicBezTo>
                    <a:lnTo>
                      <a:pt x="6110" y="2783"/>
                    </a:lnTo>
                    <a:cubicBezTo>
                      <a:pt x="2159" y="4090"/>
                      <a:pt x="1" y="8406"/>
                      <a:pt x="1308" y="12388"/>
                    </a:cubicBezTo>
                    <a:lnTo>
                      <a:pt x="2432" y="15762"/>
                    </a:lnTo>
                    <a:cubicBezTo>
                      <a:pt x="4925" y="13969"/>
                      <a:pt x="11794" y="8498"/>
                      <a:pt x="11703" y="3026"/>
                    </a:cubicBezTo>
                    <a:lnTo>
                      <a:pt x="11703" y="3026"/>
                    </a:lnTo>
                    <a:cubicBezTo>
                      <a:pt x="13704" y="5001"/>
                      <a:pt x="17920" y="6470"/>
                      <a:pt x="21887" y="6470"/>
                    </a:cubicBezTo>
                    <a:cubicBezTo>
                      <a:pt x="22378" y="6470"/>
                      <a:pt x="22866" y="6447"/>
                      <a:pt x="23345" y="6400"/>
                    </a:cubicBezTo>
                    <a:lnTo>
                      <a:pt x="22949" y="5184"/>
                    </a:lnTo>
                    <a:cubicBezTo>
                      <a:pt x="21901" y="2016"/>
                      <a:pt x="18898" y="0"/>
                      <a:pt x="15712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15"/>
              <p:cNvSpPr/>
              <p:nvPr/>
            </p:nvSpPr>
            <p:spPr>
              <a:xfrm>
                <a:off x="2033265" y="1964347"/>
                <a:ext cx="1102685" cy="1442930"/>
              </a:xfrm>
              <a:custGeom>
                <a:rect b="b" l="l" r="r" t="t"/>
                <a:pathLst>
                  <a:path extrusionOk="0" h="32099" w="24530">
                    <a:moveTo>
                      <a:pt x="9271" y="1"/>
                    </a:moveTo>
                    <a:cubicBezTo>
                      <a:pt x="9210" y="5411"/>
                      <a:pt x="2462" y="10761"/>
                      <a:pt x="0" y="12554"/>
                    </a:cubicBezTo>
                    <a:lnTo>
                      <a:pt x="1824" y="18025"/>
                    </a:lnTo>
                    <a:cubicBezTo>
                      <a:pt x="3040" y="21734"/>
                      <a:pt x="6414" y="24165"/>
                      <a:pt x="10122" y="24408"/>
                    </a:cubicBezTo>
                    <a:lnTo>
                      <a:pt x="9697" y="25685"/>
                    </a:lnTo>
                    <a:lnTo>
                      <a:pt x="7447" y="25381"/>
                    </a:lnTo>
                    <a:lnTo>
                      <a:pt x="7447" y="25381"/>
                    </a:lnTo>
                    <a:cubicBezTo>
                      <a:pt x="7447" y="25381"/>
                      <a:pt x="8147" y="32098"/>
                      <a:pt x="14560" y="32098"/>
                    </a:cubicBezTo>
                    <a:cubicBezTo>
                      <a:pt x="20973" y="32098"/>
                      <a:pt x="19514" y="28299"/>
                      <a:pt x="19514" y="28299"/>
                    </a:cubicBezTo>
                    <a:lnTo>
                      <a:pt x="17782" y="27630"/>
                    </a:lnTo>
                    <a:cubicBezTo>
                      <a:pt x="17448" y="27692"/>
                      <a:pt x="17147" y="27722"/>
                      <a:pt x="16877" y="27722"/>
                    </a:cubicBezTo>
                    <a:cubicBezTo>
                      <a:pt x="14237" y="27722"/>
                      <a:pt x="14456" y="24884"/>
                      <a:pt x="14925" y="21521"/>
                    </a:cubicBezTo>
                    <a:cubicBezTo>
                      <a:pt x="24530" y="18451"/>
                      <a:pt x="20061" y="7752"/>
                      <a:pt x="18542" y="5198"/>
                    </a:cubicBezTo>
                    <a:cubicBezTo>
                      <a:pt x="13678" y="4834"/>
                      <a:pt x="10669" y="1824"/>
                      <a:pt x="9271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15"/>
              <p:cNvSpPr/>
              <p:nvPr/>
            </p:nvSpPr>
            <p:spPr>
              <a:xfrm>
                <a:off x="2445602" y="1956165"/>
                <a:ext cx="709171" cy="1254400"/>
              </a:xfrm>
              <a:custGeom>
                <a:rect b="b" l="l" r="r" t="t"/>
                <a:pathLst>
                  <a:path extrusionOk="0" h="27905" w="15776">
                    <a:moveTo>
                      <a:pt x="0" y="0"/>
                    </a:moveTo>
                    <a:cubicBezTo>
                      <a:pt x="0" y="61"/>
                      <a:pt x="0" y="122"/>
                      <a:pt x="0" y="183"/>
                    </a:cubicBezTo>
                    <a:cubicBezTo>
                      <a:pt x="1398" y="2006"/>
                      <a:pt x="4407" y="5016"/>
                      <a:pt x="9271" y="5380"/>
                    </a:cubicBezTo>
                    <a:cubicBezTo>
                      <a:pt x="10760" y="7934"/>
                      <a:pt x="15259" y="18633"/>
                      <a:pt x="5654" y="21703"/>
                    </a:cubicBezTo>
                    <a:cubicBezTo>
                      <a:pt x="5185" y="25066"/>
                      <a:pt x="4966" y="27904"/>
                      <a:pt x="7606" y="27904"/>
                    </a:cubicBezTo>
                    <a:cubicBezTo>
                      <a:pt x="7876" y="27904"/>
                      <a:pt x="8177" y="27874"/>
                      <a:pt x="8511" y="27812"/>
                    </a:cubicBezTo>
                    <a:lnTo>
                      <a:pt x="7964" y="27600"/>
                    </a:lnTo>
                    <a:lnTo>
                      <a:pt x="8450" y="22767"/>
                    </a:lnTo>
                    <a:cubicBezTo>
                      <a:pt x="13222" y="21064"/>
                      <a:pt x="15775" y="15836"/>
                      <a:pt x="14195" y="11034"/>
                    </a:cubicBezTo>
                    <a:lnTo>
                      <a:pt x="11642" y="3374"/>
                    </a:lnTo>
                    <a:cubicBezTo>
                      <a:pt x="11163" y="3421"/>
                      <a:pt x="10675" y="3444"/>
                      <a:pt x="10184" y="3444"/>
                    </a:cubicBezTo>
                    <a:cubicBezTo>
                      <a:pt x="6217" y="3444"/>
                      <a:pt x="2001" y="1975"/>
                      <a:pt x="0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15"/>
              <p:cNvSpPr/>
              <p:nvPr/>
            </p:nvSpPr>
            <p:spPr>
              <a:xfrm>
                <a:off x="2346134" y="2378269"/>
                <a:ext cx="43784" cy="73992"/>
              </a:xfrm>
              <a:custGeom>
                <a:rect b="b" l="l" r="r" t="t"/>
                <a:pathLst>
                  <a:path extrusionOk="0" h="1646" w="974">
                    <a:moveTo>
                      <a:pt x="421" y="1"/>
                    </a:moveTo>
                    <a:cubicBezTo>
                      <a:pt x="413" y="1"/>
                      <a:pt x="404" y="1"/>
                      <a:pt x="396" y="3"/>
                    </a:cubicBezTo>
                    <a:cubicBezTo>
                      <a:pt x="153" y="33"/>
                      <a:pt x="1" y="428"/>
                      <a:pt x="62" y="884"/>
                    </a:cubicBezTo>
                    <a:cubicBezTo>
                      <a:pt x="91" y="1321"/>
                      <a:pt x="315" y="1646"/>
                      <a:pt x="548" y="1646"/>
                    </a:cubicBezTo>
                    <a:cubicBezTo>
                      <a:pt x="558" y="1646"/>
                      <a:pt x="568" y="1645"/>
                      <a:pt x="578" y="1644"/>
                    </a:cubicBezTo>
                    <a:cubicBezTo>
                      <a:pt x="822" y="1614"/>
                      <a:pt x="974" y="1218"/>
                      <a:pt x="913" y="793"/>
                    </a:cubicBezTo>
                    <a:cubicBezTo>
                      <a:pt x="854" y="355"/>
                      <a:pt x="628" y="1"/>
                      <a:pt x="42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15"/>
              <p:cNvSpPr/>
              <p:nvPr/>
            </p:nvSpPr>
            <p:spPr>
              <a:xfrm>
                <a:off x="2857154" y="2262202"/>
                <a:ext cx="43784" cy="73947"/>
              </a:xfrm>
              <a:custGeom>
                <a:rect b="b" l="l" r="r" t="t"/>
                <a:pathLst>
                  <a:path extrusionOk="0" h="1645" w="974">
                    <a:moveTo>
                      <a:pt x="396" y="1"/>
                    </a:moveTo>
                    <a:cubicBezTo>
                      <a:pt x="153" y="31"/>
                      <a:pt x="1" y="426"/>
                      <a:pt x="62" y="882"/>
                    </a:cubicBezTo>
                    <a:cubicBezTo>
                      <a:pt x="91" y="1319"/>
                      <a:pt x="315" y="1644"/>
                      <a:pt x="548" y="1644"/>
                    </a:cubicBezTo>
                    <a:cubicBezTo>
                      <a:pt x="558" y="1644"/>
                      <a:pt x="568" y="1644"/>
                      <a:pt x="578" y="1642"/>
                    </a:cubicBezTo>
                    <a:cubicBezTo>
                      <a:pt x="822" y="1612"/>
                      <a:pt x="974" y="1247"/>
                      <a:pt x="913" y="791"/>
                    </a:cubicBezTo>
                    <a:cubicBezTo>
                      <a:pt x="852" y="335"/>
                      <a:pt x="609" y="1"/>
                      <a:pt x="396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15"/>
              <p:cNvSpPr/>
              <p:nvPr/>
            </p:nvSpPr>
            <p:spPr>
              <a:xfrm>
                <a:off x="2714295" y="2280812"/>
                <a:ext cx="122406" cy="196128"/>
              </a:xfrm>
              <a:custGeom>
                <a:rect b="b" l="l" r="r" t="t"/>
                <a:pathLst>
                  <a:path extrusionOk="0" h="4363" w="2723">
                    <a:moveTo>
                      <a:pt x="326" y="1"/>
                    </a:moveTo>
                    <a:cubicBezTo>
                      <a:pt x="161" y="1"/>
                      <a:pt x="1" y="215"/>
                      <a:pt x="139" y="377"/>
                    </a:cubicBezTo>
                    <a:cubicBezTo>
                      <a:pt x="815" y="1194"/>
                      <a:pt x="1465" y="1985"/>
                      <a:pt x="2138" y="2774"/>
                    </a:cubicBezTo>
                    <a:lnTo>
                      <a:pt x="2138" y="2774"/>
                    </a:lnTo>
                    <a:cubicBezTo>
                      <a:pt x="1567" y="3156"/>
                      <a:pt x="978" y="3557"/>
                      <a:pt x="413" y="3933"/>
                    </a:cubicBezTo>
                    <a:cubicBezTo>
                      <a:pt x="208" y="4062"/>
                      <a:pt x="327" y="4363"/>
                      <a:pt x="515" y="4363"/>
                    </a:cubicBezTo>
                    <a:cubicBezTo>
                      <a:pt x="550" y="4363"/>
                      <a:pt x="588" y="4352"/>
                      <a:pt x="626" y="4329"/>
                    </a:cubicBezTo>
                    <a:cubicBezTo>
                      <a:pt x="1264" y="3873"/>
                      <a:pt x="1902" y="3447"/>
                      <a:pt x="2571" y="3022"/>
                    </a:cubicBezTo>
                    <a:cubicBezTo>
                      <a:pt x="2693" y="2930"/>
                      <a:pt x="2723" y="2778"/>
                      <a:pt x="2601" y="2657"/>
                    </a:cubicBezTo>
                    <a:cubicBezTo>
                      <a:pt x="1902" y="1806"/>
                      <a:pt x="1173" y="955"/>
                      <a:pt x="474" y="73"/>
                    </a:cubicBezTo>
                    <a:cubicBezTo>
                      <a:pt x="430" y="22"/>
                      <a:pt x="378" y="1"/>
                      <a:pt x="326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15"/>
              <p:cNvSpPr/>
              <p:nvPr/>
            </p:nvSpPr>
            <p:spPr>
              <a:xfrm>
                <a:off x="2250520" y="2500540"/>
                <a:ext cx="214558" cy="202466"/>
              </a:xfrm>
              <a:custGeom>
                <a:rect b="b" l="l" r="r" t="t"/>
                <a:pathLst>
                  <a:path extrusionOk="0" h="4504" w="4773">
                    <a:moveTo>
                      <a:pt x="2384" y="1"/>
                    </a:moveTo>
                    <a:cubicBezTo>
                      <a:pt x="2290" y="1"/>
                      <a:pt x="2194" y="6"/>
                      <a:pt x="2098" y="18"/>
                    </a:cubicBezTo>
                    <a:cubicBezTo>
                      <a:pt x="851" y="170"/>
                      <a:pt x="0" y="1264"/>
                      <a:pt x="152" y="2511"/>
                    </a:cubicBezTo>
                    <a:cubicBezTo>
                      <a:pt x="293" y="3663"/>
                      <a:pt x="1239" y="4503"/>
                      <a:pt x="2366" y="4503"/>
                    </a:cubicBezTo>
                    <a:cubicBezTo>
                      <a:pt x="2458" y="4503"/>
                      <a:pt x="2551" y="4498"/>
                      <a:pt x="2645" y="4486"/>
                    </a:cubicBezTo>
                    <a:cubicBezTo>
                      <a:pt x="3891" y="4334"/>
                      <a:pt x="4772" y="3210"/>
                      <a:pt x="4620" y="1963"/>
                    </a:cubicBezTo>
                    <a:cubicBezTo>
                      <a:pt x="4452" y="814"/>
                      <a:pt x="3508" y="1"/>
                      <a:pt x="2384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15"/>
              <p:cNvSpPr/>
              <p:nvPr/>
            </p:nvSpPr>
            <p:spPr>
              <a:xfrm>
                <a:off x="2866729" y="2370762"/>
                <a:ext cx="215952" cy="203815"/>
              </a:xfrm>
              <a:custGeom>
                <a:rect b="b" l="l" r="r" t="t"/>
                <a:pathLst>
                  <a:path extrusionOk="0" h="4534" w="4804">
                    <a:moveTo>
                      <a:pt x="2408" y="1"/>
                    </a:moveTo>
                    <a:cubicBezTo>
                      <a:pt x="2316" y="1"/>
                      <a:pt x="2222" y="6"/>
                      <a:pt x="2128" y="18"/>
                    </a:cubicBezTo>
                    <a:cubicBezTo>
                      <a:pt x="882" y="170"/>
                      <a:pt x="1" y="1294"/>
                      <a:pt x="153" y="2540"/>
                    </a:cubicBezTo>
                    <a:cubicBezTo>
                      <a:pt x="293" y="3693"/>
                      <a:pt x="1265" y="4533"/>
                      <a:pt x="2396" y="4533"/>
                    </a:cubicBezTo>
                    <a:cubicBezTo>
                      <a:pt x="2488" y="4533"/>
                      <a:pt x="2582" y="4528"/>
                      <a:pt x="2676" y="4516"/>
                    </a:cubicBezTo>
                    <a:cubicBezTo>
                      <a:pt x="3922" y="4364"/>
                      <a:pt x="4803" y="3240"/>
                      <a:pt x="4651" y="1993"/>
                    </a:cubicBezTo>
                    <a:cubicBezTo>
                      <a:pt x="4511" y="841"/>
                      <a:pt x="3539" y="1"/>
                      <a:pt x="2408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15"/>
              <p:cNvSpPr/>
              <p:nvPr/>
            </p:nvSpPr>
            <p:spPr>
              <a:xfrm>
                <a:off x="2523786" y="2655671"/>
                <a:ext cx="122990" cy="30163"/>
              </a:xfrm>
              <a:custGeom>
                <a:rect b="b" l="l" r="r" t="t"/>
                <a:pathLst>
                  <a:path extrusionOk="0" h="671" w="2736">
                    <a:moveTo>
                      <a:pt x="1059" y="0"/>
                    </a:moveTo>
                    <a:cubicBezTo>
                      <a:pt x="804" y="0"/>
                      <a:pt x="549" y="32"/>
                      <a:pt x="304" y="93"/>
                    </a:cubicBezTo>
                    <a:cubicBezTo>
                      <a:pt x="183" y="123"/>
                      <a:pt x="92" y="184"/>
                      <a:pt x="0" y="245"/>
                    </a:cubicBezTo>
                    <a:cubicBezTo>
                      <a:pt x="456" y="488"/>
                      <a:pt x="1034" y="640"/>
                      <a:pt x="1763" y="671"/>
                    </a:cubicBezTo>
                    <a:cubicBezTo>
                      <a:pt x="2098" y="671"/>
                      <a:pt x="2402" y="640"/>
                      <a:pt x="2736" y="579"/>
                    </a:cubicBezTo>
                    <a:cubicBezTo>
                      <a:pt x="2554" y="427"/>
                      <a:pt x="2371" y="306"/>
                      <a:pt x="2158" y="215"/>
                    </a:cubicBezTo>
                    <a:cubicBezTo>
                      <a:pt x="1814" y="69"/>
                      <a:pt x="1437" y="0"/>
                      <a:pt x="105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15"/>
              <p:cNvSpPr/>
              <p:nvPr/>
            </p:nvSpPr>
            <p:spPr>
              <a:xfrm>
                <a:off x="2462291" y="2556776"/>
                <a:ext cx="278795" cy="124968"/>
              </a:xfrm>
              <a:custGeom>
                <a:rect b="b" l="l" r="r" t="t"/>
                <a:pathLst>
                  <a:path extrusionOk="0" h="2780" w="6202">
                    <a:moveTo>
                      <a:pt x="1038" y="1"/>
                    </a:moveTo>
                    <a:cubicBezTo>
                      <a:pt x="795" y="1"/>
                      <a:pt x="560" y="111"/>
                      <a:pt x="335" y="409"/>
                    </a:cubicBezTo>
                    <a:cubicBezTo>
                      <a:pt x="1" y="864"/>
                      <a:pt x="244" y="1867"/>
                      <a:pt x="1368" y="2445"/>
                    </a:cubicBezTo>
                    <a:cubicBezTo>
                      <a:pt x="1460" y="2384"/>
                      <a:pt x="1551" y="2323"/>
                      <a:pt x="1672" y="2293"/>
                    </a:cubicBezTo>
                    <a:cubicBezTo>
                      <a:pt x="1912" y="2221"/>
                      <a:pt x="2161" y="2187"/>
                      <a:pt x="2411" y="2187"/>
                    </a:cubicBezTo>
                    <a:cubicBezTo>
                      <a:pt x="2794" y="2187"/>
                      <a:pt x="3177" y="2267"/>
                      <a:pt x="3526" y="2415"/>
                    </a:cubicBezTo>
                    <a:cubicBezTo>
                      <a:pt x="3739" y="2506"/>
                      <a:pt x="3922" y="2627"/>
                      <a:pt x="4104" y="2779"/>
                    </a:cubicBezTo>
                    <a:cubicBezTo>
                      <a:pt x="5229" y="2597"/>
                      <a:pt x="6201" y="1989"/>
                      <a:pt x="6019" y="1016"/>
                    </a:cubicBezTo>
                    <a:cubicBezTo>
                      <a:pt x="5929" y="524"/>
                      <a:pt x="5478" y="230"/>
                      <a:pt x="5015" y="230"/>
                    </a:cubicBezTo>
                    <a:cubicBezTo>
                      <a:pt x="4849" y="230"/>
                      <a:pt x="4682" y="267"/>
                      <a:pt x="4530" y="348"/>
                    </a:cubicBezTo>
                    <a:cubicBezTo>
                      <a:pt x="4195" y="530"/>
                      <a:pt x="3891" y="804"/>
                      <a:pt x="3526" y="895"/>
                    </a:cubicBezTo>
                    <a:cubicBezTo>
                      <a:pt x="3447" y="916"/>
                      <a:pt x="3367" y="926"/>
                      <a:pt x="3287" y="926"/>
                    </a:cubicBezTo>
                    <a:cubicBezTo>
                      <a:pt x="2511" y="926"/>
                      <a:pt x="1741" y="1"/>
                      <a:pt x="1038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15"/>
              <p:cNvSpPr/>
              <p:nvPr/>
            </p:nvSpPr>
            <p:spPr>
              <a:xfrm>
                <a:off x="1810615" y="2561810"/>
                <a:ext cx="310127" cy="258477"/>
              </a:xfrm>
              <a:custGeom>
                <a:rect b="b" l="l" r="r" t="t"/>
                <a:pathLst>
                  <a:path extrusionOk="0" h="5750" w="6899">
                    <a:moveTo>
                      <a:pt x="3640" y="1"/>
                    </a:moveTo>
                    <a:cubicBezTo>
                      <a:pt x="2908" y="1"/>
                      <a:pt x="2055" y="199"/>
                      <a:pt x="1336" y="904"/>
                    </a:cubicBezTo>
                    <a:cubicBezTo>
                      <a:pt x="1" y="2240"/>
                      <a:pt x="738" y="5749"/>
                      <a:pt x="4138" y="5749"/>
                    </a:cubicBezTo>
                    <a:cubicBezTo>
                      <a:pt x="4916" y="5749"/>
                      <a:pt x="5834" y="5565"/>
                      <a:pt x="6899" y="5129"/>
                    </a:cubicBezTo>
                    <a:lnTo>
                      <a:pt x="5318" y="327"/>
                    </a:lnTo>
                    <a:cubicBezTo>
                      <a:pt x="5318" y="327"/>
                      <a:pt x="4579" y="1"/>
                      <a:pt x="364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15"/>
              <p:cNvSpPr/>
              <p:nvPr/>
            </p:nvSpPr>
            <p:spPr>
              <a:xfrm>
                <a:off x="1881595" y="2633779"/>
                <a:ext cx="193026" cy="127620"/>
              </a:xfrm>
              <a:custGeom>
                <a:rect b="b" l="l" r="r" t="t"/>
                <a:pathLst>
                  <a:path extrusionOk="0" h="2839" w="4294">
                    <a:moveTo>
                      <a:pt x="417" y="0"/>
                    </a:moveTo>
                    <a:cubicBezTo>
                      <a:pt x="380" y="0"/>
                      <a:pt x="342" y="1"/>
                      <a:pt x="304" y="3"/>
                    </a:cubicBezTo>
                    <a:cubicBezTo>
                      <a:pt x="0" y="33"/>
                      <a:pt x="0" y="489"/>
                      <a:pt x="304" y="489"/>
                    </a:cubicBezTo>
                    <a:cubicBezTo>
                      <a:pt x="339" y="487"/>
                      <a:pt x="374" y="487"/>
                      <a:pt x="409" y="487"/>
                    </a:cubicBezTo>
                    <a:cubicBezTo>
                      <a:pt x="1128" y="487"/>
                      <a:pt x="1791" y="783"/>
                      <a:pt x="2371" y="1218"/>
                    </a:cubicBezTo>
                    <a:cubicBezTo>
                      <a:pt x="2133" y="1175"/>
                      <a:pt x="1882" y="1147"/>
                      <a:pt x="1634" y="1147"/>
                    </a:cubicBezTo>
                    <a:cubicBezTo>
                      <a:pt x="1187" y="1147"/>
                      <a:pt x="747" y="1238"/>
                      <a:pt x="396" y="1492"/>
                    </a:cubicBezTo>
                    <a:cubicBezTo>
                      <a:pt x="196" y="1641"/>
                      <a:pt x="324" y="1934"/>
                      <a:pt x="510" y="1934"/>
                    </a:cubicBezTo>
                    <a:cubicBezTo>
                      <a:pt x="551" y="1934"/>
                      <a:pt x="595" y="1920"/>
                      <a:pt x="639" y="1887"/>
                    </a:cubicBezTo>
                    <a:cubicBezTo>
                      <a:pt x="919" y="1680"/>
                      <a:pt x="1263" y="1604"/>
                      <a:pt x="1620" y="1604"/>
                    </a:cubicBezTo>
                    <a:cubicBezTo>
                      <a:pt x="2152" y="1604"/>
                      <a:pt x="2713" y="1772"/>
                      <a:pt x="3131" y="1917"/>
                    </a:cubicBezTo>
                    <a:cubicBezTo>
                      <a:pt x="3374" y="2161"/>
                      <a:pt x="3587" y="2465"/>
                      <a:pt x="3769" y="2738"/>
                    </a:cubicBezTo>
                    <a:cubicBezTo>
                      <a:pt x="3814" y="2809"/>
                      <a:pt x="3882" y="2839"/>
                      <a:pt x="3951" y="2839"/>
                    </a:cubicBezTo>
                    <a:cubicBezTo>
                      <a:pt x="4119" y="2839"/>
                      <a:pt x="4294" y="2667"/>
                      <a:pt x="4165" y="2495"/>
                    </a:cubicBezTo>
                    <a:cubicBezTo>
                      <a:pt x="3363" y="1248"/>
                      <a:pt x="2010" y="0"/>
                      <a:pt x="417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15"/>
              <p:cNvSpPr/>
              <p:nvPr/>
            </p:nvSpPr>
            <p:spPr>
              <a:xfrm>
                <a:off x="3005473" y="2225251"/>
                <a:ext cx="172213" cy="224223"/>
              </a:xfrm>
              <a:custGeom>
                <a:rect b="b" l="l" r="r" t="t"/>
                <a:pathLst>
                  <a:path extrusionOk="0" h="4988" w="3831">
                    <a:moveTo>
                      <a:pt x="926" y="1"/>
                    </a:moveTo>
                    <a:cubicBezTo>
                      <a:pt x="400" y="1"/>
                      <a:pt x="0" y="185"/>
                      <a:pt x="0" y="185"/>
                    </a:cubicBezTo>
                    <a:lnTo>
                      <a:pt x="1611" y="4987"/>
                    </a:lnTo>
                    <a:cubicBezTo>
                      <a:pt x="1611" y="4987"/>
                      <a:pt x="3830" y="3498"/>
                      <a:pt x="2888" y="1400"/>
                    </a:cubicBezTo>
                    <a:cubicBezTo>
                      <a:pt x="2360" y="261"/>
                      <a:pt x="1553" y="1"/>
                      <a:pt x="92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15"/>
              <p:cNvSpPr/>
              <p:nvPr/>
            </p:nvSpPr>
            <p:spPr>
              <a:xfrm>
                <a:off x="2347527" y="1577171"/>
                <a:ext cx="109010" cy="249217"/>
              </a:xfrm>
              <a:custGeom>
                <a:rect b="b" l="l" r="r" t="t"/>
                <a:pathLst>
                  <a:path extrusionOk="0" h="5544" w="2425">
                    <a:moveTo>
                      <a:pt x="1335" y="0"/>
                    </a:moveTo>
                    <a:cubicBezTo>
                      <a:pt x="1307" y="0"/>
                      <a:pt x="1277" y="4"/>
                      <a:pt x="1247" y="12"/>
                    </a:cubicBezTo>
                    <a:cubicBezTo>
                      <a:pt x="0" y="316"/>
                      <a:pt x="1702" y="5544"/>
                      <a:pt x="1702" y="5544"/>
                    </a:cubicBezTo>
                    <a:cubicBezTo>
                      <a:pt x="1702" y="5544"/>
                      <a:pt x="2424" y="0"/>
                      <a:pt x="1335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15"/>
              <p:cNvSpPr/>
              <p:nvPr/>
            </p:nvSpPr>
            <p:spPr>
              <a:xfrm>
                <a:off x="2406280" y="1618527"/>
                <a:ext cx="169471" cy="207860"/>
              </a:xfrm>
              <a:custGeom>
                <a:rect b="b" l="l" r="r" t="t"/>
                <a:pathLst>
                  <a:path extrusionOk="0" h="4624" w="3770">
                    <a:moveTo>
                      <a:pt x="2496" y="0"/>
                    </a:moveTo>
                    <a:cubicBezTo>
                      <a:pt x="1296" y="0"/>
                      <a:pt x="0" y="4624"/>
                      <a:pt x="0" y="4624"/>
                    </a:cubicBezTo>
                    <a:cubicBezTo>
                      <a:pt x="0" y="4624"/>
                      <a:pt x="3769" y="156"/>
                      <a:pt x="2554" y="4"/>
                    </a:cubicBezTo>
                    <a:cubicBezTo>
                      <a:pt x="2535" y="1"/>
                      <a:pt x="2515" y="0"/>
                      <a:pt x="2496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31" name="Google Shape;1831;p15"/>
            <p:cNvSpPr/>
            <p:nvPr/>
          </p:nvSpPr>
          <p:spPr>
            <a:xfrm>
              <a:off x="1619252" y="3430293"/>
              <a:ext cx="1453854" cy="975604"/>
            </a:xfrm>
            <a:custGeom>
              <a:rect b="b" l="l" r="r" t="t"/>
              <a:pathLst>
                <a:path extrusionOk="0" h="21703" w="32342">
                  <a:moveTo>
                    <a:pt x="23792" y="1"/>
                  </a:moveTo>
                  <a:cubicBezTo>
                    <a:pt x="22994" y="1"/>
                    <a:pt x="22185" y="184"/>
                    <a:pt x="21399" y="582"/>
                  </a:cubicBezTo>
                  <a:cubicBezTo>
                    <a:pt x="19648" y="1457"/>
                    <a:pt x="17855" y="2971"/>
                    <a:pt x="15852" y="2971"/>
                  </a:cubicBezTo>
                  <a:cubicBezTo>
                    <a:pt x="15422" y="2971"/>
                    <a:pt x="14981" y="2901"/>
                    <a:pt x="14530" y="2740"/>
                  </a:cubicBezTo>
                  <a:cubicBezTo>
                    <a:pt x="12998" y="2199"/>
                    <a:pt x="11284" y="1840"/>
                    <a:pt x="9592" y="1840"/>
                  </a:cubicBezTo>
                  <a:cubicBezTo>
                    <a:pt x="8430" y="1840"/>
                    <a:pt x="7278" y="2009"/>
                    <a:pt x="6201" y="2405"/>
                  </a:cubicBezTo>
                  <a:cubicBezTo>
                    <a:pt x="6171" y="2436"/>
                    <a:pt x="6140" y="2436"/>
                    <a:pt x="6110" y="2466"/>
                  </a:cubicBezTo>
                  <a:cubicBezTo>
                    <a:pt x="2462" y="3864"/>
                    <a:pt x="0" y="7664"/>
                    <a:pt x="0" y="11554"/>
                  </a:cubicBezTo>
                  <a:cubicBezTo>
                    <a:pt x="31" y="14959"/>
                    <a:pt x="1885" y="18029"/>
                    <a:pt x="4651" y="19944"/>
                  </a:cubicBezTo>
                  <a:cubicBezTo>
                    <a:pt x="6515" y="21228"/>
                    <a:pt x="8283" y="21702"/>
                    <a:pt x="9929" y="21702"/>
                  </a:cubicBezTo>
                  <a:cubicBezTo>
                    <a:pt x="13972" y="21702"/>
                    <a:pt x="17281" y="18837"/>
                    <a:pt x="19484" y="18059"/>
                  </a:cubicBezTo>
                  <a:cubicBezTo>
                    <a:pt x="20035" y="17868"/>
                    <a:pt x="20628" y="17790"/>
                    <a:pt x="21231" y="17790"/>
                  </a:cubicBezTo>
                  <a:cubicBezTo>
                    <a:pt x="23984" y="17790"/>
                    <a:pt x="26931" y="19427"/>
                    <a:pt x="26931" y="19427"/>
                  </a:cubicBezTo>
                  <a:cubicBezTo>
                    <a:pt x="26931" y="19427"/>
                    <a:pt x="26978" y="19435"/>
                    <a:pt x="27064" y="19435"/>
                  </a:cubicBezTo>
                  <a:cubicBezTo>
                    <a:pt x="27675" y="19435"/>
                    <a:pt x="30248" y="19037"/>
                    <a:pt x="31582" y="12558"/>
                  </a:cubicBezTo>
                  <a:cubicBezTo>
                    <a:pt x="32341" y="8819"/>
                    <a:pt x="30943" y="4746"/>
                    <a:pt x="28268" y="2041"/>
                  </a:cubicBezTo>
                  <a:cubicBezTo>
                    <a:pt x="27021" y="773"/>
                    <a:pt x="25430" y="1"/>
                    <a:pt x="23792" y="1"/>
                  </a:cubicBez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15"/>
            <p:cNvSpPr/>
            <p:nvPr/>
          </p:nvSpPr>
          <p:spPr>
            <a:xfrm>
              <a:off x="2295607" y="3329329"/>
              <a:ext cx="1781782" cy="716048"/>
            </a:xfrm>
            <a:custGeom>
              <a:rect b="b" l="l" r="r" t="t"/>
              <a:pathLst>
                <a:path extrusionOk="0" h="15929" w="39637">
                  <a:moveTo>
                    <a:pt x="38147" y="1"/>
                  </a:moveTo>
                  <a:lnTo>
                    <a:pt x="0" y="12737"/>
                  </a:lnTo>
                  <a:lnTo>
                    <a:pt x="2766" y="15928"/>
                  </a:lnTo>
                  <a:lnTo>
                    <a:pt x="39636" y="3284"/>
                  </a:lnTo>
                  <a:lnTo>
                    <a:pt x="38147" y="1"/>
                  </a:ln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15"/>
            <p:cNvSpPr/>
            <p:nvPr/>
          </p:nvSpPr>
          <p:spPr>
            <a:xfrm>
              <a:off x="4010365" y="3094318"/>
              <a:ext cx="556152" cy="404483"/>
            </a:xfrm>
            <a:custGeom>
              <a:rect b="b" l="l" r="r" t="t"/>
              <a:pathLst>
                <a:path extrusionOk="0" h="8998" w="12372">
                  <a:moveTo>
                    <a:pt x="9879" y="1"/>
                  </a:moveTo>
                  <a:lnTo>
                    <a:pt x="1004" y="3132"/>
                  </a:lnTo>
                  <a:lnTo>
                    <a:pt x="1" y="5229"/>
                  </a:lnTo>
                  <a:lnTo>
                    <a:pt x="1490" y="8512"/>
                  </a:lnTo>
                  <a:lnTo>
                    <a:pt x="4439" y="8998"/>
                  </a:lnTo>
                  <a:lnTo>
                    <a:pt x="12372" y="6657"/>
                  </a:lnTo>
                  <a:lnTo>
                    <a:pt x="9879" y="1"/>
                  </a:ln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15"/>
            <p:cNvSpPr/>
            <p:nvPr/>
          </p:nvSpPr>
          <p:spPr>
            <a:xfrm>
              <a:off x="2829868" y="4145082"/>
              <a:ext cx="408573" cy="370319"/>
            </a:xfrm>
            <a:custGeom>
              <a:rect b="b" l="l" r="r" t="t"/>
              <a:pathLst>
                <a:path extrusionOk="0" h="8238" w="9089">
                  <a:moveTo>
                    <a:pt x="9088" y="0"/>
                  </a:moveTo>
                  <a:cubicBezTo>
                    <a:pt x="8541" y="122"/>
                    <a:pt x="8024" y="243"/>
                    <a:pt x="7508" y="395"/>
                  </a:cubicBezTo>
                  <a:cubicBezTo>
                    <a:pt x="6991" y="578"/>
                    <a:pt x="6474" y="730"/>
                    <a:pt x="5988" y="973"/>
                  </a:cubicBezTo>
                  <a:cubicBezTo>
                    <a:pt x="4985" y="1429"/>
                    <a:pt x="4043" y="1976"/>
                    <a:pt x="3192" y="2675"/>
                  </a:cubicBezTo>
                  <a:cubicBezTo>
                    <a:pt x="2340" y="3404"/>
                    <a:pt x="1581" y="4225"/>
                    <a:pt x="1033" y="5167"/>
                  </a:cubicBezTo>
                  <a:cubicBezTo>
                    <a:pt x="456" y="6110"/>
                    <a:pt x="30" y="7173"/>
                    <a:pt x="0" y="8237"/>
                  </a:cubicBezTo>
                  <a:cubicBezTo>
                    <a:pt x="334" y="7234"/>
                    <a:pt x="851" y="6322"/>
                    <a:pt x="1489" y="5471"/>
                  </a:cubicBezTo>
                  <a:cubicBezTo>
                    <a:pt x="2097" y="4620"/>
                    <a:pt x="2827" y="3891"/>
                    <a:pt x="3647" y="3222"/>
                  </a:cubicBezTo>
                  <a:lnTo>
                    <a:pt x="4255" y="2736"/>
                  </a:lnTo>
                  <a:cubicBezTo>
                    <a:pt x="4468" y="2584"/>
                    <a:pt x="4681" y="2432"/>
                    <a:pt x="4894" y="2280"/>
                  </a:cubicBezTo>
                  <a:cubicBezTo>
                    <a:pt x="5319" y="1976"/>
                    <a:pt x="5775" y="1733"/>
                    <a:pt x="6231" y="1459"/>
                  </a:cubicBezTo>
                  <a:cubicBezTo>
                    <a:pt x="6444" y="1307"/>
                    <a:pt x="6687" y="1216"/>
                    <a:pt x="6930" y="1064"/>
                  </a:cubicBezTo>
                  <a:lnTo>
                    <a:pt x="7629" y="699"/>
                  </a:lnTo>
                  <a:cubicBezTo>
                    <a:pt x="8116" y="486"/>
                    <a:pt x="8602" y="243"/>
                    <a:pt x="9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15"/>
            <p:cNvSpPr/>
            <p:nvPr/>
          </p:nvSpPr>
          <p:spPr>
            <a:xfrm>
              <a:off x="2788871" y="4406032"/>
              <a:ext cx="414013" cy="347123"/>
            </a:xfrm>
            <a:custGeom>
              <a:rect b="b" l="l" r="r" t="t"/>
              <a:pathLst>
                <a:path extrusionOk="0" h="7722" w="9210">
                  <a:moveTo>
                    <a:pt x="912" y="1"/>
                  </a:moveTo>
                  <a:lnTo>
                    <a:pt x="0" y="2432"/>
                  </a:lnTo>
                  <a:cubicBezTo>
                    <a:pt x="0" y="2432"/>
                    <a:pt x="365" y="6627"/>
                    <a:pt x="4529" y="7721"/>
                  </a:cubicBezTo>
                  <a:cubicBezTo>
                    <a:pt x="6596" y="7113"/>
                    <a:pt x="9210" y="5381"/>
                    <a:pt x="9210" y="5381"/>
                  </a:cubicBezTo>
                  <a:cubicBezTo>
                    <a:pt x="9210" y="5381"/>
                    <a:pt x="3556" y="2827"/>
                    <a:pt x="912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15"/>
            <p:cNvSpPr/>
            <p:nvPr/>
          </p:nvSpPr>
          <p:spPr>
            <a:xfrm>
              <a:off x="2552466" y="4564534"/>
              <a:ext cx="98446" cy="159222"/>
            </a:xfrm>
            <a:custGeom>
              <a:rect b="b" l="l" r="r" t="t"/>
              <a:pathLst>
                <a:path extrusionOk="0" h="3542" w="2190">
                  <a:moveTo>
                    <a:pt x="183" y="0"/>
                  </a:moveTo>
                  <a:cubicBezTo>
                    <a:pt x="1" y="0"/>
                    <a:pt x="1" y="304"/>
                    <a:pt x="183" y="304"/>
                  </a:cubicBezTo>
                  <a:lnTo>
                    <a:pt x="335" y="304"/>
                  </a:lnTo>
                  <a:cubicBezTo>
                    <a:pt x="517" y="335"/>
                    <a:pt x="669" y="396"/>
                    <a:pt x="791" y="456"/>
                  </a:cubicBezTo>
                  <a:cubicBezTo>
                    <a:pt x="1308" y="730"/>
                    <a:pt x="1612" y="1216"/>
                    <a:pt x="1733" y="1733"/>
                  </a:cubicBezTo>
                  <a:cubicBezTo>
                    <a:pt x="1885" y="2280"/>
                    <a:pt x="1885" y="2858"/>
                    <a:pt x="1824" y="3405"/>
                  </a:cubicBezTo>
                  <a:cubicBezTo>
                    <a:pt x="1809" y="3496"/>
                    <a:pt x="1878" y="3542"/>
                    <a:pt x="1950" y="3542"/>
                  </a:cubicBezTo>
                  <a:cubicBezTo>
                    <a:pt x="2022" y="3542"/>
                    <a:pt x="2098" y="3496"/>
                    <a:pt x="2098" y="3405"/>
                  </a:cubicBezTo>
                  <a:cubicBezTo>
                    <a:pt x="2189" y="2554"/>
                    <a:pt x="2159" y="1551"/>
                    <a:pt x="1612" y="821"/>
                  </a:cubicBezTo>
                  <a:cubicBezTo>
                    <a:pt x="1338" y="426"/>
                    <a:pt x="943" y="152"/>
                    <a:pt x="487" y="31"/>
                  </a:cubicBezTo>
                  <a:cubicBezTo>
                    <a:pt x="36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15"/>
            <p:cNvSpPr/>
            <p:nvPr/>
          </p:nvSpPr>
          <p:spPr>
            <a:xfrm>
              <a:off x="2634459" y="4549520"/>
              <a:ext cx="84735" cy="161919"/>
            </a:xfrm>
            <a:custGeom>
              <a:rect b="b" l="l" r="r" t="t"/>
              <a:pathLst>
                <a:path extrusionOk="0" h="3602" w="1885">
                  <a:moveTo>
                    <a:pt x="183" y="0"/>
                  </a:moveTo>
                  <a:cubicBezTo>
                    <a:pt x="0" y="31"/>
                    <a:pt x="0" y="304"/>
                    <a:pt x="183" y="304"/>
                  </a:cubicBezTo>
                  <a:lnTo>
                    <a:pt x="304" y="304"/>
                  </a:lnTo>
                  <a:cubicBezTo>
                    <a:pt x="456" y="334"/>
                    <a:pt x="548" y="365"/>
                    <a:pt x="669" y="426"/>
                  </a:cubicBezTo>
                  <a:cubicBezTo>
                    <a:pt x="1095" y="699"/>
                    <a:pt x="1338" y="1246"/>
                    <a:pt x="1429" y="1733"/>
                  </a:cubicBezTo>
                  <a:cubicBezTo>
                    <a:pt x="1581" y="2280"/>
                    <a:pt x="1581" y="2888"/>
                    <a:pt x="1551" y="3465"/>
                  </a:cubicBezTo>
                  <a:cubicBezTo>
                    <a:pt x="1551" y="3556"/>
                    <a:pt x="1619" y="3602"/>
                    <a:pt x="1687" y="3602"/>
                  </a:cubicBezTo>
                  <a:cubicBezTo>
                    <a:pt x="1756" y="3602"/>
                    <a:pt x="1824" y="3556"/>
                    <a:pt x="1824" y="3465"/>
                  </a:cubicBezTo>
                  <a:cubicBezTo>
                    <a:pt x="1885" y="2584"/>
                    <a:pt x="1855" y="1550"/>
                    <a:pt x="1368" y="760"/>
                  </a:cubicBezTo>
                  <a:cubicBezTo>
                    <a:pt x="1155" y="426"/>
                    <a:pt x="852" y="122"/>
                    <a:pt x="426" y="31"/>
                  </a:cubicBezTo>
                  <a:cubicBezTo>
                    <a:pt x="36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15"/>
            <p:cNvSpPr/>
            <p:nvPr/>
          </p:nvSpPr>
          <p:spPr>
            <a:xfrm>
              <a:off x="2711643" y="4535450"/>
              <a:ext cx="84106" cy="162368"/>
            </a:xfrm>
            <a:custGeom>
              <a:rect b="b" l="l" r="r" t="t"/>
              <a:pathLst>
                <a:path extrusionOk="0" h="3612" w="1871">
                  <a:moveTo>
                    <a:pt x="178" y="0"/>
                  </a:moveTo>
                  <a:cubicBezTo>
                    <a:pt x="36" y="0"/>
                    <a:pt x="1" y="228"/>
                    <a:pt x="138" y="283"/>
                  </a:cubicBezTo>
                  <a:cubicBezTo>
                    <a:pt x="122" y="268"/>
                    <a:pt x="115" y="260"/>
                    <a:pt x="119" y="260"/>
                  </a:cubicBezTo>
                  <a:lnTo>
                    <a:pt x="119" y="260"/>
                  </a:lnTo>
                  <a:cubicBezTo>
                    <a:pt x="122" y="260"/>
                    <a:pt x="138" y="268"/>
                    <a:pt x="168" y="283"/>
                  </a:cubicBezTo>
                  <a:cubicBezTo>
                    <a:pt x="198" y="313"/>
                    <a:pt x="229" y="313"/>
                    <a:pt x="259" y="344"/>
                  </a:cubicBezTo>
                  <a:cubicBezTo>
                    <a:pt x="381" y="435"/>
                    <a:pt x="502" y="526"/>
                    <a:pt x="624" y="617"/>
                  </a:cubicBezTo>
                  <a:cubicBezTo>
                    <a:pt x="1019" y="982"/>
                    <a:pt x="1262" y="1499"/>
                    <a:pt x="1414" y="2015"/>
                  </a:cubicBezTo>
                  <a:cubicBezTo>
                    <a:pt x="1536" y="2502"/>
                    <a:pt x="1566" y="2988"/>
                    <a:pt x="1566" y="3474"/>
                  </a:cubicBezTo>
                  <a:cubicBezTo>
                    <a:pt x="1566" y="3565"/>
                    <a:pt x="1635" y="3611"/>
                    <a:pt x="1703" y="3611"/>
                  </a:cubicBezTo>
                  <a:cubicBezTo>
                    <a:pt x="1771" y="3611"/>
                    <a:pt x="1840" y="3565"/>
                    <a:pt x="1840" y="3474"/>
                  </a:cubicBezTo>
                  <a:cubicBezTo>
                    <a:pt x="1870" y="2258"/>
                    <a:pt x="1566" y="830"/>
                    <a:pt x="442" y="131"/>
                  </a:cubicBezTo>
                  <a:cubicBezTo>
                    <a:pt x="381" y="70"/>
                    <a:pt x="290" y="40"/>
                    <a:pt x="229" y="9"/>
                  </a:cubicBezTo>
                  <a:cubicBezTo>
                    <a:pt x="211" y="3"/>
                    <a:pt x="194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15"/>
            <p:cNvSpPr/>
            <p:nvPr/>
          </p:nvSpPr>
          <p:spPr>
            <a:xfrm>
              <a:off x="2534710" y="4005235"/>
              <a:ext cx="28725" cy="9710"/>
            </a:xfrm>
            <a:custGeom>
              <a:rect b="b" l="l" r="r" t="t"/>
              <a:pathLst>
                <a:path extrusionOk="0" h="216" w="639">
                  <a:moveTo>
                    <a:pt x="164" y="1"/>
                  </a:moveTo>
                  <a:cubicBezTo>
                    <a:pt x="69" y="1"/>
                    <a:pt x="1" y="11"/>
                    <a:pt x="1" y="11"/>
                  </a:cubicBezTo>
                  <a:cubicBezTo>
                    <a:pt x="1" y="11"/>
                    <a:pt x="172" y="216"/>
                    <a:pt x="398" y="216"/>
                  </a:cubicBezTo>
                  <a:cubicBezTo>
                    <a:pt x="474" y="216"/>
                    <a:pt x="555" y="193"/>
                    <a:pt x="639" y="132"/>
                  </a:cubicBezTo>
                  <a:cubicBezTo>
                    <a:pt x="511" y="23"/>
                    <a:pt x="307" y="1"/>
                    <a:pt x="16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15"/>
            <p:cNvSpPr/>
            <p:nvPr/>
          </p:nvSpPr>
          <p:spPr>
            <a:xfrm>
              <a:off x="2284684" y="3755659"/>
              <a:ext cx="336155" cy="337503"/>
            </a:xfrm>
            <a:custGeom>
              <a:rect b="b" l="l" r="r" t="t"/>
              <a:pathLst>
                <a:path extrusionOk="0" h="7508" w="7478">
                  <a:moveTo>
                    <a:pt x="3739" y="0"/>
                  </a:moveTo>
                  <a:cubicBezTo>
                    <a:pt x="1672" y="0"/>
                    <a:pt x="0" y="1672"/>
                    <a:pt x="0" y="3739"/>
                  </a:cubicBezTo>
                  <a:cubicBezTo>
                    <a:pt x="0" y="5836"/>
                    <a:pt x="1672" y="7508"/>
                    <a:pt x="3739" y="7508"/>
                  </a:cubicBezTo>
                  <a:cubicBezTo>
                    <a:pt x="5806" y="7508"/>
                    <a:pt x="7477" y="5836"/>
                    <a:pt x="7477" y="3739"/>
                  </a:cubicBezTo>
                  <a:cubicBezTo>
                    <a:pt x="7477" y="1672"/>
                    <a:pt x="5806" y="0"/>
                    <a:pt x="3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15"/>
            <p:cNvSpPr/>
            <p:nvPr/>
          </p:nvSpPr>
          <p:spPr>
            <a:xfrm>
              <a:off x="2369374" y="3337556"/>
              <a:ext cx="1645172" cy="561592"/>
            </a:xfrm>
            <a:custGeom>
              <a:rect b="b" l="l" r="r" t="t"/>
              <a:pathLst>
                <a:path extrusionOk="0" fill="none" h="12493" w="36598">
                  <a:moveTo>
                    <a:pt x="1" y="12493"/>
                  </a:moveTo>
                  <a:lnTo>
                    <a:pt x="36597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5"/>
            <p:cNvSpPr/>
            <p:nvPr/>
          </p:nvSpPr>
          <p:spPr>
            <a:xfrm>
              <a:off x="2372116" y="3362145"/>
              <a:ext cx="1651959" cy="562985"/>
            </a:xfrm>
            <a:custGeom>
              <a:rect b="b" l="l" r="r" t="t"/>
              <a:pathLst>
                <a:path extrusionOk="0" fill="none" h="12524" w="36749">
                  <a:moveTo>
                    <a:pt x="0" y="12523"/>
                  </a:moveTo>
                  <a:lnTo>
                    <a:pt x="3674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15"/>
            <p:cNvSpPr/>
            <p:nvPr/>
          </p:nvSpPr>
          <p:spPr>
            <a:xfrm>
              <a:off x="2376207" y="3388082"/>
              <a:ext cx="1665625" cy="568469"/>
            </a:xfrm>
            <a:custGeom>
              <a:rect b="b" l="l" r="r" t="t"/>
              <a:pathLst>
                <a:path extrusionOk="0" fill="none" h="12646" w="37053">
                  <a:moveTo>
                    <a:pt x="1" y="12645"/>
                  </a:moveTo>
                  <a:lnTo>
                    <a:pt x="37053" y="1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15"/>
            <p:cNvSpPr/>
            <p:nvPr/>
          </p:nvSpPr>
          <p:spPr>
            <a:xfrm>
              <a:off x="2223189" y="3409974"/>
              <a:ext cx="1824127" cy="623087"/>
            </a:xfrm>
            <a:custGeom>
              <a:rect b="b" l="l" r="r" t="t"/>
              <a:pathLst>
                <a:path extrusionOk="0" fill="none" h="13861" w="40579">
                  <a:moveTo>
                    <a:pt x="0" y="13861"/>
                  </a:moveTo>
                  <a:lnTo>
                    <a:pt x="4057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5"/>
            <p:cNvSpPr/>
            <p:nvPr/>
          </p:nvSpPr>
          <p:spPr>
            <a:xfrm>
              <a:off x="2232764" y="3434563"/>
              <a:ext cx="1825476" cy="623087"/>
            </a:xfrm>
            <a:custGeom>
              <a:rect b="b" l="l" r="r" t="t"/>
              <a:pathLst>
                <a:path extrusionOk="0" fill="none" h="13861" w="40609">
                  <a:moveTo>
                    <a:pt x="0" y="13861"/>
                  </a:moveTo>
                  <a:lnTo>
                    <a:pt x="4060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5"/>
            <p:cNvSpPr/>
            <p:nvPr/>
          </p:nvSpPr>
          <p:spPr>
            <a:xfrm>
              <a:off x="2246429" y="3461894"/>
              <a:ext cx="1824127" cy="623087"/>
            </a:xfrm>
            <a:custGeom>
              <a:rect b="b" l="l" r="r" t="t"/>
              <a:pathLst>
                <a:path extrusionOk="0" fill="none" h="13861" w="40579">
                  <a:moveTo>
                    <a:pt x="0" y="13861"/>
                  </a:moveTo>
                  <a:lnTo>
                    <a:pt x="40578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5"/>
            <p:cNvSpPr/>
            <p:nvPr/>
          </p:nvSpPr>
          <p:spPr>
            <a:xfrm>
              <a:off x="3465226" y="3369966"/>
              <a:ext cx="556961" cy="366992"/>
            </a:xfrm>
            <a:custGeom>
              <a:rect b="b" l="l" r="r" t="t"/>
              <a:pathLst>
                <a:path extrusionOk="0" h="8164" w="12390">
                  <a:moveTo>
                    <a:pt x="11298" y="0"/>
                  </a:moveTo>
                  <a:cubicBezTo>
                    <a:pt x="11272" y="0"/>
                    <a:pt x="11244" y="3"/>
                    <a:pt x="11216" y="9"/>
                  </a:cubicBezTo>
                  <a:cubicBezTo>
                    <a:pt x="9970" y="252"/>
                    <a:pt x="9939" y="3626"/>
                    <a:pt x="9939" y="3626"/>
                  </a:cubicBezTo>
                  <a:lnTo>
                    <a:pt x="7781" y="4386"/>
                  </a:lnTo>
                  <a:cubicBezTo>
                    <a:pt x="7781" y="4386"/>
                    <a:pt x="5748" y="614"/>
                    <a:pt x="5047" y="614"/>
                  </a:cubicBezTo>
                  <a:cubicBezTo>
                    <a:pt x="5036" y="614"/>
                    <a:pt x="5026" y="615"/>
                    <a:pt x="5015" y="617"/>
                  </a:cubicBezTo>
                  <a:cubicBezTo>
                    <a:pt x="4347" y="738"/>
                    <a:pt x="4590" y="2471"/>
                    <a:pt x="4590" y="2471"/>
                  </a:cubicBezTo>
                  <a:cubicBezTo>
                    <a:pt x="4590" y="2471"/>
                    <a:pt x="4192" y="1304"/>
                    <a:pt x="3802" y="1304"/>
                  </a:cubicBezTo>
                  <a:cubicBezTo>
                    <a:pt x="3760" y="1304"/>
                    <a:pt x="3719" y="1317"/>
                    <a:pt x="3678" y="1346"/>
                  </a:cubicBezTo>
                  <a:cubicBezTo>
                    <a:pt x="3252" y="1650"/>
                    <a:pt x="4043" y="3626"/>
                    <a:pt x="4043" y="3626"/>
                  </a:cubicBezTo>
                  <a:cubicBezTo>
                    <a:pt x="4043" y="3626"/>
                    <a:pt x="3525" y="2549"/>
                    <a:pt x="3088" y="2549"/>
                  </a:cubicBezTo>
                  <a:cubicBezTo>
                    <a:pt x="2995" y="2549"/>
                    <a:pt x="2906" y="2597"/>
                    <a:pt x="2827" y="2714"/>
                  </a:cubicBezTo>
                  <a:cubicBezTo>
                    <a:pt x="2340" y="3383"/>
                    <a:pt x="4043" y="5662"/>
                    <a:pt x="4043" y="5662"/>
                  </a:cubicBezTo>
                  <a:cubicBezTo>
                    <a:pt x="4043" y="5662"/>
                    <a:pt x="1550" y="6513"/>
                    <a:pt x="0" y="7061"/>
                  </a:cubicBezTo>
                  <a:cubicBezTo>
                    <a:pt x="1854" y="7861"/>
                    <a:pt x="3414" y="8164"/>
                    <a:pt x="4695" y="8164"/>
                  </a:cubicBezTo>
                  <a:cubicBezTo>
                    <a:pt x="7886" y="8164"/>
                    <a:pt x="9344" y="6287"/>
                    <a:pt x="9301" y="5571"/>
                  </a:cubicBezTo>
                  <a:lnTo>
                    <a:pt x="9301" y="5571"/>
                  </a:lnTo>
                  <a:cubicBezTo>
                    <a:pt x="9346" y="5579"/>
                    <a:pt x="9394" y="5583"/>
                    <a:pt x="9446" y="5583"/>
                  </a:cubicBezTo>
                  <a:cubicBezTo>
                    <a:pt x="10170" y="5583"/>
                    <a:pt x="11520" y="4842"/>
                    <a:pt x="11520" y="4842"/>
                  </a:cubicBezTo>
                  <a:cubicBezTo>
                    <a:pt x="11520" y="4842"/>
                    <a:pt x="12390" y="0"/>
                    <a:pt x="11298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5"/>
            <p:cNvSpPr/>
            <p:nvPr/>
          </p:nvSpPr>
          <p:spPr>
            <a:xfrm>
              <a:off x="2232764" y="3734306"/>
              <a:ext cx="500097" cy="466517"/>
            </a:xfrm>
            <a:custGeom>
              <a:rect b="b" l="l" r="r" t="t"/>
              <a:pathLst>
                <a:path extrusionOk="0" h="10378" w="11125">
                  <a:moveTo>
                    <a:pt x="8052" y="0"/>
                  </a:moveTo>
                  <a:cubicBezTo>
                    <a:pt x="7976" y="0"/>
                    <a:pt x="7904" y="35"/>
                    <a:pt x="7842" y="111"/>
                  </a:cubicBezTo>
                  <a:cubicBezTo>
                    <a:pt x="7442" y="605"/>
                    <a:pt x="6457" y="881"/>
                    <a:pt x="5256" y="881"/>
                  </a:cubicBezTo>
                  <a:cubicBezTo>
                    <a:pt x="4908" y="881"/>
                    <a:pt x="4541" y="858"/>
                    <a:pt x="4164" y="810"/>
                  </a:cubicBezTo>
                  <a:cubicBezTo>
                    <a:pt x="4069" y="796"/>
                    <a:pt x="3977" y="789"/>
                    <a:pt x="3889" y="789"/>
                  </a:cubicBezTo>
                  <a:cubicBezTo>
                    <a:pt x="2442" y="789"/>
                    <a:pt x="2037" y="2573"/>
                    <a:pt x="2037" y="2573"/>
                  </a:cubicBezTo>
                  <a:lnTo>
                    <a:pt x="517" y="2177"/>
                  </a:lnTo>
                  <a:lnTo>
                    <a:pt x="0" y="6646"/>
                  </a:lnTo>
                  <a:cubicBezTo>
                    <a:pt x="0" y="6646"/>
                    <a:pt x="2432" y="7010"/>
                    <a:pt x="3526" y="7010"/>
                  </a:cubicBezTo>
                  <a:cubicBezTo>
                    <a:pt x="3999" y="9662"/>
                    <a:pt x="5377" y="10377"/>
                    <a:pt x="6336" y="10377"/>
                  </a:cubicBezTo>
                  <a:cubicBezTo>
                    <a:pt x="6608" y="10377"/>
                    <a:pt x="6847" y="10320"/>
                    <a:pt x="7021" y="10232"/>
                  </a:cubicBezTo>
                  <a:cubicBezTo>
                    <a:pt x="7812" y="9837"/>
                    <a:pt x="7021" y="9260"/>
                    <a:pt x="6262" y="8226"/>
                  </a:cubicBezTo>
                  <a:lnTo>
                    <a:pt x="6262" y="8226"/>
                  </a:lnTo>
                  <a:cubicBezTo>
                    <a:pt x="7322" y="8370"/>
                    <a:pt x="8112" y="8438"/>
                    <a:pt x="8707" y="8438"/>
                  </a:cubicBezTo>
                  <a:cubicBezTo>
                    <a:pt x="10498" y="8438"/>
                    <a:pt x="10509" y="7817"/>
                    <a:pt x="10760" y="6767"/>
                  </a:cubicBezTo>
                  <a:cubicBezTo>
                    <a:pt x="11125" y="5399"/>
                    <a:pt x="9909" y="4123"/>
                    <a:pt x="7508" y="2573"/>
                  </a:cubicBezTo>
                  <a:cubicBezTo>
                    <a:pt x="9382" y="1876"/>
                    <a:pt x="8614" y="0"/>
                    <a:pt x="8052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15"/>
            <p:cNvSpPr/>
            <p:nvPr/>
          </p:nvSpPr>
          <p:spPr>
            <a:xfrm>
              <a:off x="2597553" y="4017507"/>
              <a:ext cx="116202" cy="36052"/>
            </a:xfrm>
            <a:custGeom>
              <a:rect b="b" l="l" r="r" t="t"/>
              <a:pathLst>
                <a:path extrusionOk="0" h="802" w="2585">
                  <a:moveTo>
                    <a:pt x="225" y="0"/>
                  </a:moveTo>
                  <a:cubicBezTo>
                    <a:pt x="150" y="0"/>
                    <a:pt x="75" y="4"/>
                    <a:pt x="1" y="11"/>
                  </a:cubicBezTo>
                  <a:lnTo>
                    <a:pt x="2584" y="802"/>
                  </a:lnTo>
                  <a:cubicBezTo>
                    <a:pt x="2584" y="802"/>
                    <a:pt x="1355" y="0"/>
                    <a:pt x="2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15"/>
            <p:cNvSpPr/>
            <p:nvPr/>
          </p:nvSpPr>
          <p:spPr>
            <a:xfrm>
              <a:off x="4011759" y="3221398"/>
              <a:ext cx="84735" cy="118944"/>
            </a:xfrm>
            <a:custGeom>
              <a:rect b="b" l="l" r="r" t="t"/>
              <a:pathLst>
                <a:path extrusionOk="0" h="2646" w="1885">
                  <a:moveTo>
                    <a:pt x="1885" y="1"/>
                  </a:moveTo>
                  <a:lnTo>
                    <a:pt x="1642" y="61"/>
                  </a:lnTo>
                  <a:lnTo>
                    <a:pt x="0" y="2523"/>
                  </a:lnTo>
                  <a:lnTo>
                    <a:pt x="122" y="2645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15"/>
            <p:cNvSpPr/>
            <p:nvPr/>
          </p:nvSpPr>
          <p:spPr>
            <a:xfrm>
              <a:off x="4021334" y="3174962"/>
              <a:ext cx="203590" cy="189969"/>
            </a:xfrm>
            <a:custGeom>
              <a:rect b="b" l="l" r="r" t="t"/>
              <a:pathLst>
                <a:path extrusionOk="0" h="4226" w="4529">
                  <a:moveTo>
                    <a:pt x="4529" y="0"/>
                  </a:moveTo>
                  <a:lnTo>
                    <a:pt x="4255" y="122"/>
                  </a:lnTo>
                  <a:lnTo>
                    <a:pt x="0" y="4104"/>
                  </a:lnTo>
                  <a:lnTo>
                    <a:pt x="122" y="422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5"/>
            <p:cNvSpPr/>
            <p:nvPr/>
          </p:nvSpPr>
          <p:spPr>
            <a:xfrm>
              <a:off x="4039090" y="3127133"/>
              <a:ext cx="321141" cy="263736"/>
            </a:xfrm>
            <a:custGeom>
              <a:rect b="b" l="l" r="r" t="t"/>
              <a:pathLst>
                <a:path extrusionOk="0" h="5867" w="7144">
                  <a:moveTo>
                    <a:pt x="7143" y="0"/>
                  </a:moveTo>
                  <a:lnTo>
                    <a:pt x="6839" y="122"/>
                  </a:lnTo>
                  <a:lnTo>
                    <a:pt x="0" y="5715"/>
                  </a:lnTo>
                  <a:lnTo>
                    <a:pt x="122" y="5867"/>
                  </a:lnTo>
                  <a:lnTo>
                    <a:pt x="7143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15"/>
            <p:cNvSpPr/>
            <p:nvPr/>
          </p:nvSpPr>
          <p:spPr>
            <a:xfrm>
              <a:off x="4047271" y="3404490"/>
              <a:ext cx="482385" cy="9620"/>
            </a:xfrm>
            <a:custGeom>
              <a:rect b="b" l="l" r="r" t="t"/>
              <a:pathLst>
                <a:path extrusionOk="0" h="214" w="10731">
                  <a:moveTo>
                    <a:pt x="10730" y="1"/>
                  </a:moveTo>
                  <a:lnTo>
                    <a:pt x="1" y="31"/>
                  </a:lnTo>
                  <a:lnTo>
                    <a:pt x="1" y="213"/>
                  </a:lnTo>
                  <a:lnTo>
                    <a:pt x="10396" y="92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15"/>
            <p:cNvSpPr/>
            <p:nvPr/>
          </p:nvSpPr>
          <p:spPr>
            <a:xfrm>
              <a:off x="4058195" y="3430472"/>
              <a:ext cx="344381" cy="16408"/>
            </a:xfrm>
            <a:custGeom>
              <a:rect b="b" l="l" r="r" t="t"/>
              <a:pathLst>
                <a:path extrusionOk="0" h="365" w="7661">
                  <a:moveTo>
                    <a:pt x="1" y="0"/>
                  </a:moveTo>
                  <a:lnTo>
                    <a:pt x="1" y="183"/>
                  </a:lnTo>
                  <a:lnTo>
                    <a:pt x="7296" y="365"/>
                  </a:lnTo>
                  <a:lnTo>
                    <a:pt x="7660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5"/>
            <p:cNvSpPr/>
            <p:nvPr/>
          </p:nvSpPr>
          <p:spPr>
            <a:xfrm>
              <a:off x="4070512" y="3457804"/>
              <a:ext cx="189969" cy="30073"/>
            </a:xfrm>
            <a:custGeom>
              <a:rect b="b" l="l" r="r" t="t"/>
              <a:pathLst>
                <a:path extrusionOk="0" h="669" w="4226">
                  <a:moveTo>
                    <a:pt x="31" y="0"/>
                  </a:moveTo>
                  <a:lnTo>
                    <a:pt x="0" y="182"/>
                  </a:lnTo>
                  <a:lnTo>
                    <a:pt x="3891" y="669"/>
                  </a:lnTo>
                  <a:lnTo>
                    <a:pt x="4225" y="57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5"/>
            <p:cNvSpPr/>
            <p:nvPr/>
          </p:nvSpPr>
          <p:spPr>
            <a:xfrm>
              <a:off x="3366825" y="3543843"/>
              <a:ext cx="54707" cy="157199"/>
            </a:xfrm>
            <a:custGeom>
              <a:rect b="b" l="l" r="r" t="t"/>
              <a:pathLst>
                <a:path extrusionOk="0" fill="none" h="3497" w="1217">
                  <a:moveTo>
                    <a:pt x="1" y="1"/>
                  </a:moveTo>
                  <a:lnTo>
                    <a:pt x="1216" y="349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5"/>
            <p:cNvSpPr/>
            <p:nvPr/>
          </p:nvSpPr>
          <p:spPr>
            <a:xfrm>
              <a:off x="3174159" y="3606731"/>
              <a:ext cx="56056" cy="159896"/>
            </a:xfrm>
            <a:custGeom>
              <a:rect b="b" l="l" r="r" t="t"/>
              <a:pathLst>
                <a:path extrusionOk="0" fill="none" h="3557" w="1247">
                  <a:moveTo>
                    <a:pt x="1" y="0"/>
                  </a:moveTo>
                  <a:lnTo>
                    <a:pt x="1247" y="355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15"/>
            <p:cNvSpPr/>
            <p:nvPr/>
          </p:nvSpPr>
          <p:spPr>
            <a:xfrm>
              <a:off x="3537600" y="3486483"/>
              <a:ext cx="56101" cy="154457"/>
            </a:xfrm>
            <a:custGeom>
              <a:rect b="b" l="l" r="r" t="t"/>
              <a:pathLst>
                <a:path extrusionOk="0" fill="none" h="3436" w="1248">
                  <a:moveTo>
                    <a:pt x="1" y="0"/>
                  </a:moveTo>
                  <a:lnTo>
                    <a:pt x="1247" y="3435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15"/>
            <p:cNvSpPr/>
            <p:nvPr/>
          </p:nvSpPr>
          <p:spPr>
            <a:xfrm>
              <a:off x="3782186" y="3404490"/>
              <a:ext cx="56056" cy="155805"/>
            </a:xfrm>
            <a:custGeom>
              <a:rect b="b" l="l" r="r" t="t"/>
              <a:pathLst>
                <a:path extrusionOk="0" fill="none" h="3466" w="1247">
                  <a:moveTo>
                    <a:pt x="1" y="1"/>
                  </a:moveTo>
                  <a:lnTo>
                    <a:pt x="1247" y="346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15"/>
            <p:cNvSpPr/>
            <p:nvPr/>
          </p:nvSpPr>
          <p:spPr>
            <a:xfrm>
              <a:off x="2985628" y="3670923"/>
              <a:ext cx="57404" cy="161290"/>
            </a:xfrm>
            <a:custGeom>
              <a:rect b="b" l="l" r="r" t="t"/>
              <a:pathLst>
                <a:path extrusionOk="0" fill="none" h="3588" w="1277">
                  <a:moveTo>
                    <a:pt x="0" y="1"/>
                  </a:moveTo>
                  <a:lnTo>
                    <a:pt x="1277" y="3587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15"/>
            <p:cNvSpPr/>
            <p:nvPr/>
          </p:nvSpPr>
          <p:spPr>
            <a:xfrm>
              <a:off x="2157603" y="3883369"/>
              <a:ext cx="116157" cy="243822"/>
            </a:xfrm>
            <a:custGeom>
              <a:rect b="b" l="l" r="r" t="t"/>
              <a:pathLst>
                <a:path extrusionOk="0" h="5424" w="2584">
                  <a:moveTo>
                    <a:pt x="522" y="1"/>
                  </a:moveTo>
                  <a:cubicBezTo>
                    <a:pt x="480" y="1"/>
                    <a:pt x="437" y="6"/>
                    <a:pt x="395" y="16"/>
                  </a:cubicBezTo>
                  <a:cubicBezTo>
                    <a:pt x="152" y="108"/>
                    <a:pt x="0" y="381"/>
                    <a:pt x="92" y="624"/>
                  </a:cubicBezTo>
                  <a:lnTo>
                    <a:pt x="1611" y="5093"/>
                  </a:lnTo>
                  <a:cubicBezTo>
                    <a:pt x="1684" y="5287"/>
                    <a:pt x="1874" y="5423"/>
                    <a:pt x="2071" y="5423"/>
                  </a:cubicBezTo>
                  <a:cubicBezTo>
                    <a:pt x="2121" y="5423"/>
                    <a:pt x="2171" y="5415"/>
                    <a:pt x="2219" y="5396"/>
                  </a:cubicBezTo>
                  <a:cubicBezTo>
                    <a:pt x="2462" y="5305"/>
                    <a:pt x="2584" y="5032"/>
                    <a:pt x="2493" y="4789"/>
                  </a:cubicBezTo>
                  <a:lnTo>
                    <a:pt x="973" y="320"/>
                  </a:lnTo>
                  <a:cubicBezTo>
                    <a:pt x="923" y="119"/>
                    <a:pt x="726" y="1"/>
                    <a:pt x="52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15"/>
            <p:cNvSpPr/>
            <p:nvPr/>
          </p:nvSpPr>
          <p:spPr>
            <a:xfrm>
              <a:off x="1944438" y="3700997"/>
              <a:ext cx="271963" cy="310217"/>
            </a:xfrm>
            <a:custGeom>
              <a:rect b="b" l="l" r="r" t="t"/>
              <a:pathLst>
                <a:path extrusionOk="0" h="6901" w="6050">
                  <a:moveTo>
                    <a:pt x="3982" y="0"/>
                  </a:moveTo>
                  <a:cubicBezTo>
                    <a:pt x="1581" y="1004"/>
                    <a:pt x="487" y="3466"/>
                    <a:pt x="1" y="4985"/>
                  </a:cubicBezTo>
                  <a:cubicBezTo>
                    <a:pt x="1642" y="5928"/>
                    <a:pt x="3192" y="6536"/>
                    <a:pt x="4469" y="6900"/>
                  </a:cubicBezTo>
                  <a:cubicBezTo>
                    <a:pt x="4469" y="5806"/>
                    <a:pt x="4682" y="3739"/>
                    <a:pt x="6049" y="2037"/>
                  </a:cubicBezTo>
                  <a:lnTo>
                    <a:pt x="3982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15"/>
            <p:cNvSpPr/>
            <p:nvPr/>
          </p:nvSpPr>
          <p:spPr>
            <a:xfrm>
              <a:off x="1948525" y="3094550"/>
              <a:ext cx="413996" cy="259421"/>
            </a:xfrm>
            <a:custGeom>
              <a:rect b="b" l="l" r="r" t="t"/>
              <a:pathLst>
                <a:path extrusionOk="0" h="5771" w="9971">
                  <a:moveTo>
                    <a:pt x="5828" y="1"/>
                  </a:moveTo>
                  <a:cubicBezTo>
                    <a:pt x="4124" y="1"/>
                    <a:pt x="2028" y="576"/>
                    <a:pt x="1" y="1546"/>
                  </a:cubicBezTo>
                  <a:cubicBezTo>
                    <a:pt x="2372" y="1546"/>
                    <a:pt x="6384" y="2124"/>
                    <a:pt x="7691" y="5771"/>
                  </a:cubicBezTo>
                  <a:cubicBezTo>
                    <a:pt x="9150" y="4130"/>
                    <a:pt x="9971" y="2367"/>
                    <a:pt x="8816" y="1060"/>
                  </a:cubicBezTo>
                  <a:cubicBezTo>
                    <a:pt x="8175" y="328"/>
                    <a:pt x="7113" y="1"/>
                    <a:pt x="582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15"/>
            <p:cNvSpPr/>
            <p:nvPr/>
          </p:nvSpPr>
          <p:spPr>
            <a:xfrm>
              <a:off x="2145286" y="3792520"/>
              <a:ext cx="129868" cy="247374"/>
            </a:xfrm>
            <a:custGeom>
              <a:rect b="b" l="l" r="r" t="t"/>
              <a:pathLst>
                <a:path extrusionOk="0" h="5503" w="2889">
                  <a:moveTo>
                    <a:pt x="1581" y="1"/>
                  </a:moveTo>
                  <a:cubicBezTo>
                    <a:pt x="214" y="1703"/>
                    <a:pt x="1" y="3770"/>
                    <a:pt x="1" y="4864"/>
                  </a:cubicBezTo>
                  <a:cubicBezTo>
                    <a:pt x="1733" y="5381"/>
                    <a:pt x="2888" y="5503"/>
                    <a:pt x="2888" y="5503"/>
                  </a:cubicBezTo>
                  <a:lnTo>
                    <a:pt x="2888" y="1004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15"/>
            <p:cNvSpPr/>
            <p:nvPr/>
          </p:nvSpPr>
          <p:spPr>
            <a:xfrm>
              <a:off x="1729925" y="3164039"/>
              <a:ext cx="564334" cy="303339"/>
            </a:xfrm>
            <a:custGeom>
              <a:rect b="b" l="l" r="r" t="t"/>
              <a:pathLst>
                <a:path extrusionOk="0" h="6748" w="12554">
                  <a:moveTo>
                    <a:pt x="4864" y="0"/>
                  </a:moveTo>
                  <a:cubicBezTo>
                    <a:pt x="3101" y="851"/>
                    <a:pt x="1399" y="2006"/>
                    <a:pt x="0" y="3344"/>
                  </a:cubicBezTo>
                  <a:cubicBezTo>
                    <a:pt x="592" y="3265"/>
                    <a:pt x="1305" y="3204"/>
                    <a:pt x="2082" y="3204"/>
                  </a:cubicBezTo>
                  <a:cubicBezTo>
                    <a:pt x="4624" y="3204"/>
                    <a:pt x="7856" y="3862"/>
                    <a:pt x="9788" y="6748"/>
                  </a:cubicBezTo>
                  <a:cubicBezTo>
                    <a:pt x="10761" y="5988"/>
                    <a:pt x="11764" y="5106"/>
                    <a:pt x="12554" y="4225"/>
                  </a:cubicBezTo>
                  <a:cubicBezTo>
                    <a:pt x="11277" y="578"/>
                    <a:pt x="7235" y="0"/>
                    <a:pt x="486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15"/>
            <p:cNvSpPr/>
            <p:nvPr/>
          </p:nvSpPr>
          <p:spPr>
            <a:xfrm>
              <a:off x="1598754" y="3308022"/>
              <a:ext cx="571166" cy="256364"/>
            </a:xfrm>
            <a:custGeom>
              <a:rect b="b" l="l" r="r" t="t"/>
              <a:pathLst>
                <a:path extrusionOk="0" h="5703" w="12706">
                  <a:moveTo>
                    <a:pt x="5000" y="1"/>
                  </a:moveTo>
                  <a:cubicBezTo>
                    <a:pt x="4223" y="1"/>
                    <a:pt x="3510" y="62"/>
                    <a:pt x="2918" y="141"/>
                  </a:cubicBezTo>
                  <a:cubicBezTo>
                    <a:pt x="1399" y="1630"/>
                    <a:pt x="274" y="3362"/>
                    <a:pt x="0" y="5156"/>
                  </a:cubicBezTo>
                  <a:cubicBezTo>
                    <a:pt x="61" y="5338"/>
                    <a:pt x="152" y="5521"/>
                    <a:pt x="244" y="5703"/>
                  </a:cubicBezTo>
                  <a:cubicBezTo>
                    <a:pt x="1339" y="5126"/>
                    <a:pt x="3503" y="4209"/>
                    <a:pt x="6113" y="4209"/>
                  </a:cubicBezTo>
                  <a:cubicBezTo>
                    <a:pt x="7487" y="4209"/>
                    <a:pt x="8986" y="4464"/>
                    <a:pt x="10517" y="5156"/>
                  </a:cubicBezTo>
                  <a:cubicBezTo>
                    <a:pt x="11156" y="4730"/>
                    <a:pt x="11916" y="4183"/>
                    <a:pt x="12706" y="3545"/>
                  </a:cubicBezTo>
                  <a:cubicBezTo>
                    <a:pt x="10774" y="659"/>
                    <a:pt x="7542" y="1"/>
                    <a:pt x="5000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15"/>
            <p:cNvSpPr/>
            <p:nvPr/>
          </p:nvSpPr>
          <p:spPr>
            <a:xfrm>
              <a:off x="1775012" y="3609428"/>
              <a:ext cx="348472" cy="315701"/>
            </a:xfrm>
            <a:custGeom>
              <a:rect b="b" l="l" r="r" t="t"/>
              <a:pathLst>
                <a:path extrusionOk="0" h="7023" w="7752">
                  <a:moveTo>
                    <a:pt x="5654" y="1"/>
                  </a:moveTo>
                  <a:cubicBezTo>
                    <a:pt x="2432" y="609"/>
                    <a:pt x="760" y="2858"/>
                    <a:pt x="1" y="4135"/>
                  </a:cubicBezTo>
                  <a:cubicBezTo>
                    <a:pt x="1247" y="5351"/>
                    <a:pt x="2523" y="6262"/>
                    <a:pt x="3770" y="7022"/>
                  </a:cubicBezTo>
                  <a:cubicBezTo>
                    <a:pt x="4256" y="5503"/>
                    <a:pt x="5350" y="3041"/>
                    <a:pt x="7751" y="2068"/>
                  </a:cubicBezTo>
                  <a:lnTo>
                    <a:pt x="565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15"/>
            <p:cNvSpPr/>
            <p:nvPr/>
          </p:nvSpPr>
          <p:spPr>
            <a:xfrm>
              <a:off x="1609677" y="3497227"/>
              <a:ext cx="461887" cy="298080"/>
            </a:xfrm>
            <a:custGeom>
              <a:rect b="b" l="l" r="r" t="t"/>
              <a:pathLst>
                <a:path extrusionOk="0" h="6631" w="10275">
                  <a:moveTo>
                    <a:pt x="5870" y="0"/>
                  </a:moveTo>
                  <a:cubicBezTo>
                    <a:pt x="3260" y="0"/>
                    <a:pt x="1096" y="917"/>
                    <a:pt x="1" y="1494"/>
                  </a:cubicBezTo>
                  <a:cubicBezTo>
                    <a:pt x="1034" y="3591"/>
                    <a:pt x="2311" y="5293"/>
                    <a:pt x="3709" y="6631"/>
                  </a:cubicBezTo>
                  <a:cubicBezTo>
                    <a:pt x="4438" y="5354"/>
                    <a:pt x="6110" y="3105"/>
                    <a:pt x="9332" y="2467"/>
                  </a:cubicBezTo>
                  <a:lnTo>
                    <a:pt x="8755" y="1919"/>
                  </a:lnTo>
                  <a:cubicBezTo>
                    <a:pt x="8755" y="1919"/>
                    <a:pt x="9393" y="1555"/>
                    <a:pt x="10274" y="947"/>
                  </a:cubicBezTo>
                  <a:cubicBezTo>
                    <a:pt x="8743" y="255"/>
                    <a:pt x="7244" y="0"/>
                    <a:pt x="587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15"/>
            <p:cNvSpPr/>
            <p:nvPr/>
          </p:nvSpPr>
          <p:spPr>
            <a:xfrm>
              <a:off x="1884337" y="3308831"/>
              <a:ext cx="445479" cy="588968"/>
            </a:xfrm>
            <a:custGeom>
              <a:rect b="b" l="l" r="r" t="t"/>
              <a:pathLst>
                <a:path extrusionOk="0" h="13102" w="9910">
                  <a:moveTo>
                    <a:pt x="9909" y="1"/>
                  </a:moveTo>
                  <a:cubicBezTo>
                    <a:pt x="9908" y="1"/>
                    <a:pt x="1915" y="3649"/>
                    <a:pt x="0" y="5442"/>
                  </a:cubicBezTo>
                  <a:cubicBezTo>
                    <a:pt x="1398" y="8694"/>
                    <a:pt x="8693" y="13101"/>
                    <a:pt x="8693" y="13101"/>
                  </a:cubicBezTo>
                  <a:lnTo>
                    <a:pt x="8693" y="11764"/>
                  </a:lnTo>
                  <a:cubicBezTo>
                    <a:pt x="7356" y="10943"/>
                    <a:pt x="2645" y="6110"/>
                    <a:pt x="2645" y="6110"/>
                  </a:cubicBezTo>
                  <a:lnTo>
                    <a:pt x="4681" y="4803"/>
                  </a:lnTo>
                  <a:cubicBezTo>
                    <a:pt x="4681" y="4803"/>
                    <a:pt x="4681" y="4803"/>
                    <a:pt x="4681" y="4773"/>
                  </a:cubicBezTo>
                  <a:cubicBezTo>
                    <a:pt x="5836" y="3983"/>
                    <a:pt x="7356" y="2889"/>
                    <a:pt x="8389" y="1855"/>
                  </a:cubicBezTo>
                  <a:cubicBezTo>
                    <a:pt x="8359" y="1825"/>
                    <a:pt x="9909" y="1"/>
                    <a:pt x="99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15"/>
            <p:cNvSpPr/>
            <p:nvPr/>
          </p:nvSpPr>
          <p:spPr>
            <a:xfrm>
              <a:off x="3646924" y="3532919"/>
              <a:ext cx="46526" cy="77948"/>
            </a:xfrm>
            <a:custGeom>
              <a:rect b="b" l="l" r="r" t="t"/>
              <a:pathLst>
                <a:path extrusionOk="0" h="1734" w="1035">
                  <a:moveTo>
                    <a:pt x="1" y="1"/>
                  </a:moveTo>
                  <a:lnTo>
                    <a:pt x="1034" y="1733"/>
                  </a:lnTo>
                  <a:cubicBezTo>
                    <a:pt x="761" y="85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15"/>
            <p:cNvSpPr/>
            <p:nvPr/>
          </p:nvSpPr>
          <p:spPr>
            <a:xfrm>
              <a:off x="3671513" y="3480999"/>
              <a:ext cx="65631" cy="103885"/>
            </a:xfrm>
            <a:custGeom>
              <a:rect b="b" l="l" r="r" t="t"/>
              <a:pathLst>
                <a:path extrusionOk="0" h="2311" w="1460">
                  <a:moveTo>
                    <a:pt x="1" y="1"/>
                  </a:moveTo>
                  <a:lnTo>
                    <a:pt x="1460" y="2311"/>
                  </a:lnTo>
                  <a:cubicBezTo>
                    <a:pt x="1125" y="10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2" name="Google Shape;1872;p15"/>
          <p:cNvGrpSpPr/>
          <p:nvPr/>
        </p:nvGrpSpPr>
        <p:grpSpPr>
          <a:xfrm>
            <a:off x="10427642" y="536385"/>
            <a:ext cx="1306646" cy="1127609"/>
            <a:chOff x="7639680" y="1464492"/>
            <a:chExt cx="863422" cy="726989"/>
          </a:xfrm>
        </p:grpSpPr>
        <p:grpSp>
          <p:nvGrpSpPr>
            <p:cNvPr id="1873" name="Google Shape;1873;p15"/>
            <p:cNvGrpSpPr/>
            <p:nvPr/>
          </p:nvGrpSpPr>
          <p:grpSpPr>
            <a:xfrm rot="-842945">
              <a:off x="8112350" y="1790412"/>
              <a:ext cx="351858" cy="363803"/>
              <a:chOff x="3610557" y="2780704"/>
              <a:chExt cx="325017" cy="336051"/>
            </a:xfrm>
          </p:grpSpPr>
          <p:sp>
            <p:nvSpPr>
              <p:cNvPr id="1874" name="Google Shape;1874;p15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5" name="Google Shape;1875;p15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6" name="Google Shape;1876;p15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77" name="Google Shape;1877;p15"/>
            <p:cNvGrpSpPr/>
            <p:nvPr/>
          </p:nvGrpSpPr>
          <p:grpSpPr>
            <a:xfrm rot="1954993">
              <a:off x="7709942" y="1530607"/>
              <a:ext cx="351860" cy="363777"/>
              <a:chOff x="3610557" y="2780704"/>
              <a:chExt cx="325017" cy="336051"/>
            </a:xfrm>
          </p:grpSpPr>
          <p:sp>
            <p:nvSpPr>
              <p:cNvPr id="1878" name="Google Shape;1878;p15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9" name="Google Shape;1879;p15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0" name="Google Shape;1880;p15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81" name="Google Shape;1881;p15"/>
          <p:cNvSpPr txBox="1"/>
          <p:nvPr>
            <p:ph idx="4294967295" type="body"/>
          </p:nvPr>
        </p:nvSpPr>
        <p:spPr>
          <a:xfrm>
            <a:off x="166833" y="99167"/>
            <a:ext cx="2807600" cy="11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Clr>
                <a:srgbClr val="F9CB9C"/>
              </a:buClr>
              <a:buSzPts val="1800"/>
              <a:buNone/>
            </a:pPr>
            <a:r>
              <a:rPr lang="en" sz="6667">
                <a:solidFill>
                  <a:srgbClr val="F9CB9C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MARTES</a:t>
            </a:r>
            <a:endParaRPr sz="6667">
              <a:solidFill>
                <a:srgbClr val="F9CB9C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882" name="Google Shape;1882;p15"/>
          <p:cNvSpPr/>
          <p:nvPr/>
        </p:nvSpPr>
        <p:spPr>
          <a:xfrm>
            <a:off x="886700" y="2177700"/>
            <a:ext cx="1456784" cy="846067"/>
          </a:xfrm>
          <a:custGeom>
            <a:rect b="b" l="l" r="r" t="t"/>
            <a:pathLst>
              <a:path extrusionOk="0" h="35554" w="61218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rgbClr val="B3AAD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15"/>
          <p:cNvSpPr/>
          <p:nvPr/>
        </p:nvSpPr>
        <p:spPr>
          <a:xfrm>
            <a:off x="3078318" y="654334"/>
            <a:ext cx="1921021" cy="1115684"/>
          </a:xfrm>
          <a:custGeom>
            <a:rect b="b" l="l" r="r" t="t"/>
            <a:pathLst>
              <a:path extrusionOk="0" h="35554" w="61218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rgbClr val="61D8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4" name="Google Shape;1884;p15"/>
          <p:cNvGrpSpPr/>
          <p:nvPr/>
        </p:nvGrpSpPr>
        <p:grpSpPr>
          <a:xfrm rot="-6216212">
            <a:off x="5851231" y="-516552"/>
            <a:ext cx="2969915" cy="5656463"/>
            <a:chOff x="3140775" y="3213569"/>
            <a:chExt cx="927252" cy="2565352"/>
          </a:xfrm>
        </p:grpSpPr>
        <p:sp>
          <p:nvSpPr>
            <p:cNvPr id="1885" name="Google Shape;1885;p15"/>
            <p:cNvSpPr/>
            <p:nvPr/>
          </p:nvSpPr>
          <p:spPr>
            <a:xfrm>
              <a:off x="3140775" y="3213569"/>
              <a:ext cx="927252" cy="2565352"/>
            </a:xfrm>
            <a:custGeom>
              <a:rect b="b" l="l" r="r" t="t"/>
              <a:pathLst>
                <a:path extrusionOk="0" h="151796" w="54867">
                  <a:moveTo>
                    <a:pt x="7218" y="2717"/>
                  </a:moveTo>
                  <a:lnTo>
                    <a:pt x="14774" y="9783"/>
                  </a:lnTo>
                  <a:cubicBezTo>
                    <a:pt x="14925" y="9934"/>
                    <a:pt x="15121" y="10009"/>
                    <a:pt x="15325" y="10009"/>
                  </a:cubicBezTo>
                  <a:cubicBezTo>
                    <a:pt x="15462" y="10009"/>
                    <a:pt x="15603" y="9976"/>
                    <a:pt x="15737" y="9909"/>
                  </a:cubicBezTo>
                  <a:cubicBezTo>
                    <a:pt x="19853" y="8015"/>
                    <a:pt x="24286" y="7040"/>
                    <a:pt x="28789" y="7040"/>
                  </a:cubicBezTo>
                  <a:cubicBezTo>
                    <a:pt x="29459" y="7040"/>
                    <a:pt x="30131" y="7061"/>
                    <a:pt x="30803" y="7105"/>
                  </a:cubicBezTo>
                  <a:cubicBezTo>
                    <a:pt x="34612" y="7314"/>
                    <a:pt x="38378" y="7356"/>
                    <a:pt x="41852" y="9197"/>
                  </a:cubicBezTo>
                  <a:cubicBezTo>
                    <a:pt x="47460" y="12211"/>
                    <a:pt x="50055" y="18363"/>
                    <a:pt x="51143" y="24306"/>
                  </a:cubicBezTo>
                  <a:cubicBezTo>
                    <a:pt x="52608" y="32509"/>
                    <a:pt x="51561" y="41172"/>
                    <a:pt x="51436" y="49417"/>
                  </a:cubicBezTo>
                  <a:cubicBezTo>
                    <a:pt x="51268" y="60172"/>
                    <a:pt x="51268" y="70928"/>
                    <a:pt x="51561" y="81684"/>
                  </a:cubicBezTo>
                  <a:cubicBezTo>
                    <a:pt x="51561" y="81684"/>
                    <a:pt x="51561" y="81684"/>
                    <a:pt x="51561" y="81684"/>
                  </a:cubicBezTo>
                  <a:lnTo>
                    <a:pt x="51561" y="81684"/>
                  </a:lnTo>
                  <a:cubicBezTo>
                    <a:pt x="51561" y="81701"/>
                    <a:pt x="51562" y="81718"/>
                    <a:pt x="51563" y="81735"/>
                  </a:cubicBezTo>
                  <a:lnTo>
                    <a:pt x="51563" y="81735"/>
                  </a:lnTo>
                  <a:cubicBezTo>
                    <a:pt x="51857" y="92432"/>
                    <a:pt x="52858" y="103087"/>
                    <a:pt x="52482" y="113826"/>
                  </a:cubicBezTo>
                  <a:cubicBezTo>
                    <a:pt x="52147" y="124205"/>
                    <a:pt x="51310" y="137639"/>
                    <a:pt x="43610" y="145507"/>
                  </a:cubicBezTo>
                  <a:cubicBezTo>
                    <a:pt x="40254" y="148923"/>
                    <a:pt x="35812" y="150337"/>
                    <a:pt x="31148" y="150337"/>
                  </a:cubicBezTo>
                  <a:cubicBezTo>
                    <a:pt x="22838" y="150337"/>
                    <a:pt x="13824" y="145848"/>
                    <a:pt x="8999" y="140192"/>
                  </a:cubicBezTo>
                  <a:cubicBezTo>
                    <a:pt x="3056" y="133329"/>
                    <a:pt x="2135" y="123912"/>
                    <a:pt x="1842" y="115165"/>
                  </a:cubicBezTo>
                  <a:cubicBezTo>
                    <a:pt x="1382" y="102819"/>
                    <a:pt x="2428" y="90473"/>
                    <a:pt x="2930" y="78169"/>
                  </a:cubicBezTo>
                  <a:cubicBezTo>
                    <a:pt x="3516" y="64651"/>
                    <a:pt x="2595" y="51174"/>
                    <a:pt x="3181" y="37656"/>
                  </a:cubicBezTo>
                  <a:cubicBezTo>
                    <a:pt x="3474" y="31002"/>
                    <a:pt x="3600" y="23594"/>
                    <a:pt x="7115" y="17735"/>
                  </a:cubicBezTo>
                  <a:cubicBezTo>
                    <a:pt x="7701" y="16773"/>
                    <a:pt x="9208" y="15643"/>
                    <a:pt x="9417" y="14596"/>
                  </a:cubicBezTo>
                  <a:cubicBezTo>
                    <a:pt x="9626" y="13717"/>
                    <a:pt x="9166" y="12922"/>
                    <a:pt x="8957" y="12085"/>
                  </a:cubicBezTo>
                  <a:cubicBezTo>
                    <a:pt x="8090" y="9033"/>
                    <a:pt x="7510" y="5894"/>
                    <a:pt x="7218" y="2717"/>
                  </a:cubicBezTo>
                  <a:close/>
                  <a:moveTo>
                    <a:pt x="6258" y="1"/>
                  </a:moveTo>
                  <a:cubicBezTo>
                    <a:pt x="5859" y="1"/>
                    <a:pt x="5483" y="309"/>
                    <a:pt x="5483" y="785"/>
                  </a:cubicBezTo>
                  <a:cubicBezTo>
                    <a:pt x="5650" y="3757"/>
                    <a:pt x="6069" y="6728"/>
                    <a:pt x="6697" y="9658"/>
                  </a:cubicBezTo>
                  <a:cubicBezTo>
                    <a:pt x="6990" y="10871"/>
                    <a:pt x="7869" y="12629"/>
                    <a:pt x="7701" y="13843"/>
                  </a:cubicBezTo>
                  <a:cubicBezTo>
                    <a:pt x="7534" y="14889"/>
                    <a:pt x="6320" y="15977"/>
                    <a:pt x="5776" y="16898"/>
                  </a:cubicBezTo>
                  <a:cubicBezTo>
                    <a:pt x="2888" y="21669"/>
                    <a:pt x="2344" y="27277"/>
                    <a:pt x="1926" y="32760"/>
                  </a:cubicBezTo>
                  <a:cubicBezTo>
                    <a:pt x="921" y="45566"/>
                    <a:pt x="1842" y="58373"/>
                    <a:pt x="1591" y="71221"/>
                  </a:cubicBezTo>
                  <a:cubicBezTo>
                    <a:pt x="1340" y="84572"/>
                    <a:pt x="1" y="97839"/>
                    <a:pt x="168" y="111189"/>
                  </a:cubicBezTo>
                  <a:cubicBezTo>
                    <a:pt x="252" y="120146"/>
                    <a:pt x="586" y="129897"/>
                    <a:pt x="5357" y="137807"/>
                  </a:cubicBezTo>
                  <a:cubicBezTo>
                    <a:pt x="9543" y="144796"/>
                    <a:pt x="16908" y="148897"/>
                    <a:pt x="24693" y="150864"/>
                  </a:cubicBezTo>
                  <a:cubicBezTo>
                    <a:pt x="26994" y="151435"/>
                    <a:pt x="29400" y="151795"/>
                    <a:pt x="31791" y="151795"/>
                  </a:cubicBezTo>
                  <a:cubicBezTo>
                    <a:pt x="34835" y="151795"/>
                    <a:pt x="37854" y="151211"/>
                    <a:pt x="40596" y="149734"/>
                  </a:cubicBezTo>
                  <a:cubicBezTo>
                    <a:pt x="50348" y="144503"/>
                    <a:pt x="52649" y="131278"/>
                    <a:pt x="53612" y="121317"/>
                  </a:cubicBezTo>
                  <a:cubicBezTo>
                    <a:pt x="54867" y="108100"/>
                    <a:pt x="53488" y="94925"/>
                    <a:pt x="53110" y="81708"/>
                  </a:cubicBezTo>
                  <a:lnTo>
                    <a:pt x="53110" y="81708"/>
                  </a:lnTo>
                  <a:cubicBezTo>
                    <a:pt x="53110" y="81700"/>
                    <a:pt x="53110" y="81692"/>
                    <a:pt x="53110" y="81684"/>
                  </a:cubicBezTo>
                  <a:lnTo>
                    <a:pt x="53110" y="81684"/>
                  </a:lnTo>
                  <a:cubicBezTo>
                    <a:pt x="53110" y="81684"/>
                    <a:pt x="53110" y="81684"/>
                    <a:pt x="53110" y="81684"/>
                  </a:cubicBezTo>
                  <a:cubicBezTo>
                    <a:pt x="53110" y="81670"/>
                    <a:pt x="53109" y="81655"/>
                    <a:pt x="53109" y="81641"/>
                  </a:cubicBezTo>
                  <a:lnTo>
                    <a:pt x="53109" y="81641"/>
                  </a:lnTo>
                  <a:cubicBezTo>
                    <a:pt x="52900" y="72322"/>
                    <a:pt x="52859" y="62962"/>
                    <a:pt x="52942" y="53644"/>
                  </a:cubicBezTo>
                  <a:cubicBezTo>
                    <a:pt x="53068" y="45441"/>
                    <a:pt x="53779" y="37154"/>
                    <a:pt x="53235" y="28993"/>
                  </a:cubicBezTo>
                  <a:cubicBezTo>
                    <a:pt x="52608" y="19284"/>
                    <a:pt x="48715" y="8611"/>
                    <a:pt x="38169" y="6226"/>
                  </a:cubicBezTo>
                  <a:cubicBezTo>
                    <a:pt x="35657" y="5684"/>
                    <a:pt x="32932" y="5472"/>
                    <a:pt x="30284" y="5472"/>
                  </a:cubicBezTo>
                  <a:cubicBezTo>
                    <a:pt x="29049" y="5472"/>
                    <a:pt x="27831" y="5518"/>
                    <a:pt x="26660" y="5598"/>
                  </a:cubicBezTo>
                  <a:cubicBezTo>
                    <a:pt x="22804" y="5797"/>
                    <a:pt x="19023" y="6751"/>
                    <a:pt x="15497" y="8317"/>
                  </a:cubicBezTo>
                  <a:lnTo>
                    <a:pt x="15497" y="8317"/>
                  </a:lnTo>
                  <a:lnTo>
                    <a:pt x="6822" y="241"/>
                  </a:lnTo>
                  <a:cubicBezTo>
                    <a:pt x="6657" y="76"/>
                    <a:pt x="6454" y="1"/>
                    <a:pt x="6258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15"/>
            <p:cNvSpPr/>
            <p:nvPr/>
          </p:nvSpPr>
          <p:spPr>
            <a:xfrm>
              <a:off x="3281519" y="5381940"/>
              <a:ext cx="154449" cy="197764"/>
            </a:xfrm>
            <a:custGeom>
              <a:rect b="b" l="l" r="r" t="t"/>
              <a:pathLst>
                <a:path extrusionOk="0" h="11702" w="9139">
                  <a:moveTo>
                    <a:pt x="770" y="1"/>
                  </a:moveTo>
                  <a:cubicBezTo>
                    <a:pt x="378" y="1"/>
                    <a:pt x="1" y="252"/>
                    <a:pt x="43" y="754"/>
                  </a:cubicBezTo>
                  <a:cubicBezTo>
                    <a:pt x="252" y="5525"/>
                    <a:pt x="3182" y="9710"/>
                    <a:pt x="7534" y="11635"/>
                  </a:cubicBezTo>
                  <a:cubicBezTo>
                    <a:pt x="7646" y="11681"/>
                    <a:pt x="7755" y="11701"/>
                    <a:pt x="7860" y="11701"/>
                  </a:cubicBezTo>
                  <a:cubicBezTo>
                    <a:pt x="8622" y="11701"/>
                    <a:pt x="9139" y="10622"/>
                    <a:pt x="8329" y="10254"/>
                  </a:cubicBezTo>
                  <a:cubicBezTo>
                    <a:pt x="4437" y="8664"/>
                    <a:pt x="1842" y="4939"/>
                    <a:pt x="1591" y="754"/>
                  </a:cubicBezTo>
                  <a:cubicBezTo>
                    <a:pt x="1570" y="252"/>
                    <a:pt x="1162" y="1"/>
                    <a:pt x="77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15"/>
            <p:cNvSpPr/>
            <p:nvPr/>
          </p:nvSpPr>
          <p:spPr>
            <a:xfrm>
              <a:off x="3870957" y="3647324"/>
              <a:ext cx="87457" cy="675814"/>
            </a:xfrm>
            <a:custGeom>
              <a:rect b="b" l="l" r="r" t="t"/>
              <a:pathLst>
                <a:path extrusionOk="0" h="39989" w="5175">
                  <a:moveTo>
                    <a:pt x="1072" y="1"/>
                  </a:moveTo>
                  <a:cubicBezTo>
                    <a:pt x="521" y="1"/>
                    <a:pt x="0" y="798"/>
                    <a:pt x="445" y="1402"/>
                  </a:cubicBezTo>
                  <a:cubicBezTo>
                    <a:pt x="2538" y="4080"/>
                    <a:pt x="2789" y="7429"/>
                    <a:pt x="2915" y="10693"/>
                  </a:cubicBezTo>
                  <a:cubicBezTo>
                    <a:pt x="3082" y="13874"/>
                    <a:pt x="3124" y="17054"/>
                    <a:pt x="3082" y="20235"/>
                  </a:cubicBezTo>
                  <a:cubicBezTo>
                    <a:pt x="2956" y="26597"/>
                    <a:pt x="2496" y="32916"/>
                    <a:pt x="1659" y="39236"/>
                  </a:cubicBezTo>
                  <a:cubicBezTo>
                    <a:pt x="1596" y="39738"/>
                    <a:pt x="1962" y="39989"/>
                    <a:pt x="2360" y="39989"/>
                  </a:cubicBezTo>
                  <a:cubicBezTo>
                    <a:pt x="2758" y="39989"/>
                    <a:pt x="3187" y="39738"/>
                    <a:pt x="3249" y="39236"/>
                  </a:cubicBezTo>
                  <a:cubicBezTo>
                    <a:pt x="4212" y="31953"/>
                    <a:pt x="4672" y="24588"/>
                    <a:pt x="4631" y="17222"/>
                  </a:cubicBezTo>
                  <a:cubicBezTo>
                    <a:pt x="4631" y="11656"/>
                    <a:pt x="5175" y="4917"/>
                    <a:pt x="1575" y="272"/>
                  </a:cubicBezTo>
                  <a:cubicBezTo>
                    <a:pt x="1424" y="81"/>
                    <a:pt x="1247" y="1"/>
                    <a:pt x="1072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15"/>
            <p:cNvSpPr/>
            <p:nvPr/>
          </p:nvSpPr>
          <p:spPr>
            <a:xfrm>
              <a:off x="3249341" y="3608032"/>
              <a:ext cx="58525" cy="190311"/>
            </a:xfrm>
            <a:custGeom>
              <a:rect b="b" l="l" r="r" t="t"/>
              <a:pathLst>
                <a:path extrusionOk="0" h="11261" w="3463">
                  <a:moveTo>
                    <a:pt x="2511" y="0"/>
                  </a:moveTo>
                  <a:cubicBezTo>
                    <a:pt x="2202" y="0"/>
                    <a:pt x="1895" y="165"/>
                    <a:pt x="1779" y="546"/>
                  </a:cubicBezTo>
                  <a:cubicBezTo>
                    <a:pt x="775" y="3769"/>
                    <a:pt x="189" y="7117"/>
                    <a:pt x="22" y="10507"/>
                  </a:cubicBezTo>
                  <a:cubicBezTo>
                    <a:pt x="1" y="11009"/>
                    <a:pt x="377" y="11260"/>
                    <a:pt x="764" y="11260"/>
                  </a:cubicBezTo>
                  <a:cubicBezTo>
                    <a:pt x="1152" y="11260"/>
                    <a:pt x="1549" y="11009"/>
                    <a:pt x="1570" y="10507"/>
                  </a:cubicBezTo>
                  <a:cubicBezTo>
                    <a:pt x="1738" y="7284"/>
                    <a:pt x="2323" y="4062"/>
                    <a:pt x="3286" y="965"/>
                  </a:cubicBezTo>
                  <a:cubicBezTo>
                    <a:pt x="3463" y="383"/>
                    <a:pt x="2983" y="0"/>
                    <a:pt x="2511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p15"/>
          <p:cNvSpPr txBox="1"/>
          <p:nvPr/>
        </p:nvSpPr>
        <p:spPr>
          <a:xfrm>
            <a:off x="5137900" y="5045667"/>
            <a:ext cx="4000000" cy="15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33">
                <a:solidFill>
                  <a:srgbClr val="073763"/>
                </a:solidFill>
                <a:highlight>
                  <a:srgbClr val="F9CB9C"/>
                </a:highlight>
                <a:latin typeface="Chewy"/>
                <a:ea typeface="Chewy"/>
                <a:cs typeface="Chewy"/>
                <a:sym typeface="Chewy"/>
              </a:rPr>
              <a:t>Proyecto ritmo y movimiento</a:t>
            </a:r>
            <a:endParaRPr sz="3333">
              <a:solidFill>
                <a:srgbClr val="073763"/>
              </a:solidFill>
              <a:highlight>
                <a:srgbClr val="F9CB9C"/>
              </a:highlight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890" name="Google Shape;1890;p15"/>
          <p:cNvSpPr/>
          <p:nvPr/>
        </p:nvSpPr>
        <p:spPr>
          <a:xfrm>
            <a:off x="368465" y="4596668"/>
            <a:ext cx="1691612" cy="1350267"/>
          </a:xfrm>
          <a:custGeom>
            <a:rect b="b" l="l" r="r" t="t"/>
            <a:pathLst>
              <a:path extrusionOk="0" h="49059" w="61461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rgbClr val="61D8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15"/>
          <p:cNvSpPr txBox="1"/>
          <p:nvPr/>
        </p:nvSpPr>
        <p:spPr>
          <a:xfrm rot="-953789">
            <a:off x="5153871" y="1525182"/>
            <a:ext cx="4569548" cy="100773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Practica las canciones :</a:t>
            </a:r>
            <a:endParaRPr b="1" sz="266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6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Historia de Juan y Pedro</a:t>
            </a:r>
            <a:endParaRPr sz="24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Pica piedra</a:t>
            </a:r>
            <a:endParaRPr sz="24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2" name="Google Shape;1892;p15"/>
          <p:cNvSpPr txBox="1"/>
          <p:nvPr/>
        </p:nvSpPr>
        <p:spPr>
          <a:xfrm rot="-1053582">
            <a:off x="7058455" y="2904083"/>
            <a:ext cx="1921119" cy="65441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2000">
                <a:solidFill>
                  <a:srgbClr val="073763"/>
                </a:solidFill>
                <a:highlight>
                  <a:srgbClr val="F9CB9C"/>
                </a:highlight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b="1" lang="en" sz="2000">
                <a:solidFill>
                  <a:srgbClr val="073763"/>
                </a:solidFill>
                <a:highlight>
                  <a:srgbClr val="F9CB9C"/>
                </a:highlight>
                <a:latin typeface="Raleway"/>
                <a:ea typeface="Raleway"/>
                <a:cs typeface="Raleway"/>
                <a:sym typeface="Raleway"/>
              </a:rPr>
              <a:t>Ver video 3</a:t>
            </a:r>
            <a:endParaRPr sz="2400">
              <a:solidFill>
                <a:srgbClr val="073763"/>
              </a:solidFill>
              <a:highlight>
                <a:srgbClr val="F9CB9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6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16"/>
          <p:cNvSpPr txBox="1"/>
          <p:nvPr>
            <p:ph idx="4294967295" type="sldNum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6D9EEB"/>
                </a:solidFill>
              </a:rPr>
              <a:t>‹#›</a:t>
            </a:fld>
            <a:endParaRPr>
              <a:solidFill>
                <a:srgbClr val="6D9EEB"/>
              </a:solidFill>
            </a:endParaRPr>
          </a:p>
        </p:txBody>
      </p:sp>
      <p:grpSp>
        <p:nvGrpSpPr>
          <p:cNvPr id="1898" name="Google Shape;1898;p16"/>
          <p:cNvGrpSpPr/>
          <p:nvPr/>
        </p:nvGrpSpPr>
        <p:grpSpPr>
          <a:xfrm rot="-997005">
            <a:off x="464064" y="1395134"/>
            <a:ext cx="4885532" cy="5179559"/>
            <a:chOff x="3131582" y="2265732"/>
            <a:chExt cx="870147" cy="867376"/>
          </a:xfrm>
        </p:grpSpPr>
        <p:sp>
          <p:nvSpPr>
            <p:cNvPr id="1899" name="Google Shape;1899;p16"/>
            <p:cNvSpPr/>
            <p:nvPr/>
          </p:nvSpPr>
          <p:spPr>
            <a:xfrm>
              <a:off x="3131582" y="2265732"/>
              <a:ext cx="870147" cy="867376"/>
            </a:xfrm>
            <a:custGeom>
              <a:rect b="b" l="l" r="r" t="t"/>
              <a:pathLst>
                <a:path extrusionOk="0" h="51324" w="51488">
                  <a:moveTo>
                    <a:pt x="15957" y="1567"/>
                  </a:moveTo>
                  <a:cubicBezTo>
                    <a:pt x="16333" y="1567"/>
                    <a:pt x="16706" y="1573"/>
                    <a:pt x="17076" y="1585"/>
                  </a:cubicBezTo>
                  <a:cubicBezTo>
                    <a:pt x="22642" y="1752"/>
                    <a:pt x="28124" y="2547"/>
                    <a:pt x="33607" y="3091"/>
                  </a:cubicBezTo>
                  <a:cubicBezTo>
                    <a:pt x="36537" y="3384"/>
                    <a:pt x="39759" y="3342"/>
                    <a:pt x="42605" y="4012"/>
                  </a:cubicBezTo>
                  <a:cubicBezTo>
                    <a:pt x="46497" y="4891"/>
                    <a:pt x="47627" y="9118"/>
                    <a:pt x="48004" y="12633"/>
                  </a:cubicBezTo>
                  <a:cubicBezTo>
                    <a:pt x="48715" y="19162"/>
                    <a:pt x="48088" y="25984"/>
                    <a:pt x="48046" y="32555"/>
                  </a:cubicBezTo>
                  <a:cubicBezTo>
                    <a:pt x="48046" y="34229"/>
                    <a:pt x="48046" y="35945"/>
                    <a:pt x="48004" y="37619"/>
                  </a:cubicBezTo>
                  <a:cubicBezTo>
                    <a:pt x="47962" y="38498"/>
                    <a:pt x="47878" y="39335"/>
                    <a:pt x="47753" y="40213"/>
                  </a:cubicBezTo>
                  <a:cubicBezTo>
                    <a:pt x="47585" y="40841"/>
                    <a:pt x="46958" y="41720"/>
                    <a:pt x="46916" y="42348"/>
                  </a:cubicBezTo>
                  <a:cubicBezTo>
                    <a:pt x="46832" y="43352"/>
                    <a:pt x="47627" y="44482"/>
                    <a:pt x="48004" y="45403"/>
                  </a:cubicBezTo>
                  <a:cubicBezTo>
                    <a:pt x="48442" y="46487"/>
                    <a:pt x="48945" y="47554"/>
                    <a:pt x="49344" y="48645"/>
                  </a:cubicBezTo>
                  <a:lnTo>
                    <a:pt x="49344" y="48645"/>
                  </a:lnTo>
                  <a:lnTo>
                    <a:pt x="46790" y="46910"/>
                  </a:lnTo>
                  <a:cubicBezTo>
                    <a:pt x="45995" y="46366"/>
                    <a:pt x="44907" y="45236"/>
                    <a:pt x="44028" y="45068"/>
                  </a:cubicBezTo>
                  <a:cubicBezTo>
                    <a:pt x="43925" y="45048"/>
                    <a:pt x="43817" y="45038"/>
                    <a:pt x="43706" y="45038"/>
                  </a:cubicBezTo>
                  <a:cubicBezTo>
                    <a:pt x="42917" y="45038"/>
                    <a:pt x="41963" y="45502"/>
                    <a:pt x="41266" y="45612"/>
                  </a:cubicBezTo>
                  <a:cubicBezTo>
                    <a:pt x="39466" y="45822"/>
                    <a:pt x="37708" y="45905"/>
                    <a:pt x="35909" y="45905"/>
                  </a:cubicBezTo>
                  <a:lnTo>
                    <a:pt x="16825" y="46366"/>
                  </a:lnTo>
                  <a:cubicBezTo>
                    <a:pt x="14235" y="46404"/>
                    <a:pt x="11646" y="46580"/>
                    <a:pt x="9056" y="46580"/>
                  </a:cubicBezTo>
                  <a:cubicBezTo>
                    <a:pt x="8800" y="46580"/>
                    <a:pt x="8543" y="46579"/>
                    <a:pt x="8287" y="46575"/>
                  </a:cubicBezTo>
                  <a:cubicBezTo>
                    <a:pt x="6446" y="46533"/>
                    <a:pt x="4897" y="46407"/>
                    <a:pt x="3767" y="44859"/>
                  </a:cubicBezTo>
                  <a:cubicBezTo>
                    <a:pt x="3014" y="43854"/>
                    <a:pt x="2553" y="42683"/>
                    <a:pt x="2428" y="41469"/>
                  </a:cubicBezTo>
                  <a:cubicBezTo>
                    <a:pt x="2260" y="38874"/>
                    <a:pt x="2595" y="36154"/>
                    <a:pt x="2553" y="33559"/>
                  </a:cubicBezTo>
                  <a:cubicBezTo>
                    <a:pt x="2470" y="30336"/>
                    <a:pt x="2344" y="27114"/>
                    <a:pt x="2177" y="23933"/>
                  </a:cubicBezTo>
                  <a:cubicBezTo>
                    <a:pt x="1884" y="18702"/>
                    <a:pt x="670" y="12591"/>
                    <a:pt x="3097" y="7653"/>
                  </a:cubicBezTo>
                  <a:cubicBezTo>
                    <a:pt x="5512" y="2708"/>
                    <a:pt x="10933" y="1567"/>
                    <a:pt x="15957" y="1567"/>
                  </a:cubicBezTo>
                  <a:close/>
                  <a:moveTo>
                    <a:pt x="15620" y="1"/>
                  </a:moveTo>
                  <a:cubicBezTo>
                    <a:pt x="11783" y="1"/>
                    <a:pt x="7836" y="625"/>
                    <a:pt x="4813" y="3049"/>
                  </a:cubicBezTo>
                  <a:cubicBezTo>
                    <a:pt x="754" y="6272"/>
                    <a:pt x="0" y="11545"/>
                    <a:pt x="126" y="16400"/>
                  </a:cubicBezTo>
                  <a:cubicBezTo>
                    <a:pt x="293" y="23473"/>
                    <a:pt x="1005" y="30546"/>
                    <a:pt x="1005" y="37619"/>
                  </a:cubicBezTo>
                  <a:cubicBezTo>
                    <a:pt x="1005" y="41176"/>
                    <a:pt x="628" y="46114"/>
                    <a:pt x="4855" y="47663"/>
                  </a:cubicBezTo>
                  <a:cubicBezTo>
                    <a:pt x="6135" y="48136"/>
                    <a:pt x="7614" y="48279"/>
                    <a:pt x="9133" y="48279"/>
                  </a:cubicBezTo>
                  <a:cubicBezTo>
                    <a:pt x="11241" y="48279"/>
                    <a:pt x="13428" y="48005"/>
                    <a:pt x="15276" y="47956"/>
                  </a:cubicBezTo>
                  <a:lnTo>
                    <a:pt x="27664" y="47663"/>
                  </a:lnTo>
                  <a:cubicBezTo>
                    <a:pt x="31640" y="47579"/>
                    <a:pt x="35658" y="47579"/>
                    <a:pt x="39675" y="47370"/>
                  </a:cubicBezTo>
                  <a:cubicBezTo>
                    <a:pt x="40726" y="47308"/>
                    <a:pt x="42005" y="46881"/>
                    <a:pt x="43142" y="46881"/>
                  </a:cubicBezTo>
                  <a:cubicBezTo>
                    <a:pt x="43544" y="46881"/>
                    <a:pt x="43929" y="46935"/>
                    <a:pt x="44279" y="47077"/>
                  </a:cubicBezTo>
                  <a:cubicBezTo>
                    <a:pt x="46270" y="47873"/>
                    <a:pt x="48261" y="49731"/>
                    <a:pt x="50036" y="50990"/>
                  </a:cubicBezTo>
                  <a:lnTo>
                    <a:pt x="50036" y="50990"/>
                  </a:lnTo>
                  <a:cubicBezTo>
                    <a:pt x="50150" y="51172"/>
                    <a:pt x="50329" y="51267"/>
                    <a:pt x="50520" y="51289"/>
                  </a:cubicBezTo>
                  <a:lnTo>
                    <a:pt x="50520" y="51289"/>
                  </a:lnTo>
                  <a:cubicBezTo>
                    <a:pt x="50591" y="51313"/>
                    <a:pt x="50661" y="51324"/>
                    <a:pt x="50728" y="51324"/>
                  </a:cubicBezTo>
                  <a:cubicBezTo>
                    <a:pt x="51156" y="51324"/>
                    <a:pt x="51488" y="50877"/>
                    <a:pt x="51454" y="50436"/>
                  </a:cubicBezTo>
                  <a:lnTo>
                    <a:pt x="51454" y="50436"/>
                  </a:lnTo>
                  <a:cubicBezTo>
                    <a:pt x="51451" y="50392"/>
                    <a:pt x="51445" y="50347"/>
                    <a:pt x="51436" y="50300"/>
                  </a:cubicBezTo>
                  <a:cubicBezTo>
                    <a:pt x="51101" y="48458"/>
                    <a:pt x="50264" y="46742"/>
                    <a:pt x="49510" y="44984"/>
                  </a:cubicBezTo>
                  <a:cubicBezTo>
                    <a:pt x="49218" y="44440"/>
                    <a:pt x="48966" y="43813"/>
                    <a:pt x="48799" y="43227"/>
                  </a:cubicBezTo>
                  <a:cubicBezTo>
                    <a:pt x="48506" y="41804"/>
                    <a:pt x="48799" y="42725"/>
                    <a:pt x="49008" y="41511"/>
                  </a:cubicBezTo>
                  <a:cubicBezTo>
                    <a:pt x="49552" y="38205"/>
                    <a:pt x="49594" y="34940"/>
                    <a:pt x="49636" y="31550"/>
                  </a:cubicBezTo>
                  <a:cubicBezTo>
                    <a:pt x="49678" y="25021"/>
                    <a:pt x="50389" y="18116"/>
                    <a:pt x="49427" y="11671"/>
                  </a:cubicBezTo>
                  <a:cubicBezTo>
                    <a:pt x="49176" y="9202"/>
                    <a:pt x="48297" y="6858"/>
                    <a:pt x="46874" y="4849"/>
                  </a:cubicBezTo>
                  <a:cubicBezTo>
                    <a:pt x="45200" y="2589"/>
                    <a:pt x="43275" y="2505"/>
                    <a:pt x="40596" y="2254"/>
                  </a:cubicBezTo>
                  <a:cubicBezTo>
                    <a:pt x="33523" y="1543"/>
                    <a:pt x="26450" y="664"/>
                    <a:pt x="19336" y="162"/>
                  </a:cubicBezTo>
                  <a:cubicBezTo>
                    <a:pt x="18134" y="68"/>
                    <a:pt x="16883" y="1"/>
                    <a:pt x="1562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16"/>
            <p:cNvSpPr/>
            <p:nvPr/>
          </p:nvSpPr>
          <p:spPr>
            <a:xfrm>
              <a:off x="3215744" y="2935598"/>
              <a:ext cx="57832" cy="75560"/>
            </a:xfrm>
            <a:custGeom>
              <a:rect b="b" l="l" r="r" t="t"/>
              <a:pathLst>
                <a:path extrusionOk="0" h="4471" w="3422">
                  <a:moveTo>
                    <a:pt x="796" y="1"/>
                  </a:moveTo>
                  <a:cubicBezTo>
                    <a:pt x="398" y="1"/>
                    <a:pt x="1" y="263"/>
                    <a:pt x="1" y="786"/>
                  </a:cubicBezTo>
                  <a:cubicBezTo>
                    <a:pt x="43" y="2209"/>
                    <a:pt x="754" y="3548"/>
                    <a:pt x="1968" y="4343"/>
                  </a:cubicBezTo>
                  <a:cubicBezTo>
                    <a:pt x="2104" y="4432"/>
                    <a:pt x="2238" y="4470"/>
                    <a:pt x="2364" y="4470"/>
                  </a:cubicBezTo>
                  <a:cubicBezTo>
                    <a:pt x="3008" y="4470"/>
                    <a:pt x="3422" y="3452"/>
                    <a:pt x="2721" y="2962"/>
                  </a:cubicBezTo>
                  <a:cubicBezTo>
                    <a:pt x="2010" y="2460"/>
                    <a:pt x="1591" y="1665"/>
                    <a:pt x="1591" y="786"/>
                  </a:cubicBezTo>
                  <a:cubicBezTo>
                    <a:pt x="1591" y="263"/>
                    <a:pt x="1194" y="1"/>
                    <a:pt x="796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16"/>
            <p:cNvSpPr/>
            <p:nvPr/>
          </p:nvSpPr>
          <p:spPr>
            <a:xfrm>
              <a:off x="3273390" y="2953816"/>
              <a:ext cx="66028" cy="70862"/>
            </a:xfrm>
            <a:custGeom>
              <a:rect b="b" l="l" r="r" t="t"/>
              <a:pathLst>
                <a:path extrusionOk="0" h="4193" w="3907">
                  <a:moveTo>
                    <a:pt x="770" y="1"/>
                  </a:moveTo>
                  <a:cubicBezTo>
                    <a:pt x="377" y="1"/>
                    <a:pt x="1" y="252"/>
                    <a:pt x="22" y="754"/>
                  </a:cubicBezTo>
                  <a:cubicBezTo>
                    <a:pt x="105" y="2302"/>
                    <a:pt x="1152" y="3684"/>
                    <a:pt x="2658" y="4144"/>
                  </a:cubicBezTo>
                  <a:cubicBezTo>
                    <a:pt x="2753" y="4177"/>
                    <a:pt x="2843" y="4192"/>
                    <a:pt x="2926" y="4192"/>
                  </a:cubicBezTo>
                  <a:cubicBezTo>
                    <a:pt x="3683" y="4192"/>
                    <a:pt x="3906" y="2939"/>
                    <a:pt x="3077" y="2637"/>
                  </a:cubicBezTo>
                  <a:cubicBezTo>
                    <a:pt x="2240" y="2344"/>
                    <a:pt x="1654" y="1633"/>
                    <a:pt x="1612" y="754"/>
                  </a:cubicBezTo>
                  <a:cubicBezTo>
                    <a:pt x="1570" y="252"/>
                    <a:pt x="1162" y="1"/>
                    <a:pt x="77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16"/>
            <p:cNvSpPr/>
            <p:nvPr/>
          </p:nvSpPr>
          <p:spPr>
            <a:xfrm>
              <a:off x="3789921" y="2365577"/>
              <a:ext cx="77267" cy="69848"/>
            </a:xfrm>
            <a:custGeom>
              <a:rect b="b" l="l" r="r" t="t"/>
              <a:pathLst>
                <a:path extrusionOk="0" h="4133" w="4572">
                  <a:moveTo>
                    <a:pt x="1091" y="0"/>
                  </a:moveTo>
                  <a:cubicBezTo>
                    <a:pt x="287" y="0"/>
                    <a:pt x="1" y="1266"/>
                    <a:pt x="888" y="1536"/>
                  </a:cubicBezTo>
                  <a:lnTo>
                    <a:pt x="846" y="1536"/>
                  </a:lnTo>
                  <a:cubicBezTo>
                    <a:pt x="1892" y="1787"/>
                    <a:pt x="2687" y="2582"/>
                    <a:pt x="2939" y="3586"/>
                  </a:cubicBezTo>
                  <a:cubicBezTo>
                    <a:pt x="3071" y="3968"/>
                    <a:pt x="3368" y="4132"/>
                    <a:pt x="3665" y="4132"/>
                  </a:cubicBezTo>
                  <a:cubicBezTo>
                    <a:pt x="4118" y="4132"/>
                    <a:pt x="4572" y="3749"/>
                    <a:pt x="4445" y="3168"/>
                  </a:cubicBezTo>
                  <a:cubicBezTo>
                    <a:pt x="4027" y="1661"/>
                    <a:pt x="2855" y="448"/>
                    <a:pt x="1306" y="29"/>
                  </a:cubicBezTo>
                  <a:cubicBezTo>
                    <a:pt x="1231" y="9"/>
                    <a:pt x="1159" y="0"/>
                    <a:pt x="1091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3" name="Google Shape;1903;p16"/>
          <p:cNvGrpSpPr/>
          <p:nvPr/>
        </p:nvGrpSpPr>
        <p:grpSpPr>
          <a:xfrm>
            <a:off x="5866446" y="627994"/>
            <a:ext cx="5353935" cy="5717513"/>
            <a:chOff x="4875791" y="946666"/>
            <a:chExt cx="1263475" cy="1443671"/>
          </a:xfrm>
        </p:grpSpPr>
        <p:sp>
          <p:nvSpPr>
            <p:cNvPr id="1904" name="Google Shape;1904;p16"/>
            <p:cNvSpPr/>
            <p:nvPr/>
          </p:nvSpPr>
          <p:spPr>
            <a:xfrm>
              <a:off x="5455534" y="1055601"/>
              <a:ext cx="53695" cy="44148"/>
            </a:xfrm>
            <a:custGeom>
              <a:rect b="b" l="l" r="r" t="t"/>
              <a:pathLst>
                <a:path extrusionOk="0" h="2830" w="3442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16"/>
            <p:cNvSpPr/>
            <p:nvPr/>
          </p:nvSpPr>
          <p:spPr>
            <a:xfrm>
              <a:off x="4952637" y="2200313"/>
              <a:ext cx="1086088" cy="135782"/>
            </a:xfrm>
            <a:custGeom>
              <a:rect b="b" l="l" r="r" t="t"/>
              <a:pathLst>
                <a:path extrusionOk="0" h="8704" w="69621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16"/>
            <p:cNvSpPr/>
            <p:nvPr/>
          </p:nvSpPr>
          <p:spPr>
            <a:xfrm>
              <a:off x="4875791" y="946666"/>
              <a:ext cx="1263475" cy="1443671"/>
            </a:xfrm>
            <a:custGeom>
              <a:rect b="b" l="l" r="r" t="t"/>
              <a:pathLst>
                <a:path extrusionOk="0" h="92543" w="80992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16"/>
            <p:cNvSpPr/>
            <p:nvPr/>
          </p:nvSpPr>
          <p:spPr>
            <a:xfrm>
              <a:off x="5451010" y="1048035"/>
              <a:ext cx="109075" cy="99419"/>
            </a:xfrm>
            <a:custGeom>
              <a:rect b="b" l="l" r="r" t="t"/>
              <a:pathLst>
                <a:path extrusionOk="0" h="6373" w="6992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16"/>
            <p:cNvSpPr/>
            <p:nvPr/>
          </p:nvSpPr>
          <p:spPr>
            <a:xfrm>
              <a:off x="5519557" y="1088423"/>
              <a:ext cx="44476" cy="37346"/>
            </a:xfrm>
            <a:custGeom>
              <a:rect b="b" l="l" r="r" t="t"/>
              <a:pathLst>
                <a:path extrusionOk="0" h="2394" w="2851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16"/>
            <p:cNvSpPr/>
            <p:nvPr/>
          </p:nvSpPr>
          <p:spPr>
            <a:xfrm>
              <a:off x="5895142" y="2207801"/>
              <a:ext cx="92118" cy="88171"/>
            </a:xfrm>
            <a:custGeom>
              <a:rect b="b" l="l" r="r" t="t"/>
              <a:pathLst>
                <a:path extrusionOk="0" h="5652" w="5905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16"/>
            <p:cNvSpPr/>
            <p:nvPr/>
          </p:nvSpPr>
          <p:spPr>
            <a:xfrm>
              <a:off x="5972549" y="2200578"/>
              <a:ext cx="66768" cy="62618"/>
            </a:xfrm>
            <a:custGeom>
              <a:rect b="b" l="l" r="r" t="t"/>
              <a:pathLst>
                <a:path extrusionOk="0" h="4014" w="428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16"/>
            <p:cNvSpPr/>
            <p:nvPr/>
          </p:nvSpPr>
          <p:spPr>
            <a:xfrm>
              <a:off x="5653295" y="1253830"/>
              <a:ext cx="46348" cy="54990"/>
            </a:xfrm>
            <a:custGeom>
              <a:rect b="b" l="l" r="r" t="t"/>
              <a:pathLst>
                <a:path extrusionOk="0" h="3525" w="2971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16"/>
            <p:cNvSpPr/>
            <p:nvPr/>
          </p:nvSpPr>
          <p:spPr>
            <a:xfrm>
              <a:off x="5717458" y="1246482"/>
              <a:ext cx="39406" cy="33056"/>
            </a:xfrm>
            <a:custGeom>
              <a:rect b="b" l="l" r="r" t="t"/>
              <a:pathLst>
                <a:path extrusionOk="0" h="2119" w="2526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16"/>
            <p:cNvSpPr/>
            <p:nvPr/>
          </p:nvSpPr>
          <p:spPr>
            <a:xfrm>
              <a:off x="4952637" y="2273945"/>
              <a:ext cx="55505" cy="62150"/>
            </a:xfrm>
            <a:custGeom>
              <a:rect b="b" l="l" r="r" t="t"/>
              <a:pathLst>
                <a:path extrusionOk="0" h="3984" w="3558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16"/>
            <p:cNvSpPr/>
            <p:nvPr/>
          </p:nvSpPr>
          <p:spPr>
            <a:xfrm>
              <a:off x="5373026" y="960737"/>
              <a:ext cx="280285" cy="323794"/>
            </a:xfrm>
            <a:custGeom>
              <a:rect b="b" l="l" r="r" t="t"/>
              <a:pathLst>
                <a:path extrusionOk="0" h="20756" w="17967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5" name="Google Shape;1915;p16"/>
          <p:cNvSpPr txBox="1"/>
          <p:nvPr>
            <p:ph idx="4294967295" type="body"/>
          </p:nvPr>
        </p:nvSpPr>
        <p:spPr>
          <a:xfrm>
            <a:off x="166833" y="99167"/>
            <a:ext cx="4000000" cy="11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Clr>
                <a:srgbClr val="6D9EEB"/>
              </a:buClr>
              <a:buSzPts val="1800"/>
              <a:buNone/>
            </a:pPr>
            <a:r>
              <a:rPr lang="en" sz="6667">
                <a:solidFill>
                  <a:srgbClr val="6D9EEB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MIÉRCOLES</a:t>
            </a:r>
            <a:endParaRPr sz="6667">
              <a:solidFill>
                <a:srgbClr val="6D9EEB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916" name="Google Shape;1916;p16"/>
          <p:cNvSpPr txBox="1"/>
          <p:nvPr/>
        </p:nvSpPr>
        <p:spPr>
          <a:xfrm>
            <a:off x="6543400" y="2120400"/>
            <a:ext cx="4000000" cy="33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None/>
            </a:pPr>
            <a:r>
              <a:rPr b="1" lang="en" sz="2347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Te invitamos a escuchar y bailar  con la tía Cony y tío Cristian.</a:t>
            </a:r>
            <a:endParaRPr b="1" sz="2347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None/>
            </a:pPr>
            <a:r>
              <a:t/>
            </a:r>
            <a:endParaRPr sz="2347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7634" lvl="0" marL="457200" marR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Clr>
                <a:srgbClr val="073763"/>
              </a:buClr>
              <a:buSzPts val="2347"/>
              <a:buFont typeface="Raleway"/>
              <a:buAutoNum type="arabicPeriod"/>
            </a:pPr>
            <a:r>
              <a:rPr lang="en" sz="2347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Sigue el ritmo e imita los movimientos.</a:t>
            </a:r>
            <a:endParaRPr sz="2347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609585" marR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None/>
            </a:pPr>
            <a:r>
              <a:t/>
            </a:r>
            <a:endParaRPr sz="2347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77634" lvl="0" marL="457200" marR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Clr>
                <a:srgbClr val="073763"/>
              </a:buClr>
              <a:buSzPts val="2347"/>
              <a:buFont typeface="Raleway"/>
              <a:buAutoNum type="arabicPeriod"/>
            </a:pPr>
            <a:r>
              <a:rPr lang="en" sz="2347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Dibuja las partes del cuerpo que usaste.</a:t>
            </a:r>
            <a:endParaRPr sz="2347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None/>
            </a:pPr>
            <a:r>
              <a:t/>
            </a:r>
            <a:endParaRPr sz="2347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None/>
            </a:pPr>
            <a:r>
              <a:rPr b="1" lang="en" sz="2347">
                <a:solidFill>
                  <a:srgbClr val="0C343D"/>
                </a:solidFill>
                <a:highlight>
                  <a:srgbClr val="3D85C6"/>
                </a:highlight>
                <a:latin typeface="Raleway"/>
                <a:ea typeface="Raleway"/>
                <a:cs typeface="Raleway"/>
                <a:sym typeface="Raleway"/>
              </a:rPr>
              <a:t>Ver video 6</a:t>
            </a:r>
            <a:endParaRPr b="1" sz="2347">
              <a:solidFill>
                <a:srgbClr val="0C343D"/>
              </a:solidFill>
              <a:highlight>
                <a:srgbClr val="3D85C6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7" name="Google Shape;1917;p16"/>
          <p:cNvSpPr txBox="1"/>
          <p:nvPr/>
        </p:nvSpPr>
        <p:spPr>
          <a:xfrm>
            <a:off x="484033" y="2188967"/>
            <a:ext cx="4252400" cy="1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213054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¿Qué aprenderá su hij@?</a:t>
            </a:r>
            <a:endParaRPr b="1" sz="2667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67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3054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Ritmos y coordinación  corporal</a:t>
            </a:r>
            <a:endParaRPr sz="2400">
              <a:solidFill>
                <a:srgbClr val="213054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918" name="Google Shape;1918;p16"/>
          <p:cNvSpPr txBox="1"/>
          <p:nvPr/>
        </p:nvSpPr>
        <p:spPr>
          <a:xfrm>
            <a:off x="968433" y="4000000"/>
            <a:ext cx="4252400" cy="1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¿Qué evaluaremos?</a:t>
            </a:r>
            <a:endParaRPr b="1" sz="26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La coordinación entre el ritmo y los gestos  corporales</a:t>
            </a:r>
            <a:endParaRPr sz="2267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grpSp>
        <p:nvGrpSpPr>
          <p:cNvPr id="1919" name="Google Shape;1919;p16"/>
          <p:cNvGrpSpPr/>
          <p:nvPr/>
        </p:nvGrpSpPr>
        <p:grpSpPr>
          <a:xfrm>
            <a:off x="10788891" y="286871"/>
            <a:ext cx="1035171" cy="1032161"/>
            <a:chOff x="1021909" y="2933400"/>
            <a:chExt cx="367325" cy="367300"/>
          </a:xfrm>
        </p:grpSpPr>
        <p:sp>
          <p:nvSpPr>
            <p:cNvPr id="1920" name="Google Shape;1920;p16"/>
            <p:cNvSpPr/>
            <p:nvPr/>
          </p:nvSpPr>
          <p:spPr>
            <a:xfrm>
              <a:off x="1021909" y="2933400"/>
              <a:ext cx="367325" cy="367300"/>
            </a:xfrm>
            <a:custGeom>
              <a:rect b="b" l="l" r="r" t="t"/>
              <a:pathLst>
                <a:path extrusionOk="0" h="14692" w="14693">
                  <a:moveTo>
                    <a:pt x="7346" y="0"/>
                  </a:moveTo>
                  <a:cubicBezTo>
                    <a:pt x="3293" y="0"/>
                    <a:pt x="1" y="3293"/>
                    <a:pt x="1" y="7346"/>
                  </a:cubicBezTo>
                  <a:cubicBezTo>
                    <a:pt x="1" y="11399"/>
                    <a:pt x="3293" y="14691"/>
                    <a:pt x="7346" y="14691"/>
                  </a:cubicBezTo>
                  <a:cubicBezTo>
                    <a:pt x="11408" y="14691"/>
                    <a:pt x="14692" y="11399"/>
                    <a:pt x="14692" y="7346"/>
                  </a:cubicBezTo>
                  <a:cubicBezTo>
                    <a:pt x="14692" y="3293"/>
                    <a:pt x="11408" y="0"/>
                    <a:pt x="7346" y="0"/>
                  </a:cubicBezTo>
                  <a:close/>
                </a:path>
              </a:pathLst>
            </a:custGeom>
            <a:solidFill>
              <a:srgbClr val="E8C38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1" name="Google Shape;1921;p16"/>
            <p:cNvGrpSpPr/>
            <p:nvPr/>
          </p:nvGrpSpPr>
          <p:grpSpPr>
            <a:xfrm>
              <a:off x="1032250" y="2941875"/>
              <a:ext cx="354300" cy="351975"/>
              <a:chOff x="1032250" y="2941875"/>
              <a:chExt cx="354300" cy="351975"/>
            </a:xfrm>
          </p:grpSpPr>
          <p:sp>
            <p:nvSpPr>
              <p:cNvPr id="1922" name="Google Shape;1922;p16"/>
              <p:cNvSpPr/>
              <p:nvPr/>
            </p:nvSpPr>
            <p:spPr>
              <a:xfrm>
                <a:off x="1032250" y="3063850"/>
                <a:ext cx="228500" cy="230000"/>
              </a:xfrm>
              <a:custGeom>
                <a:rect b="b" l="l" r="r" t="t"/>
                <a:pathLst>
                  <a:path extrusionOk="0" h="9200" w="9140">
                    <a:moveTo>
                      <a:pt x="5929" y="1"/>
                    </a:moveTo>
                    <a:cubicBezTo>
                      <a:pt x="5748" y="1"/>
                      <a:pt x="5566" y="30"/>
                      <a:pt x="5388" y="91"/>
                    </a:cubicBezTo>
                    <a:cubicBezTo>
                      <a:pt x="5205" y="152"/>
                      <a:pt x="5043" y="254"/>
                      <a:pt x="4911" y="396"/>
                    </a:cubicBezTo>
                    <a:cubicBezTo>
                      <a:pt x="4728" y="599"/>
                      <a:pt x="4616" y="854"/>
                      <a:pt x="4575" y="1118"/>
                    </a:cubicBezTo>
                    <a:cubicBezTo>
                      <a:pt x="4434" y="1894"/>
                      <a:pt x="3764" y="2460"/>
                      <a:pt x="2980" y="2460"/>
                    </a:cubicBezTo>
                    <a:cubicBezTo>
                      <a:pt x="2973" y="2460"/>
                      <a:pt x="2966" y="2460"/>
                      <a:pt x="2959" y="2460"/>
                    </a:cubicBezTo>
                    <a:cubicBezTo>
                      <a:pt x="2944" y="2460"/>
                      <a:pt x="2929" y="2459"/>
                      <a:pt x="2914" y="2459"/>
                    </a:cubicBezTo>
                    <a:cubicBezTo>
                      <a:pt x="2056" y="2459"/>
                      <a:pt x="1251" y="2744"/>
                      <a:pt x="692" y="3314"/>
                    </a:cubicBezTo>
                    <a:cubicBezTo>
                      <a:pt x="346" y="3649"/>
                      <a:pt x="113" y="4086"/>
                      <a:pt x="1" y="4554"/>
                    </a:cubicBezTo>
                    <a:cubicBezTo>
                      <a:pt x="672" y="6475"/>
                      <a:pt x="2125" y="8041"/>
                      <a:pt x="3996" y="8854"/>
                    </a:cubicBezTo>
                    <a:cubicBezTo>
                      <a:pt x="4321" y="8996"/>
                      <a:pt x="4646" y="9108"/>
                      <a:pt x="4982" y="9199"/>
                    </a:cubicBezTo>
                    <a:cubicBezTo>
                      <a:pt x="5358" y="9077"/>
                      <a:pt x="5683" y="8864"/>
                      <a:pt x="5968" y="8589"/>
                    </a:cubicBezTo>
                    <a:cubicBezTo>
                      <a:pt x="6578" y="7980"/>
                      <a:pt x="6862" y="7075"/>
                      <a:pt x="6812" y="6150"/>
                    </a:cubicBezTo>
                    <a:cubicBezTo>
                      <a:pt x="6761" y="5367"/>
                      <a:pt x="7289" y="4655"/>
                      <a:pt x="8052" y="4472"/>
                    </a:cubicBezTo>
                    <a:cubicBezTo>
                      <a:pt x="8286" y="4432"/>
                      <a:pt x="8499" y="4320"/>
                      <a:pt x="8682" y="4168"/>
                    </a:cubicBezTo>
                    <a:cubicBezTo>
                      <a:pt x="8824" y="4025"/>
                      <a:pt x="8936" y="3842"/>
                      <a:pt x="9007" y="3649"/>
                    </a:cubicBezTo>
                    <a:cubicBezTo>
                      <a:pt x="9139" y="3263"/>
                      <a:pt x="8875" y="2856"/>
                      <a:pt x="8469" y="2816"/>
                    </a:cubicBezTo>
                    <a:cubicBezTo>
                      <a:pt x="8296" y="2805"/>
                      <a:pt x="8143" y="2734"/>
                      <a:pt x="8021" y="2612"/>
                    </a:cubicBezTo>
                    <a:cubicBezTo>
                      <a:pt x="7960" y="2551"/>
                      <a:pt x="7909" y="2480"/>
                      <a:pt x="7879" y="2399"/>
                    </a:cubicBezTo>
                    <a:lnTo>
                      <a:pt x="7818" y="2216"/>
                    </a:lnTo>
                    <a:lnTo>
                      <a:pt x="7777" y="2084"/>
                    </a:lnTo>
                    <a:lnTo>
                      <a:pt x="7686" y="1779"/>
                    </a:lnTo>
                    <a:lnTo>
                      <a:pt x="7594" y="1474"/>
                    </a:lnTo>
                    <a:lnTo>
                      <a:pt x="7503" y="1169"/>
                    </a:lnTo>
                    <a:lnTo>
                      <a:pt x="7472" y="1067"/>
                    </a:lnTo>
                    <a:lnTo>
                      <a:pt x="7411" y="884"/>
                    </a:lnTo>
                    <a:cubicBezTo>
                      <a:pt x="7330" y="752"/>
                      <a:pt x="7249" y="640"/>
                      <a:pt x="7147" y="518"/>
                    </a:cubicBezTo>
                    <a:cubicBezTo>
                      <a:pt x="6820" y="184"/>
                      <a:pt x="6380" y="1"/>
                      <a:pt x="5929" y="1"/>
                    </a:cubicBezTo>
                    <a:close/>
                  </a:path>
                </a:pathLst>
              </a:custGeom>
              <a:solidFill>
                <a:srgbClr val="EA939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16"/>
              <p:cNvSpPr/>
              <p:nvPr/>
            </p:nvSpPr>
            <p:spPr>
              <a:xfrm>
                <a:off x="1132125" y="3063850"/>
                <a:ext cx="128625" cy="230000"/>
              </a:xfrm>
              <a:custGeom>
                <a:rect b="b" l="l" r="r" t="t"/>
                <a:pathLst>
                  <a:path extrusionOk="0" h="9200" w="5145">
                    <a:moveTo>
                      <a:pt x="1932" y="1"/>
                    </a:moveTo>
                    <a:cubicBezTo>
                      <a:pt x="1752" y="1"/>
                      <a:pt x="1570" y="30"/>
                      <a:pt x="1393" y="91"/>
                    </a:cubicBezTo>
                    <a:cubicBezTo>
                      <a:pt x="1404" y="1769"/>
                      <a:pt x="1271" y="5997"/>
                      <a:pt x="1" y="8854"/>
                    </a:cubicBezTo>
                    <a:cubicBezTo>
                      <a:pt x="326" y="8996"/>
                      <a:pt x="651" y="9108"/>
                      <a:pt x="987" y="9199"/>
                    </a:cubicBezTo>
                    <a:cubicBezTo>
                      <a:pt x="1363" y="9077"/>
                      <a:pt x="1688" y="8864"/>
                      <a:pt x="1973" y="8589"/>
                    </a:cubicBezTo>
                    <a:cubicBezTo>
                      <a:pt x="2583" y="7980"/>
                      <a:pt x="2867" y="7075"/>
                      <a:pt x="2817" y="6150"/>
                    </a:cubicBezTo>
                    <a:cubicBezTo>
                      <a:pt x="2766" y="5367"/>
                      <a:pt x="3294" y="4655"/>
                      <a:pt x="4057" y="4472"/>
                    </a:cubicBezTo>
                    <a:cubicBezTo>
                      <a:pt x="4291" y="4432"/>
                      <a:pt x="4504" y="4320"/>
                      <a:pt x="4687" y="4168"/>
                    </a:cubicBezTo>
                    <a:cubicBezTo>
                      <a:pt x="4829" y="4025"/>
                      <a:pt x="4941" y="3842"/>
                      <a:pt x="5012" y="3649"/>
                    </a:cubicBezTo>
                    <a:cubicBezTo>
                      <a:pt x="5144" y="3263"/>
                      <a:pt x="4880" y="2856"/>
                      <a:pt x="4474" y="2816"/>
                    </a:cubicBezTo>
                    <a:cubicBezTo>
                      <a:pt x="4301" y="2805"/>
                      <a:pt x="4148" y="2734"/>
                      <a:pt x="4026" y="2612"/>
                    </a:cubicBezTo>
                    <a:cubicBezTo>
                      <a:pt x="3965" y="2551"/>
                      <a:pt x="3914" y="2480"/>
                      <a:pt x="3884" y="2399"/>
                    </a:cubicBezTo>
                    <a:lnTo>
                      <a:pt x="3823" y="2216"/>
                    </a:lnTo>
                    <a:lnTo>
                      <a:pt x="3782" y="2084"/>
                    </a:lnTo>
                    <a:lnTo>
                      <a:pt x="3691" y="1779"/>
                    </a:lnTo>
                    <a:lnTo>
                      <a:pt x="3599" y="1474"/>
                    </a:lnTo>
                    <a:lnTo>
                      <a:pt x="3508" y="1169"/>
                    </a:lnTo>
                    <a:lnTo>
                      <a:pt x="3477" y="1077"/>
                    </a:lnTo>
                    <a:lnTo>
                      <a:pt x="3416" y="884"/>
                    </a:lnTo>
                    <a:cubicBezTo>
                      <a:pt x="3335" y="762"/>
                      <a:pt x="3254" y="640"/>
                      <a:pt x="3152" y="528"/>
                    </a:cubicBezTo>
                    <a:cubicBezTo>
                      <a:pt x="2825" y="187"/>
                      <a:pt x="2383" y="1"/>
                      <a:pt x="1932" y="1"/>
                    </a:cubicBez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16"/>
              <p:cNvSpPr/>
              <p:nvPr/>
            </p:nvSpPr>
            <p:spPr>
              <a:xfrm>
                <a:off x="1066800" y="3143250"/>
                <a:ext cx="64600" cy="34350"/>
              </a:xfrm>
              <a:custGeom>
                <a:rect b="b" l="l" r="r" t="t"/>
                <a:pathLst>
                  <a:path extrusionOk="0" h="1374" w="2584">
                    <a:moveTo>
                      <a:pt x="2384" y="1"/>
                    </a:moveTo>
                    <a:cubicBezTo>
                      <a:pt x="2330" y="1"/>
                      <a:pt x="2275" y="27"/>
                      <a:pt x="2238" y="77"/>
                    </a:cubicBezTo>
                    <a:cubicBezTo>
                      <a:pt x="2238" y="77"/>
                      <a:pt x="2014" y="361"/>
                      <a:pt x="1272" y="483"/>
                    </a:cubicBezTo>
                    <a:cubicBezTo>
                      <a:pt x="377" y="626"/>
                      <a:pt x="113" y="1053"/>
                      <a:pt x="83" y="1103"/>
                    </a:cubicBezTo>
                    <a:cubicBezTo>
                      <a:pt x="0" y="1248"/>
                      <a:pt x="122" y="1374"/>
                      <a:pt x="245" y="1374"/>
                    </a:cubicBezTo>
                    <a:cubicBezTo>
                      <a:pt x="303" y="1374"/>
                      <a:pt x="362" y="1345"/>
                      <a:pt x="398" y="1276"/>
                    </a:cubicBezTo>
                    <a:cubicBezTo>
                      <a:pt x="398" y="1276"/>
                      <a:pt x="601" y="941"/>
                      <a:pt x="1333" y="829"/>
                    </a:cubicBezTo>
                    <a:cubicBezTo>
                      <a:pt x="2228" y="676"/>
                      <a:pt x="2502" y="321"/>
                      <a:pt x="2532" y="280"/>
                    </a:cubicBezTo>
                    <a:cubicBezTo>
                      <a:pt x="2583" y="199"/>
                      <a:pt x="2563" y="87"/>
                      <a:pt x="2482" y="36"/>
                    </a:cubicBezTo>
                    <a:cubicBezTo>
                      <a:pt x="2454" y="12"/>
                      <a:pt x="2419" y="1"/>
                      <a:pt x="2384" y="1"/>
                    </a:cubicBezTo>
                    <a:close/>
                  </a:path>
                </a:pathLst>
              </a:custGeom>
              <a:solidFill>
                <a:srgbClr val="E67C7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16"/>
              <p:cNvSpPr/>
              <p:nvPr/>
            </p:nvSpPr>
            <p:spPr>
              <a:xfrm>
                <a:off x="1150175" y="3197225"/>
                <a:ext cx="37025" cy="62500"/>
              </a:xfrm>
              <a:custGeom>
                <a:rect b="b" l="l" r="r" t="t"/>
                <a:pathLst>
                  <a:path extrusionOk="0" h="2500" w="1481">
                    <a:moveTo>
                      <a:pt x="1226" y="1"/>
                    </a:moveTo>
                    <a:cubicBezTo>
                      <a:pt x="1195" y="1"/>
                      <a:pt x="1162" y="10"/>
                      <a:pt x="1129" y="32"/>
                    </a:cubicBezTo>
                    <a:cubicBezTo>
                      <a:pt x="1078" y="52"/>
                      <a:pt x="651" y="317"/>
                      <a:pt x="499" y="1221"/>
                    </a:cubicBezTo>
                    <a:cubicBezTo>
                      <a:pt x="377" y="1953"/>
                      <a:pt x="102" y="2187"/>
                      <a:pt x="102" y="2187"/>
                    </a:cubicBezTo>
                    <a:cubicBezTo>
                      <a:pt x="21" y="2238"/>
                      <a:pt x="1" y="2350"/>
                      <a:pt x="62" y="2431"/>
                    </a:cubicBezTo>
                    <a:cubicBezTo>
                      <a:pt x="93" y="2475"/>
                      <a:pt x="148" y="2500"/>
                      <a:pt x="205" y="2500"/>
                    </a:cubicBezTo>
                    <a:cubicBezTo>
                      <a:pt x="240" y="2500"/>
                      <a:pt x="275" y="2491"/>
                      <a:pt x="306" y="2472"/>
                    </a:cubicBezTo>
                    <a:cubicBezTo>
                      <a:pt x="336" y="2441"/>
                      <a:pt x="702" y="2167"/>
                      <a:pt x="844" y="1272"/>
                    </a:cubicBezTo>
                    <a:cubicBezTo>
                      <a:pt x="966" y="540"/>
                      <a:pt x="1302" y="337"/>
                      <a:pt x="1302" y="337"/>
                    </a:cubicBezTo>
                    <a:cubicBezTo>
                      <a:pt x="1480" y="244"/>
                      <a:pt x="1382" y="1"/>
                      <a:pt x="1226" y="1"/>
                    </a:cubicBezTo>
                    <a:close/>
                  </a:path>
                </a:pathLst>
              </a:custGeom>
              <a:solidFill>
                <a:srgbClr val="E67C7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16"/>
              <p:cNvSpPr/>
              <p:nvPr/>
            </p:nvSpPr>
            <p:spPr>
              <a:xfrm>
                <a:off x="1083075" y="3207675"/>
                <a:ext cx="37150" cy="37375"/>
              </a:xfrm>
              <a:custGeom>
                <a:rect b="b" l="l" r="r" t="t"/>
                <a:pathLst>
                  <a:path extrusionOk="0" h="1495" w="1486">
                    <a:moveTo>
                      <a:pt x="336" y="0"/>
                    </a:moveTo>
                    <a:lnTo>
                      <a:pt x="1" y="346"/>
                    </a:lnTo>
                    <a:lnTo>
                      <a:pt x="1150" y="1495"/>
                    </a:lnTo>
                    <a:lnTo>
                      <a:pt x="1485" y="1159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16"/>
              <p:cNvSpPr/>
              <p:nvPr/>
            </p:nvSpPr>
            <p:spPr>
              <a:xfrm>
                <a:off x="1102400" y="3188350"/>
                <a:ext cx="37125" cy="37400"/>
              </a:xfrm>
              <a:custGeom>
                <a:rect b="b" l="l" r="r" t="t"/>
                <a:pathLst>
                  <a:path extrusionOk="0" h="1496" w="1485">
                    <a:moveTo>
                      <a:pt x="336" y="1"/>
                    </a:moveTo>
                    <a:lnTo>
                      <a:pt x="0" y="336"/>
                    </a:lnTo>
                    <a:lnTo>
                      <a:pt x="1149" y="1495"/>
                    </a:lnTo>
                    <a:lnTo>
                      <a:pt x="1485" y="1149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16"/>
              <p:cNvSpPr/>
              <p:nvPr/>
            </p:nvSpPr>
            <p:spPr>
              <a:xfrm>
                <a:off x="1116625" y="3174125"/>
                <a:ext cx="37400" cy="37125"/>
              </a:xfrm>
              <a:custGeom>
                <a:rect b="b" l="l" r="r" t="t"/>
                <a:pathLst>
                  <a:path extrusionOk="0" h="1485" w="1496">
                    <a:moveTo>
                      <a:pt x="346" y="0"/>
                    </a:moveTo>
                    <a:lnTo>
                      <a:pt x="1" y="336"/>
                    </a:lnTo>
                    <a:lnTo>
                      <a:pt x="1149" y="1485"/>
                    </a:lnTo>
                    <a:lnTo>
                      <a:pt x="1495" y="1149"/>
                    </a:ln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16"/>
              <p:cNvSpPr/>
              <p:nvPr/>
            </p:nvSpPr>
            <p:spPr>
              <a:xfrm>
                <a:off x="1185000" y="2941875"/>
                <a:ext cx="201550" cy="201275"/>
              </a:xfrm>
              <a:custGeom>
                <a:rect b="b" l="l" r="r" t="t"/>
                <a:pathLst>
                  <a:path extrusionOk="0" h="8051" w="8062">
                    <a:moveTo>
                      <a:pt x="7074" y="467"/>
                    </a:moveTo>
                    <a:cubicBezTo>
                      <a:pt x="7174" y="467"/>
                      <a:pt x="7260" y="597"/>
                      <a:pt x="7167" y="691"/>
                    </a:cubicBezTo>
                    <a:lnTo>
                      <a:pt x="6364" y="1494"/>
                    </a:lnTo>
                    <a:cubicBezTo>
                      <a:pt x="6336" y="1519"/>
                      <a:pt x="6305" y="1530"/>
                      <a:pt x="6276" y="1530"/>
                    </a:cubicBezTo>
                    <a:cubicBezTo>
                      <a:pt x="6174" y="1530"/>
                      <a:pt x="6086" y="1405"/>
                      <a:pt x="6181" y="1311"/>
                    </a:cubicBezTo>
                    <a:lnTo>
                      <a:pt x="6984" y="508"/>
                    </a:lnTo>
                    <a:cubicBezTo>
                      <a:pt x="7012" y="479"/>
                      <a:pt x="7044" y="467"/>
                      <a:pt x="7074" y="467"/>
                    </a:cubicBezTo>
                    <a:close/>
                    <a:moveTo>
                      <a:pt x="7450" y="843"/>
                    </a:moveTo>
                    <a:cubicBezTo>
                      <a:pt x="7547" y="843"/>
                      <a:pt x="7629" y="971"/>
                      <a:pt x="7543" y="1057"/>
                    </a:cubicBezTo>
                    <a:lnTo>
                      <a:pt x="6730" y="1870"/>
                    </a:lnTo>
                    <a:cubicBezTo>
                      <a:pt x="6704" y="1895"/>
                      <a:pt x="6675" y="1906"/>
                      <a:pt x="6647" y="1906"/>
                    </a:cubicBezTo>
                    <a:cubicBezTo>
                      <a:pt x="6551" y="1906"/>
                      <a:pt x="6463" y="1781"/>
                      <a:pt x="6557" y="1687"/>
                    </a:cubicBezTo>
                    <a:lnTo>
                      <a:pt x="7360" y="884"/>
                    </a:lnTo>
                    <a:cubicBezTo>
                      <a:pt x="7388" y="855"/>
                      <a:pt x="7420" y="843"/>
                      <a:pt x="7450" y="843"/>
                    </a:cubicBezTo>
                    <a:close/>
                    <a:moveTo>
                      <a:pt x="6978" y="1"/>
                    </a:moveTo>
                    <a:cubicBezTo>
                      <a:pt x="6928" y="1"/>
                      <a:pt x="6885" y="24"/>
                      <a:pt x="6862" y="71"/>
                    </a:cubicBezTo>
                    <a:cubicBezTo>
                      <a:pt x="6628" y="569"/>
                      <a:pt x="6028" y="1016"/>
                      <a:pt x="5835" y="1158"/>
                    </a:cubicBezTo>
                    <a:cubicBezTo>
                      <a:pt x="5794" y="1179"/>
                      <a:pt x="5764" y="1229"/>
                      <a:pt x="5754" y="1280"/>
                    </a:cubicBezTo>
                    <a:lnTo>
                      <a:pt x="5713" y="1484"/>
                    </a:lnTo>
                    <a:cubicBezTo>
                      <a:pt x="5713" y="1504"/>
                      <a:pt x="5713" y="1514"/>
                      <a:pt x="5703" y="1534"/>
                    </a:cubicBezTo>
                    <a:cubicBezTo>
                      <a:pt x="5693" y="1555"/>
                      <a:pt x="5683" y="1575"/>
                      <a:pt x="5673" y="1595"/>
                    </a:cubicBezTo>
                    <a:cubicBezTo>
                      <a:pt x="5662" y="1616"/>
                      <a:pt x="5642" y="1636"/>
                      <a:pt x="5622" y="1656"/>
                    </a:cubicBezTo>
                    <a:lnTo>
                      <a:pt x="5317" y="1951"/>
                    </a:lnTo>
                    <a:lnTo>
                      <a:pt x="5164" y="2093"/>
                    </a:lnTo>
                    <a:lnTo>
                      <a:pt x="4808" y="2439"/>
                    </a:lnTo>
                    <a:lnTo>
                      <a:pt x="4646" y="2592"/>
                    </a:lnTo>
                    <a:lnTo>
                      <a:pt x="4168" y="3039"/>
                    </a:lnTo>
                    <a:lnTo>
                      <a:pt x="4005" y="3191"/>
                    </a:lnTo>
                    <a:lnTo>
                      <a:pt x="3446" y="3720"/>
                    </a:lnTo>
                    <a:lnTo>
                      <a:pt x="3284" y="3883"/>
                    </a:lnTo>
                    <a:lnTo>
                      <a:pt x="2765" y="4381"/>
                    </a:lnTo>
                    <a:lnTo>
                      <a:pt x="2603" y="4533"/>
                    </a:lnTo>
                    <a:lnTo>
                      <a:pt x="2115" y="5001"/>
                    </a:lnTo>
                    <a:lnTo>
                      <a:pt x="1952" y="5153"/>
                    </a:lnTo>
                    <a:lnTo>
                      <a:pt x="1403" y="5672"/>
                    </a:lnTo>
                    <a:lnTo>
                      <a:pt x="1301" y="5763"/>
                    </a:lnTo>
                    <a:lnTo>
                      <a:pt x="1240" y="5824"/>
                    </a:lnTo>
                    <a:lnTo>
                      <a:pt x="834" y="6221"/>
                    </a:lnTo>
                    <a:lnTo>
                      <a:pt x="671" y="6373"/>
                    </a:lnTo>
                    <a:lnTo>
                      <a:pt x="386" y="6637"/>
                    </a:lnTo>
                    <a:lnTo>
                      <a:pt x="234" y="6790"/>
                    </a:lnTo>
                    <a:lnTo>
                      <a:pt x="0" y="7003"/>
                    </a:lnTo>
                    <a:lnTo>
                      <a:pt x="1037" y="8050"/>
                    </a:lnTo>
                    <a:lnTo>
                      <a:pt x="1261" y="7827"/>
                    </a:lnTo>
                    <a:lnTo>
                      <a:pt x="1413" y="7664"/>
                    </a:lnTo>
                    <a:lnTo>
                      <a:pt x="1677" y="7379"/>
                    </a:lnTo>
                    <a:lnTo>
                      <a:pt x="1769" y="7288"/>
                    </a:lnTo>
                    <a:lnTo>
                      <a:pt x="1830" y="7227"/>
                    </a:lnTo>
                    <a:lnTo>
                      <a:pt x="2216" y="6810"/>
                    </a:lnTo>
                    <a:lnTo>
                      <a:pt x="2369" y="6648"/>
                    </a:lnTo>
                    <a:lnTo>
                      <a:pt x="2887" y="6099"/>
                    </a:lnTo>
                    <a:lnTo>
                      <a:pt x="3040" y="5936"/>
                    </a:lnTo>
                    <a:lnTo>
                      <a:pt x="3517" y="5448"/>
                    </a:lnTo>
                    <a:lnTo>
                      <a:pt x="3670" y="5285"/>
                    </a:lnTo>
                    <a:lnTo>
                      <a:pt x="4168" y="4757"/>
                    </a:lnTo>
                    <a:lnTo>
                      <a:pt x="4321" y="4594"/>
                    </a:lnTo>
                    <a:lnTo>
                      <a:pt x="4849" y="4035"/>
                    </a:lnTo>
                    <a:lnTo>
                      <a:pt x="5002" y="3883"/>
                    </a:lnTo>
                    <a:lnTo>
                      <a:pt x="5449" y="3405"/>
                    </a:lnTo>
                    <a:lnTo>
                      <a:pt x="5612" y="3252"/>
                    </a:lnTo>
                    <a:lnTo>
                      <a:pt x="5947" y="2886"/>
                    </a:lnTo>
                    <a:lnTo>
                      <a:pt x="6110" y="2724"/>
                    </a:lnTo>
                    <a:lnTo>
                      <a:pt x="6394" y="2419"/>
                    </a:lnTo>
                    <a:cubicBezTo>
                      <a:pt x="6415" y="2398"/>
                      <a:pt x="6435" y="2388"/>
                      <a:pt x="6455" y="2368"/>
                    </a:cubicBezTo>
                    <a:lnTo>
                      <a:pt x="6496" y="2358"/>
                    </a:lnTo>
                    <a:cubicBezTo>
                      <a:pt x="6516" y="2337"/>
                      <a:pt x="6537" y="2337"/>
                      <a:pt x="6567" y="2327"/>
                    </a:cubicBezTo>
                    <a:lnTo>
                      <a:pt x="6770" y="2287"/>
                    </a:lnTo>
                    <a:cubicBezTo>
                      <a:pt x="6821" y="2276"/>
                      <a:pt x="6862" y="2256"/>
                      <a:pt x="6892" y="2215"/>
                    </a:cubicBezTo>
                    <a:cubicBezTo>
                      <a:pt x="7035" y="2022"/>
                      <a:pt x="7482" y="1423"/>
                      <a:pt x="7980" y="1179"/>
                    </a:cubicBezTo>
                    <a:cubicBezTo>
                      <a:pt x="8051" y="1148"/>
                      <a:pt x="8061" y="1046"/>
                      <a:pt x="8000" y="955"/>
                    </a:cubicBezTo>
                    <a:cubicBezTo>
                      <a:pt x="7889" y="792"/>
                      <a:pt x="7777" y="630"/>
                      <a:pt x="7706" y="518"/>
                    </a:cubicBezTo>
                    <a:cubicBezTo>
                      <a:pt x="7655" y="447"/>
                      <a:pt x="7594" y="386"/>
                      <a:pt x="7523" y="345"/>
                    </a:cubicBezTo>
                    <a:lnTo>
                      <a:pt x="7096" y="40"/>
                    </a:lnTo>
                    <a:cubicBezTo>
                      <a:pt x="7056" y="14"/>
                      <a:pt x="7015" y="1"/>
                      <a:pt x="6978" y="1"/>
                    </a:cubicBezTo>
                    <a:close/>
                  </a:path>
                </a:pathLst>
              </a:custGeom>
              <a:solidFill>
                <a:srgbClr val="E67C7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16"/>
              <p:cNvSpPr/>
              <p:nvPr/>
            </p:nvSpPr>
            <p:spPr>
              <a:xfrm>
                <a:off x="1190850" y="3107800"/>
                <a:ext cx="29500" cy="29500"/>
              </a:xfrm>
              <a:custGeom>
                <a:rect b="b" l="l" r="r" t="t"/>
                <a:pathLst>
                  <a:path extrusionOk="0" h="1180" w="1180">
                    <a:moveTo>
                      <a:pt x="163" y="0"/>
                    </a:moveTo>
                    <a:lnTo>
                      <a:pt x="0" y="153"/>
                    </a:lnTo>
                    <a:lnTo>
                      <a:pt x="1027" y="1180"/>
                    </a:lnTo>
                    <a:lnTo>
                      <a:pt x="1179" y="1017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16"/>
              <p:cNvSpPr/>
              <p:nvPr/>
            </p:nvSpPr>
            <p:spPr>
              <a:xfrm>
                <a:off x="1201775" y="3097375"/>
                <a:ext cx="28975" cy="29000"/>
              </a:xfrm>
              <a:custGeom>
                <a:rect b="b" l="l" r="r" t="t"/>
                <a:pathLst>
                  <a:path extrusionOk="0" h="1160" w="1159">
                    <a:moveTo>
                      <a:pt x="163" y="1"/>
                    </a:moveTo>
                    <a:lnTo>
                      <a:pt x="0" y="153"/>
                    </a:lnTo>
                    <a:lnTo>
                      <a:pt x="1006" y="1159"/>
                    </a:lnTo>
                    <a:lnTo>
                      <a:pt x="1159" y="99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16"/>
              <p:cNvSpPr/>
              <p:nvPr/>
            </p:nvSpPr>
            <p:spPr>
              <a:xfrm>
                <a:off x="1216000" y="3083650"/>
                <a:ext cx="28225" cy="28500"/>
              </a:xfrm>
              <a:custGeom>
                <a:rect b="b" l="l" r="r" t="t"/>
                <a:pathLst>
                  <a:path extrusionOk="0" h="1140" w="1129">
                    <a:moveTo>
                      <a:pt x="163" y="1"/>
                    </a:moveTo>
                    <a:lnTo>
                      <a:pt x="0" y="153"/>
                    </a:lnTo>
                    <a:lnTo>
                      <a:pt x="976" y="1139"/>
                    </a:lnTo>
                    <a:lnTo>
                      <a:pt x="1129" y="977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p16"/>
              <p:cNvSpPr/>
              <p:nvPr/>
            </p:nvSpPr>
            <p:spPr>
              <a:xfrm>
                <a:off x="1233775" y="3066875"/>
                <a:ext cx="27475" cy="27475"/>
              </a:xfrm>
              <a:custGeom>
                <a:rect b="b" l="l" r="r" t="t"/>
                <a:pathLst>
                  <a:path extrusionOk="0" h="1099" w="1099">
                    <a:moveTo>
                      <a:pt x="153" y="1"/>
                    </a:moveTo>
                    <a:lnTo>
                      <a:pt x="1" y="153"/>
                    </a:lnTo>
                    <a:lnTo>
                      <a:pt x="946" y="1099"/>
                    </a:lnTo>
                    <a:lnTo>
                      <a:pt x="1099" y="936"/>
                    </a:lnTo>
                    <a:lnTo>
                      <a:pt x="153" y="1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16"/>
              <p:cNvSpPr/>
              <p:nvPr/>
            </p:nvSpPr>
            <p:spPr>
              <a:xfrm>
                <a:off x="1250050" y="3051375"/>
                <a:ext cx="26700" cy="26700"/>
              </a:xfrm>
              <a:custGeom>
                <a:rect b="b" l="l" r="r" t="t"/>
                <a:pathLst>
                  <a:path extrusionOk="0" h="1068" w="1068">
                    <a:moveTo>
                      <a:pt x="163" y="1"/>
                    </a:moveTo>
                    <a:lnTo>
                      <a:pt x="1" y="153"/>
                    </a:lnTo>
                    <a:lnTo>
                      <a:pt x="915" y="1068"/>
                    </a:lnTo>
                    <a:lnTo>
                      <a:pt x="1068" y="90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16"/>
              <p:cNvSpPr/>
              <p:nvPr/>
            </p:nvSpPr>
            <p:spPr>
              <a:xfrm>
                <a:off x="1267075" y="3035125"/>
                <a:ext cx="25950" cy="25675"/>
              </a:xfrm>
              <a:custGeom>
                <a:rect b="b" l="l" r="r" t="t"/>
                <a:pathLst>
                  <a:path extrusionOk="0" h="1027" w="1038">
                    <a:moveTo>
                      <a:pt x="163" y="0"/>
                    </a:moveTo>
                    <a:lnTo>
                      <a:pt x="1" y="153"/>
                    </a:lnTo>
                    <a:lnTo>
                      <a:pt x="885" y="1027"/>
                    </a:lnTo>
                    <a:lnTo>
                      <a:pt x="1038" y="864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p16"/>
              <p:cNvSpPr/>
              <p:nvPr/>
            </p:nvSpPr>
            <p:spPr>
              <a:xfrm>
                <a:off x="1285125" y="3017825"/>
                <a:ext cx="24925" cy="25200"/>
              </a:xfrm>
              <a:custGeom>
                <a:rect b="b" l="l" r="r" t="t"/>
                <a:pathLst>
                  <a:path extrusionOk="0" h="1008" w="997">
                    <a:moveTo>
                      <a:pt x="163" y="1"/>
                    </a:moveTo>
                    <a:lnTo>
                      <a:pt x="0" y="163"/>
                    </a:lnTo>
                    <a:lnTo>
                      <a:pt x="844" y="1007"/>
                    </a:lnTo>
                    <a:lnTo>
                      <a:pt x="997" y="845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16"/>
              <p:cNvSpPr/>
              <p:nvPr/>
            </p:nvSpPr>
            <p:spPr>
              <a:xfrm>
                <a:off x="1301125" y="3002850"/>
                <a:ext cx="24175" cy="24150"/>
              </a:xfrm>
              <a:custGeom>
                <a:rect b="b" l="l" r="r" t="t"/>
                <a:pathLst>
                  <a:path extrusionOk="0" h="966" w="967">
                    <a:moveTo>
                      <a:pt x="153" y="0"/>
                    </a:moveTo>
                    <a:lnTo>
                      <a:pt x="1" y="153"/>
                    </a:lnTo>
                    <a:lnTo>
                      <a:pt x="814" y="966"/>
                    </a:lnTo>
                    <a:lnTo>
                      <a:pt x="967" y="803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p16"/>
              <p:cNvSpPr/>
              <p:nvPr/>
            </p:nvSpPr>
            <p:spPr>
              <a:xfrm>
                <a:off x="1314100" y="2990375"/>
                <a:ext cx="23400" cy="23675"/>
              </a:xfrm>
              <a:custGeom>
                <a:rect b="b" l="l" r="r" t="t"/>
                <a:pathLst>
                  <a:path extrusionOk="0" h="947" w="936">
                    <a:moveTo>
                      <a:pt x="163" y="1"/>
                    </a:moveTo>
                    <a:lnTo>
                      <a:pt x="0" y="153"/>
                    </a:lnTo>
                    <a:lnTo>
                      <a:pt x="783" y="946"/>
                    </a:lnTo>
                    <a:lnTo>
                      <a:pt x="935" y="784"/>
                    </a:lnTo>
                    <a:lnTo>
                      <a:pt x="163" y="1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p16"/>
              <p:cNvSpPr/>
              <p:nvPr/>
            </p:nvSpPr>
            <p:spPr>
              <a:xfrm>
                <a:off x="1071400" y="2980225"/>
                <a:ext cx="261275" cy="261275"/>
              </a:xfrm>
              <a:custGeom>
                <a:rect b="b" l="l" r="r" t="t"/>
                <a:pathLst>
                  <a:path extrusionOk="0" h="10451" w="10451">
                    <a:moveTo>
                      <a:pt x="10389" y="0"/>
                    </a:moveTo>
                    <a:lnTo>
                      <a:pt x="0" y="10389"/>
                    </a:lnTo>
                    <a:lnTo>
                      <a:pt x="61" y="10450"/>
                    </a:lnTo>
                    <a:lnTo>
                      <a:pt x="10450" y="61"/>
                    </a:lnTo>
                    <a:lnTo>
                      <a:pt x="10389" y="0"/>
                    </a:lnTo>
                    <a:close/>
                  </a:path>
                </a:pathLst>
              </a:custGeom>
              <a:solidFill>
                <a:srgbClr val="FDFA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16"/>
              <p:cNvSpPr/>
              <p:nvPr/>
            </p:nvSpPr>
            <p:spPr>
              <a:xfrm>
                <a:off x="1076225" y="2985050"/>
                <a:ext cx="261525" cy="261525"/>
              </a:xfrm>
              <a:custGeom>
                <a:rect b="b" l="l" r="r" t="t"/>
                <a:pathLst>
                  <a:path extrusionOk="0" h="10461" w="10461">
                    <a:moveTo>
                      <a:pt x="10389" y="0"/>
                    </a:moveTo>
                    <a:lnTo>
                      <a:pt x="0" y="10389"/>
                    </a:lnTo>
                    <a:lnTo>
                      <a:pt x="72" y="10461"/>
                    </a:lnTo>
                    <a:lnTo>
                      <a:pt x="10461" y="72"/>
                    </a:lnTo>
                    <a:lnTo>
                      <a:pt x="10389" y="0"/>
                    </a:lnTo>
                    <a:close/>
                  </a:path>
                </a:pathLst>
              </a:custGeom>
              <a:solidFill>
                <a:srgbClr val="FDFA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16"/>
              <p:cNvSpPr/>
              <p:nvPr/>
            </p:nvSpPr>
            <p:spPr>
              <a:xfrm>
                <a:off x="1081300" y="2990125"/>
                <a:ext cx="261275" cy="261275"/>
              </a:xfrm>
              <a:custGeom>
                <a:rect b="b" l="l" r="r" t="t"/>
                <a:pathLst>
                  <a:path extrusionOk="0" h="10451" w="10451">
                    <a:moveTo>
                      <a:pt x="10390" y="1"/>
                    </a:moveTo>
                    <a:lnTo>
                      <a:pt x="1" y="10390"/>
                    </a:lnTo>
                    <a:lnTo>
                      <a:pt x="62" y="10451"/>
                    </a:lnTo>
                    <a:lnTo>
                      <a:pt x="10451" y="62"/>
                    </a:lnTo>
                    <a:lnTo>
                      <a:pt x="10390" y="1"/>
                    </a:lnTo>
                    <a:close/>
                  </a:path>
                </a:pathLst>
              </a:custGeom>
              <a:solidFill>
                <a:srgbClr val="FDFA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16"/>
              <p:cNvSpPr/>
              <p:nvPr/>
            </p:nvSpPr>
            <p:spPr>
              <a:xfrm>
                <a:off x="1086125" y="2994950"/>
                <a:ext cx="261550" cy="261550"/>
              </a:xfrm>
              <a:custGeom>
                <a:rect b="b" l="l" r="r" t="t"/>
                <a:pathLst>
                  <a:path extrusionOk="0" h="10462" w="10462">
                    <a:moveTo>
                      <a:pt x="10390" y="1"/>
                    </a:moveTo>
                    <a:lnTo>
                      <a:pt x="1" y="10390"/>
                    </a:lnTo>
                    <a:lnTo>
                      <a:pt x="72" y="10461"/>
                    </a:lnTo>
                    <a:lnTo>
                      <a:pt x="10461" y="72"/>
                    </a:lnTo>
                    <a:lnTo>
                      <a:pt x="10390" y="1"/>
                    </a:lnTo>
                    <a:close/>
                  </a:path>
                </a:pathLst>
              </a:custGeom>
              <a:solidFill>
                <a:srgbClr val="FDFA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16"/>
              <p:cNvSpPr/>
              <p:nvPr/>
            </p:nvSpPr>
            <p:spPr>
              <a:xfrm>
                <a:off x="1067325" y="3235375"/>
                <a:ext cx="25450" cy="24675"/>
              </a:xfrm>
              <a:custGeom>
                <a:rect b="b" l="l" r="r" t="t"/>
                <a:pathLst>
                  <a:path extrusionOk="0" h="987" w="1018">
                    <a:moveTo>
                      <a:pt x="133" y="0"/>
                    </a:moveTo>
                    <a:lnTo>
                      <a:pt x="1" y="102"/>
                    </a:lnTo>
                    <a:cubicBezTo>
                      <a:pt x="285" y="427"/>
                      <a:pt x="600" y="722"/>
                      <a:pt x="936" y="986"/>
                    </a:cubicBezTo>
                    <a:lnTo>
                      <a:pt x="1017" y="885"/>
                    </a:lnTo>
                    <a:lnTo>
                      <a:pt x="265" y="14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AF2E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16"/>
              <p:cNvSpPr/>
              <p:nvPr/>
            </p:nvSpPr>
            <p:spPr>
              <a:xfrm>
                <a:off x="1326800" y="2941875"/>
                <a:ext cx="59750" cy="59475"/>
              </a:xfrm>
              <a:custGeom>
                <a:rect b="b" l="l" r="r" t="t"/>
                <a:pathLst>
                  <a:path extrusionOk="0" h="2379" w="2390">
                    <a:moveTo>
                      <a:pt x="1402" y="467"/>
                    </a:moveTo>
                    <a:cubicBezTo>
                      <a:pt x="1502" y="467"/>
                      <a:pt x="1588" y="597"/>
                      <a:pt x="1495" y="691"/>
                    </a:cubicBezTo>
                    <a:lnTo>
                      <a:pt x="692" y="1494"/>
                    </a:lnTo>
                    <a:cubicBezTo>
                      <a:pt x="664" y="1519"/>
                      <a:pt x="633" y="1530"/>
                      <a:pt x="604" y="1530"/>
                    </a:cubicBezTo>
                    <a:cubicBezTo>
                      <a:pt x="502" y="1530"/>
                      <a:pt x="414" y="1405"/>
                      <a:pt x="509" y="1311"/>
                    </a:cubicBezTo>
                    <a:lnTo>
                      <a:pt x="1312" y="508"/>
                    </a:lnTo>
                    <a:cubicBezTo>
                      <a:pt x="1340" y="479"/>
                      <a:pt x="1372" y="467"/>
                      <a:pt x="1402" y="467"/>
                    </a:cubicBezTo>
                    <a:close/>
                    <a:moveTo>
                      <a:pt x="1778" y="843"/>
                    </a:moveTo>
                    <a:cubicBezTo>
                      <a:pt x="1875" y="843"/>
                      <a:pt x="1957" y="971"/>
                      <a:pt x="1871" y="1057"/>
                    </a:cubicBezTo>
                    <a:lnTo>
                      <a:pt x="1058" y="1870"/>
                    </a:lnTo>
                    <a:cubicBezTo>
                      <a:pt x="1032" y="1895"/>
                      <a:pt x="1003" y="1906"/>
                      <a:pt x="975" y="1906"/>
                    </a:cubicBezTo>
                    <a:cubicBezTo>
                      <a:pt x="879" y="1906"/>
                      <a:pt x="791" y="1781"/>
                      <a:pt x="885" y="1687"/>
                    </a:cubicBezTo>
                    <a:lnTo>
                      <a:pt x="1688" y="884"/>
                    </a:lnTo>
                    <a:cubicBezTo>
                      <a:pt x="1716" y="855"/>
                      <a:pt x="1748" y="843"/>
                      <a:pt x="1778" y="843"/>
                    </a:cubicBezTo>
                    <a:close/>
                    <a:moveTo>
                      <a:pt x="1306" y="1"/>
                    </a:moveTo>
                    <a:cubicBezTo>
                      <a:pt x="1256" y="1"/>
                      <a:pt x="1213" y="24"/>
                      <a:pt x="1190" y="71"/>
                    </a:cubicBezTo>
                    <a:cubicBezTo>
                      <a:pt x="956" y="569"/>
                      <a:pt x="356" y="1016"/>
                      <a:pt x="163" y="1158"/>
                    </a:cubicBezTo>
                    <a:cubicBezTo>
                      <a:pt x="122" y="1179"/>
                      <a:pt x="92" y="1229"/>
                      <a:pt x="82" y="1280"/>
                    </a:cubicBezTo>
                    <a:lnTo>
                      <a:pt x="41" y="1484"/>
                    </a:lnTo>
                    <a:cubicBezTo>
                      <a:pt x="41" y="1504"/>
                      <a:pt x="41" y="1514"/>
                      <a:pt x="31" y="1534"/>
                    </a:cubicBezTo>
                    <a:cubicBezTo>
                      <a:pt x="21" y="1555"/>
                      <a:pt x="11" y="1575"/>
                      <a:pt x="1" y="1595"/>
                    </a:cubicBezTo>
                    <a:lnTo>
                      <a:pt x="783" y="2378"/>
                    </a:lnTo>
                    <a:lnTo>
                      <a:pt x="814" y="2358"/>
                    </a:lnTo>
                    <a:cubicBezTo>
                      <a:pt x="834" y="2348"/>
                      <a:pt x="865" y="2337"/>
                      <a:pt x="885" y="2327"/>
                    </a:cubicBezTo>
                    <a:lnTo>
                      <a:pt x="1088" y="2287"/>
                    </a:lnTo>
                    <a:cubicBezTo>
                      <a:pt x="1139" y="2276"/>
                      <a:pt x="1190" y="2256"/>
                      <a:pt x="1220" y="2215"/>
                    </a:cubicBezTo>
                    <a:cubicBezTo>
                      <a:pt x="1353" y="2022"/>
                      <a:pt x="1810" y="1423"/>
                      <a:pt x="2308" y="1189"/>
                    </a:cubicBezTo>
                    <a:cubicBezTo>
                      <a:pt x="2379" y="1148"/>
                      <a:pt x="2389" y="1046"/>
                      <a:pt x="2328" y="955"/>
                    </a:cubicBezTo>
                    <a:cubicBezTo>
                      <a:pt x="2217" y="792"/>
                      <a:pt x="2105" y="630"/>
                      <a:pt x="2034" y="518"/>
                    </a:cubicBezTo>
                    <a:cubicBezTo>
                      <a:pt x="1983" y="447"/>
                      <a:pt x="1922" y="386"/>
                      <a:pt x="1851" y="345"/>
                    </a:cubicBezTo>
                    <a:lnTo>
                      <a:pt x="1424" y="40"/>
                    </a:lnTo>
                    <a:cubicBezTo>
                      <a:pt x="1384" y="14"/>
                      <a:pt x="1343" y="1"/>
                      <a:pt x="1306" y="1"/>
                    </a:cubicBezTo>
                    <a:close/>
                  </a:path>
                </a:pathLst>
              </a:custGeom>
              <a:solidFill>
                <a:srgbClr val="EA939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16"/>
              <p:cNvSpPr/>
              <p:nvPr/>
            </p:nvSpPr>
            <p:spPr>
              <a:xfrm>
                <a:off x="1104675" y="2963700"/>
                <a:ext cx="75525" cy="133700"/>
              </a:xfrm>
              <a:custGeom>
                <a:rect b="b" l="l" r="r" t="t"/>
                <a:pathLst>
                  <a:path extrusionOk="0" h="5348" w="3021">
                    <a:moveTo>
                      <a:pt x="3020" y="1"/>
                    </a:moveTo>
                    <a:cubicBezTo>
                      <a:pt x="2776" y="204"/>
                      <a:pt x="2552" y="417"/>
                      <a:pt x="2339" y="641"/>
                    </a:cubicBezTo>
                    <a:cubicBezTo>
                      <a:pt x="2115" y="854"/>
                      <a:pt x="1902" y="1078"/>
                      <a:pt x="1688" y="1292"/>
                    </a:cubicBezTo>
                    <a:cubicBezTo>
                      <a:pt x="1475" y="1515"/>
                      <a:pt x="1261" y="1739"/>
                      <a:pt x="1048" y="1973"/>
                    </a:cubicBezTo>
                    <a:cubicBezTo>
                      <a:pt x="834" y="2196"/>
                      <a:pt x="641" y="2430"/>
                      <a:pt x="438" y="2654"/>
                    </a:cubicBezTo>
                    <a:lnTo>
                      <a:pt x="1" y="3162"/>
                    </a:lnTo>
                    <a:lnTo>
                      <a:pt x="1" y="3162"/>
                    </a:lnTo>
                    <a:lnTo>
                      <a:pt x="682" y="3132"/>
                    </a:lnTo>
                    <a:cubicBezTo>
                      <a:pt x="814" y="3132"/>
                      <a:pt x="936" y="3121"/>
                      <a:pt x="1068" y="3111"/>
                    </a:cubicBezTo>
                    <a:cubicBezTo>
                      <a:pt x="1190" y="3101"/>
                      <a:pt x="1322" y="3091"/>
                      <a:pt x="1444" y="3081"/>
                    </a:cubicBezTo>
                    <a:lnTo>
                      <a:pt x="1546" y="3071"/>
                    </a:lnTo>
                    <a:lnTo>
                      <a:pt x="1444" y="3193"/>
                    </a:lnTo>
                    <a:cubicBezTo>
                      <a:pt x="1272" y="3426"/>
                      <a:pt x="1109" y="3660"/>
                      <a:pt x="936" y="3894"/>
                    </a:cubicBezTo>
                    <a:cubicBezTo>
                      <a:pt x="773" y="4128"/>
                      <a:pt x="631" y="4372"/>
                      <a:pt x="469" y="4616"/>
                    </a:cubicBezTo>
                    <a:cubicBezTo>
                      <a:pt x="306" y="4849"/>
                      <a:pt x="153" y="5093"/>
                      <a:pt x="1" y="5348"/>
                    </a:cubicBezTo>
                    <a:cubicBezTo>
                      <a:pt x="225" y="5165"/>
                      <a:pt x="438" y="4971"/>
                      <a:pt x="641" y="4758"/>
                    </a:cubicBezTo>
                    <a:cubicBezTo>
                      <a:pt x="845" y="4555"/>
                      <a:pt x="1058" y="4362"/>
                      <a:pt x="1261" y="4158"/>
                    </a:cubicBezTo>
                    <a:cubicBezTo>
                      <a:pt x="1465" y="3955"/>
                      <a:pt x="1658" y="3741"/>
                      <a:pt x="1851" y="3528"/>
                    </a:cubicBezTo>
                    <a:cubicBezTo>
                      <a:pt x="2044" y="3315"/>
                      <a:pt x="2237" y="3101"/>
                      <a:pt x="2430" y="2888"/>
                    </a:cubicBezTo>
                    <a:lnTo>
                      <a:pt x="2868" y="2379"/>
                    </a:lnTo>
                    <a:lnTo>
                      <a:pt x="2176" y="2410"/>
                    </a:lnTo>
                    <a:cubicBezTo>
                      <a:pt x="2044" y="2420"/>
                      <a:pt x="1922" y="2420"/>
                      <a:pt x="1790" y="2430"/>
                    </a:cubicBezTo>
                    <a:cubicBezTo>
                      <a:pt x="1658" y="2440"/>
                      <a:pt x="1536" y="2450"/>
                      <a:pt x="1404" y="2461"/>
                    </a:cubicBezTo>
                    <a:lnTo>
                      <a:pt x="1312" y="2471"/>
                    </a:lnTo>
                    <a:lnTo>
                      <a:pt x="1444" y="2298"/>
                    </a:lnTo>
                    <a:cubicBezTo>
                      <a:pt x="1638" y="2054"/>
                      <a:pt x="1810" y="1800"/>
                      <a:pt x="1993" y="1556"/>
                    </a:cubicBezTo>
                    <a:cubicBezTo>
                      <a:pt x="2176" y="1302"/>
                      <a:pt x="2349" y="1048"/>
                      <a:pt x="2522" y="794"/>
                    </a:cubicBezTo>
                    <a:cubicBezTo>
                      <a:pt x="2695" y="539"/>
                      <a:pt x="2857" y="275"/>
                      <a:pt x="3020" y="1"/>
                    </a:cubicBez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16"/>
              <p:cNvSpPr/>
              <p:nvPr/>
            </p:nvSpPr>
            <p:spPr>
              <a:xfrm>
                <a:off x="1238350" y="3131175"/>
                <a:ext cx="130650" cy="80850"/>
              </a:xfrm>
              <a:custGeom>
                <a:rect b="b" l="l" r="r" t="t"/>
                <a:pathLst>
                  <a:path extrusionOk="0" h="3234" w="5226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4921" y="72"/>
                      <a:pt x="4626" y="153"/>
                      <a:pt x="4331" y="234"/>
                    </a:cubicBezTo>
                    <a:cubicBezTo>
                      <a:pt x="4026" y="316"/>
                      <a:pt x="3732" y="407"/>
                      <a:pt x="3437" y="499"/>
                    </a:cubicBezTo>
                    <a:cubicBezTo>
                      <a:pt x="3142" y="590"/>
                      <a:pt x="2847" y="682"/>
                      <a:pt x="2563" y="783"/>
                    </a:cubicBezTo>
                    <a:cubicBezTo>
                      <a:pt x="2268" y="875"/>
                      <a:pt x="1983" y="987"/>
                      <a:pt x="1688" y="1088"/>
                    </a:cubicBezTo>
                    <a:lnTo>
                      <a:pt x="1058" y="1322"/>
                    </a:lnTo>
                    <a:lnTo>
                      <a:pt x="1678" y="1627"/>
                    </a:lnTo>
                    <a:cubicBezTo>
                      <a:pt x="1790" y="1678"/>
                      <a:pt x="1912" y="1739"/>
                      <a:pt x="2024" y="1790"/>
                    </a:cubicBezTo>
                    <a:cubicBezTo>
                      <a:pt x="2146" y="1840"/>
                      <a:pt x="2258" y="1891"/>
                      <a:pt x="2380" y="1942"/>
                    </a:cubicBezTo>
                    <a:lnTo>
                      <a:pt x="2471" y="1983"/>
                    </a:lnTo>
                    <a:lnTo>
                      <a:pt x="2319" y="2054"/>
                    </a:lnTo>
                    <a:cubicBezTo>
                      <a:pt x="2054" y="2176"/>
                      <a:pt x="1790" y="2298"/>
                      <a:pt x="1536" y="2420"/>
                    </a:cubicBezTo>
                    <a:cubicBezTo>
                      <a:pt x="1282" y="2542"/>
                      <a:pt x="1017" y="2674"/>
                      <a:pt x="763" y="2816"/>
                    </a:cubicBezTo>
                    <a:cubicBezTo>
                      <a:pt x="509" y="2948"/>
                      <a:pt x="255" y="3091"/>
                      <a:pt x="1" y="3233"/>
                    </a:cubicBezTo>
                    <a:cubicBezTo>
                      <a:pt x="286" y="3182"/>
                      <a:pt x="570" y="3111"/>
                      <a:pt x="845" y="3030"/>
                    </a:cubicBezTo>
                    <a:cubicBezTo>
                      <a:pt x="1119" y="2948"/>
                      <a:pt x="1404" y="2877"/>
                      <a:pt x="1678" y="2786"/>
                    </a:cubicBezTo>
                    <a:cubicBezTo>
                      <a:pt x="1953" y="2705"/>
                      <a:pt x="2227" y="2613"/>
                      <a:pt x="2502" y="2522"/>
                    </a:cubicBezTo>
                    <a:cubicBezTo>
                      <a:pt x="2766" y="2430"/>
                      <a:pt x="3040" y="2339"/>
                      <a:pt x="3315" y="2247"/>
                    </a:cubicBezTo>
                    <a:lnTo>
                      <a:pt x="3945" y="2013"/>
                    </a:lnTo>
                    <a:lnTo>
                      <a:pt x="3325" y="1708"/>
                    </a:lnTo>
                    <a:cubicBezTo>
                      <a:pt x="3223" y="1647"/>
                      <a:pt x="3101" y="1597"/>
                      <a:pt x="2990" y="1546"/>
                    </a:cubicBezTo>
                    <a:cubicBezTo>
                      <a:pt x="2868" y="1485"/>
                      <a:pt x="2746" y="1434"/>
                      <a:pt x="2634" y="1383"/>
                    </a:cubicBezTo>
                    <a:lnTo>
                      <a:pt x="2542" y="1342"/>
                    </a:lnTo>
                    <a:lnTo>
                      <a:pt x="2746" y="1261"/>
                    </a:lnTo>
                    <a:cubicBezTo>
                      <a:pt x="3030" y="1129"/>
                      <a:pt x="3305" y="1007"/>
                      <a:pt x="3589" y="865"/>
                    </a:cubicBezTo>
                    <a:cubicBezTo>
                      <a:pt x="3864" y="732"/>
                      <a:pt x="4138" y="590"/>
                      <a:pt x="4413" y="458"/>
                    </a:cubicBezTo>
                    <a:cubicBezTo>
                      <a:pt x="4687" y="316"/>
                      <a:pt x="4962" y="163"/>
                      <a:pt x="5226" y="1"/>
                    </a:cubicBezTo>
                    <a:close/>
                  </a:path>
                </a:pathLst>
              </a:custGeom>
              <a:solidFill>
                <a:srgbClr val="F9F0E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0" name="Shape 1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1" name="Google Shape;1951;p17"/>
          <p:cNvSpPr txBox="1"/>
          <p:nvPr>
            <p:ph idx="4294967295" type="sldNum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889CC"/>
                </a:solidFill>
              </a:rPr>
              <a:t>‹#›</a:t>
            </a:fld>
            <a:endParaRPr>
              <a:solidFill>
                <a:srgbClr val="A889CC"/>
              </a:solidFill>
            </a:endParaRPr>
          </a:p>
        </p:txBody>
      </p:sp>
      <p:grpSp>
        <p:nvGrpSpPr>
          <p:cNvPr id="1952" name="Google Shape;1952;p17"/>
          <p:cNvGrpSpPr/>
          <p:nvPr/>
        </p:nvGrpSpPr>
        <p:grpSpPr>
          <a:xfrm rot="-8954026">
            <a:off x="8780743" y="1787281"/>
            <a:ext cx="2950288" cy="4871777"/>
            <a:chOff x="2135062" y="1493405"/>
            <a:chExt cx="2212874" cy="3654094"/>
          </a:xfrm>
        </p:grpSpPr>
        <p:sp>
          <p:nvSpPr>
            <p:cNvPr id="1953" name="Google Shape;1953;p17"/>
            <p:cNvSpPr/>
            <p:nvPr/>
          </p:nvSpPr>
          <p:spPr>
            <a:xfrm>
              <a:off x="4171440" y="2946660"/>
              <a:ext cx="95785" cy="16868"/>
            </a:xfrm>
            <a:custGeom>
              <a:rect b="b" l="l" r="r" t="t"/>
              <a:pathLst>
                <a:path extrusionOk="0" h="364" w="2067">
                  <a:moveTo>
                    <a:pt x="1654" y="0"/>
                  </a:moveTo>
                  <a:cubicBezTo>
                    <a:pt x="1316" y="0"/>
                    <a:pt x="768" y="63"/>
                    <a:pt x="0" y="363"/>
                  </a:cubicBezTo>
                  <a:lnTo>
                    <a:pt x="2052" y="31"/>
                  </a:lnTo>
                  <a:lnTo>
                    <a:pt x="2052" y="31"/>
                  </a:lnTo>
                  <a:cubicBezTo>
                    <a:pt x="2055" y="31"/>
                    <a:pt x="2057" y="31"/>
                    <a:pt x="2059" y="31"/>
                  </a:cubicBezTo>
                  <a:cubicBezTo>
                    <a:pt x="2064" y="31"/>
                    <a:pt x="2067" y="31"/>
                    <a:pt x="2067" y="29"/>
                  </a:cubicBezTo>
                  <a:lnTo>
                    <a:pt x="2067" y="29"/>
                  </a:lnTo>
                  <a:lnTo>
                    <a:pt x="2052" y="31"/>
                  </a:lnTo>
                  <a:lnTo>
                    <a:pt x="2052" y="31"/>
                  </a:lnTo>
                  <a:cubicBezTo>
                    <a:pt x="2010" y="28"/>
                    <a:pt x="1878" y="0"/>
                    <a:pt x="1654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4" name="Google Shape;1954;p17"/>
            <p:cNvGrpSpPr/>
            <p:nvPr/>
          </p:nvGrpSpPr>
          <p:grpSpPr>
            <a:xfrm>
              <a:off x="2135062" y="1493405"/>
              <a:ext cx="2212874" cy="3654094"/>
              <a:chOff x="14414750" y="5655625"/>
              <a:chExt cx="1193825" cy="1971350"/>
            </a:xfrm>
          </p:grpSpPr>
          <p:sp>
            <p:nvSpPr>
              <p:cNvPr id="1955" name="Google Shape;1955;p17"/>
              <p:cNvSpPr/>
              <p:nvPr/>
            </p:nvSpPr>
            <p:spPr>
              <a:xfrm>
                <a:off x="14782550" y="6626525"/>
                <a:ext cx="430875" cy="151550"/>
              </a:xfrm>
              <a:custGeom>
                <a:rect b="b" l="l" r="r" t="t"/>
                <a:pathLst>
                  <a:path extrusionOk="0" h="6062" w="17235">
                    <a:moveTo>
                      <a:pt x="14863" y="0"/>
                    </a:moveTo>
                    <a:cubicBezTo>
                      <a:pt x="9413" y="0"/>
                      <a:pt x="810" y="3031"/>
                      <a:pt x="0" y="6061"/>
                    </a:cubicBezTo>
                    <a:cubicBezTo>
                      <a:pt x="0" y="6061"/>
                      <a:pt x="15532" y="1988"/>
                      <a:pt x="17235" y="256"/>
                    </a:cubicBezTo>
                    <a:cubicBezTo>
                      <a:pt x="16560" y="81"/>
                      <a:pt x="15754" y="0"/>
                      <a:pt x="14863" y="0"/>
                    </a:cubicBezTo>
                    <a:close/>
                  </a:path>
                </a:pathLst>
              </a:custGeom>
              <a:solidFill>
                <a:srgbClr val="79567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17"/>
              <p:cNvSpPr/>
              <p:nvPr/>
            </p:nvSpPr>
            <p:spPr>
              <a:xfrm>
                <a:off x="14872975" y="7535650"/>
                <a:ext cx="57775" cy="88175"/>
              </a:xfrm>
              <a:custGeom>
                <a:rect b="b" l="l" r="r" t="t"/>
                <a:pathLst>
                  <a:path extrusionOk="0" h="3527" w="2311">
                    <a:moveTo>
                      <a:pt x="1611" y="1"/>
                    </a:moveTo>
                    <a:cubicBezTo>
                      <a:pt x="1247" y="183"/>
                      <a:pt x="669" y="457"/>
                      <a:pt x="0" y="822"/>
                    </a:cubicBezTo>
                    <a:cubicBezTo>
                      <a:pt x="517" y="1946"/>
                      <a:pt x="1003" y="2919"/>
                      <a:pt x="1429" y="3527"/>
                    </a:cubicBezTo>
                    <a:cubicBezTo>
                      <a:pt x="2310" y="2980"/>
                      <a:pt x="2128" y="852"/>
                      <a:pt x="1702" y="183"/>
                    </a:cubicBezTo>
                    <a:cubicBezTo>
                      <a:pt x="1672" y="153"/>
                      <a:pt x="1642" y="92"/>
                      <a:pt x="1611" y="1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17"/>
              <p:cNvSpPr/>
              <p:nvPr/>
            </p:nvSpPr>
            <p:spPr>
              <a:xfrm>
                <a:off x="14786350" y="7283375"/>
                <a:ext cx="129200" cy="272825"/>
              </a:xfrm>
              <a:custGeom>
                <a:rect b="b" l="l" r="r" t="t"/>
                <a:pathLst>
                  <a:path extrusionOk="0" h="10913" w="5168">
                    <a:moveTo>
                      <a:pt x="2584" y="1"/>
                    </a:moveTo>
                    <a:cubicBezTo>
                      <a:pt x="2462" y="213"/>
                      <a:pt x="973" y="1308"/>
                      <a:pt x="0" y="2037"/>
                    </a:cubicBezTo>
                    <a:cubicBezTo>
                      <a:pt x="578" y="3648"/>
                      <a:pt x="2097" y="7843"/>
                      <a:pt x="3465" y="10913"/>
                    </a:cubicBezTo>
                    <a:cubicBezTo>
                      <a:pt x="4164" y="10548"/>
                      <a:pt x="4712" y="10274"/>
                      <a:pt x="5076" y="10092"/>
                    </a:cubicBezTo>
                    <a:cubicBezTo>
                      <a:pt x="4681" y="8724"/>
                      <a:pt x="5167" y="2888"/>
                      <a:pt x="5167" y="2888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17"/>
              <p:cNvSpPr/>
              <p:nvPr/>
            </p:nvSpPr>
            <p:spPr>
              <a:xfrm>
                <a:off x="14765825" y="7334300"/>
                <a:ext cx="142875" cy="292675"/>
              </a:xfrm>
              <a:custGeom>
                <a:rect b="b" l="l" r="r" t="t"/>
                <a:pathLst>
                  <a:path extrusionOk="0" h="11707" w="5715">
                    <a:moveTo>
                      <a:pt x="821" y="0"/>
                    </a:moveTo>
                    <a:cubicBezTo>
                      <a:pt x="335" y="334"/>
                      <a:pt x="1" y="578"/>
                      <a:pt x="1" y="578"/>
                    </a:cubicBezTo>
                    <a:cubicBezTo>
                      <a:pt x="1" y="578"/>
                      <a:pt x="1490" y="6322"/>
                      <a:pt x="3070" y="9514"/>
                    </a:cubicBezTo>
                    <a:cubicBezTo>
                      <a:pt x="3618" y="10608"/>
                      <a:pt x="4165" y="11398"/>
                      <a:pt x="4681" y="11581"/>
                    </a:cubicBezTo>
                    <a:cubicBezTo>
                      <a:pt x="4885" y="11668"/>
                      <a:pt x="5074" y="11706"/>
                      <a:pt x="5243" y="11706"/>
                    </a:cubicBezTo>
                    <a:cubicBezTo>
                      <a:pt x="5428" y="11706"/>
                      <a:pt x="5588" y="11660"/>
                      <a:pt x="5715" y="11581"/>
                    </a:cubicBezTo>
                    <a:cubicBezTo>
                      <a:pt x="5289" y="10973"/>
                      <a:pt x="4803" y="10000"/>
                      <a:pt x="4286" y="8876"/>
                    </a:cubicBezTo>
                    <a:cubicBezTo>
                      <a:pt x="2918" y="5806"/>
                      <a:pt x="1399" y="1611"/>
                      <a:pt x="821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17"/>
              <p:cNvSpPr/>
              <p:nvPr/>
            </p:nvSpPr>
            <p:spPr>
              <a:xfrm>
                <a:off x="15219475" y="7284125"/>
                <a:ext cx="241675" cy="48675"/>
              </a:xfrm>
              <a:custGeom>
                <a:rect b="b" l="l" r="r" t="t"/>
                <a:pathLst>
                  <a:path extrusionOk="0" h="1947" w="9667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17"/>
              <p:cNvSpPr/>
              <p:nvPr/>
            </p:nvSpPr>
            <p:spPr>
              <a:xfrm>
                <a:off x="15222525" y="7167125"/>
                <a:ext cx="183900" cy="133750"/>
              </a:xfrm>
              <a:custGeom>
                <a:rect b="b" l="l" r="r" t="t"/>
                <a:pathLst>
                  <a:path extrusionOk="0" h="5350" w="7356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17"/>
              <p:cNvSpPr/>
              <p:nvPr/>
            </p:nvSpPr>
            <p:spPr>
              <a:xfrm>
                <a:off x="15381350" y="7272450"/>
                <a:ext cx="72950" cy="36025"/>
              </a:xfrm>
              <a:custGeom>
                <a:rect b="b" l="l" r="r" t="t"/>
                <a:pathLst>
                  <a:path extrusionOk="0" h="1441" w="2918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17"/>
              <p:cNvSpPr/>
              <p:nvPr/>
            </p:nvSpPr>
            <p:spPr>
              <a:xfrm>
                <a:off x="14816750" y="7204350"/>
                <a:ext cx="169475" cy="160350"/>
              </a:xfrm>
              <a:custGeom>
                <a:rect b="b" l="l" r="r" t="t"/>
                <a:pathLst>
                  <a:path extrusionOk="0" h="6414" w="6779">
                    <a:moveTo>
                      <a:pt x="1429" y="0"/>
                    </a:moveTo>
                    <a:cubicBezTo>
                      <a:pt x="638" y="1003"/>
                      <a:pt x="669" y="2888"/>
                      <a:pt x="669" y="2888"/>
                    </a:cubicBezTo>
                    <a:cubicBezTo>
                      <a:pt x="669" y="2888"/>
                      <a:pt x="0" y="5715"/>
                      <a:pt x="4073" y="6414"/>
                    </a:cubicBezTo>
                    <a:cubicBezTo>
                      <a:pt x="6778" y="3982"/>
                      <a:pt x="6414" y="3830"/>
                      <a:pt x="6414" y="3830"/>
                    </a:cubicBezTo>
                    <a:cubicBezTo>
                      <a:pt x="6414" y="3830"/>
                      <a:pt x="2249" y="1915"/>
                      <a:pt x="1429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p17"/>
              <p:cNvSpPr/>
              <p:nvPr/>
            </p:nvSpPr>
            <p:spPr>
              <a:xfrm>
                <a:off x="15198975" y="7115450"/>
                <a:ext cx="156550" cy="80025"/>
              </a:xfrm>
              <a:custGeom>
                <a:rect b="b" l="l" r="r" t="t"/>
                <a:pathLst>
                  <a:path extrusionOk="0" h="3201" w="6262">
                    <a:moveTo>
                      <a:pt x="0" y="0"/>
                    </a:moveTo>
                    <a:cubicBezTo>
                      <a:pt x="0" y="0"/>
                      <a:pt x="243" y="2158"/>
                      <a:pt x="973" y="2645"/>
                    </a:cubicBezTo>
                    <a:cubicBezTo>
                      <a:pt x="1404" y="2963"/>
                      <a:pt x="2644" y="3201"/>
                      <a:pt x="3674" y="3201"/>
                    </a:cubicBezTo>
                    <a:cubicBezTo>
                      <a:pt x="4314" y="3201"/>
                      <a:pt x="4874" y="3109"/>
                      <a:pt x="5107" y="2888"/>
                    </a:cubicBezTo>
                    <a:cubicBezTo>
                      <a:pt x="5714" y="2310"/>
                      <a:pt x="6262" y="213"/>
                      <a:pt x="6262" y="213"/>
                    </a:cubicBezTo>
                    <a:lnTo>
                      <a:pt x="6262" y="213"/>
                    </a:lnTo>
                    <a:cubicBezTo>
                      <a:pt x="6261" y="213"/>
                      <a:pt x="4848" y="456"/>
                      <a:pt x="3206" y="456"/>
                    </a:cubicBezTo>
                    <a:cubicBezTo>
                      <a:pt x="2124" y="456"/>
                      <a:pt x="942" y="350"/>
                      <a:pt x="0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17"/>
              <p:cNvSpPr/>
              <p:nvPr/>
            </p:nvSpPr>
            <p:spPr>
              <a:xfrm>
                <a:off x="14816750" y="6616200"/>
                <a:ext cx="369325" cy="660350"/>
              </a:xfrm>
              <a:custGeom>
                <a:rect b="b" l="l" r="r" t="t"/>
                <a:pathLst>
                  <a:path extrusionOk="0" h="26414" w="14773">
                    <a:moveTo>
                      <a:pt x="12918" y="0"/>
                    </a:moveTo>
                    <a:lnTo>
                      <a:pt x="0" y="4833"/>
                    </a:lnTo>
                    <a:cubicBezTo>
                      <a:pt x="0" y="4833"/>
                      <a:pt x="182" y="13070"/>
                      <a:pt x="5441" y="14955"/>
                    </a:cubicBezTo>
                    <a:cubicBezTo>
                      <a:pt x="3404" y="18450"/>
                      <a:pt x="1550" y="24712"/>
                      <a:pt x="1550" y="24712"/>
                    </a:cubicBezTo>
                    <a:lnTo>
                      <a:pt x="3009" y="26414"/>
                    </a:lnTo>
                    <a:cubicBezTo>
                      <a:pt x="5471" y="22888"/>
                      <a:pt x="9818" y="16353"/>
                      <a:pt x="9453" y="14803"/>
                    </a:cubicBezTo>
                    <a:cubicBezTo>
                      <a:pt x="8936" y="12675"/>
                      <a:pt x="4316" y="8724"/>
                      <a:pt x="4742" y="5775"/>
                    </a:cubicBezTo>
                    <a:cubicBezTo>
                      <a:pt x="7325" y="3617"/>
                      <a:pt x="12523" y="2006"/>
                      <a:pt x="14772" y="1398"/>
                    </a:cubicBezTo>
                    <a:cubicBezTo>
                      <a:pt x="13648" y="578"/>
                      <a:pt x="12918" y="0"/>
                      <a:pt x="12918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17"/>
              <p:cNvSpPr/>
              <p:nvPr/>
            </p:nvSpPr>
            <p:spPr>
              <a:xfrm>
                <a:off x="14889592" y="6651150"/>
                <a:ext cx="552450" cy="670250"/>
              </a:xfrm>
              <a:custGeom>
                <a:rect b="b" l="l" r="r" t="t"/>
                <a:pathLst>
                  <a:path extrusionOk="0" h="26810" w="22098">
                    <a:moveTo>
                      <a:pt x="11763" y="0"/>
                    </a:moveTo>
                    <a:cubicBezTo>
                      <a:pt x="9514" y="608"/>
                      <a:pt x="4316" y="2219"/>
                      <a:pt x="1733" y="4377"/>
                    </a:cubicBezTo>
                    <a:cubicBezTo>
                      <a:pt x="1307" y="7326"/>
                      <a:pt x="5927" y="11277"/>
                      <a:pt x="6444" y="13405"/>
                    </a:cubicBezTo>
                    <a:cubicBezTo>
                      <a:pt x="6809" y="14955"/>
                      <a:pt x="2462" y="21490"/>
                      <a:pt x="0" y="25016"/>
                    </a:cubicBezTo>
                    <a:lnTo>
                      <a:pt x="1550" y="26809"/>
                    </a:lnTo>
                    <a:cubicBezTo>
                      <a:pt x="1550" y="26809"/>
                      <a:pt x="8511" y="17691"/>
                      <a:pt x="8967" y="15958"/>
                    </a:cubicBezTo>
                    <a:cubicBezTo>
                      <a:pt x="9392" y="14195"/>
                      <a:pt x="6870" y="5990"/>
                      <a:pt x="6870" y="5988"/>
                    </a:cubicBezTo>
                    <a:lnTo>
                      <a:pt x="6870" y="5988"/>
                    </a:lnTo>
                    <a:cubicBezTo>
                      <a:pt x="6871" y="5989"/>
                      <a:pt x="12246" y="10669"/>
                      <a:pt x="14267" y="10669"/>
                    </a:cubicBezTo>
                    <a:cubicBezTo>
                      <a:pt x="14273" y="10669"/>
                      <a:pt x="14280" y="10669"/>
                      <a:pt x="14286" y="10669"/>
                    </a:cubicBezTo>
                    <a:lnTo>
                      <a:pt x="14286" y="10669"/>
                    </a:lnTo>
                    <a:cubicBezTo>
                      <a:pt x="14286" y="10669"/>
                      <a:pt x="11186" y="15259"/>
                      <a:pt x="13253" y="19514"/>
                    </a:cubicBezTo>
                    <a:cubicBezTo>
                      <a:pt x="14522" y="20069"/>
                      <a:pt x="15456" y="20234"/>
                      <a:pt x="16119" y="20234"/>
                    </a:cubicBezTo>
                    <a:cubicBezTo>
                      <a:pt x="17091" y="20234"/>
                      <a:pt x="17478" y="19879"/>
                      <a:pt x="17478" y="19879"/>
                    </a:cubicBezTo>
                    <a:cubicBezTo>
                      <a:pt x="17478" y="19879"/>
                      <a:pt x="22098" y="9119"/>
                      <a:pt x="21308" y="7569"/>
                    </a:cubicBezTo>
                    <a:cubicBezTo>
                      <a:pt x="21004" y="6991"/>
                      <a:pt x="14924" y="2371"/>
                      <a:pt x="11763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17"/>
              <p:cNvSpPr/>
              <p:nvPr/>
            </p:nvSpPr>
            <p:spPr>
              <a:xfrm>
                <a:off x="15485500" y="6442175"/>
                <a:ext cx="5275" cy="4025"/>
              </a:xfrm>
              <a:custGeom>
                <a:rect b="b" l="l" r="r" t="t"/>
                <a:pathLst>
                  <a:path extrusionOk="0" h="161" w="211">
                    <a:moveTo>
                      <a:pt x="211" y="1"/>
                    </a:moveTo>
                    <a:lnTo>
                      <a:pt x="211" y="1"/>
                    </a:lnTo>
                    <a:cubicBezTo>
                      <a:pt x="85" y="101"/>
                      <a:pt x="1" y="160"/>
                      <a:pt x="10" y="160"/>
                    </a:cubicBezTo>
                    <a:cubicBezTo>
                      <a:pt x="12" y="160"/>
                      <a:pt x="18" y="158"/>
                      <a:pt x="29" y="153"/>
                    </a:cubicBezTo>
                    <a:cubicBezTo>
                      <a:pt x="89" y="153"/>
                      <a:pt x="150" y="92"/>
                      <a:pt x="211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17"/>
              <p:cNvSpPr/>
              <p:nvPr/>
            </p:nvSpPr>
            <p:spPr>
              <a:xfrm>
                <a:off x="15073245" y="6375411"/>
                <a:ext cx="471925" cy="221579"/>
              </a:xfrm>
              <a:custGeom>
                <a:rect b="b" l="l" r="r" t="t"/>
                <a:pathLst>
                  <a:path extrusionOk="0" h="9159" w="18877">
                    <a:moveTo>
                      <a:pt x="1886" y="1"/>
                    </a:moveTo>
                    <a:lnTo>
                      <a:pt x="1" y="2919"/>
                    </a:lnTo>
                    <a:cubicBezTo>
                      <a:pt x="1" y="2919"/>
                      <a:pt x="578" y="6931"/>
                      <a:pt x="2737" y="8724"/>
                    </a:cubicBezTo>
                    <a:cubicBezTo>
                      <a:pt x="3099" y="9028"/>
                      <a:pt x="3793" y="9159"/>
                      <a:pt x="4702" y="9159"/>
                    </a:cubicBezTo>
                    <a:cubicBezTo>
                      <a:pt x="8439" y="9159"/>
                      <a:pt x="15821" y="6945"/>
                      <a:pt x="18877" y="5381"/>
                    </a:cubicBezTo>
                    <a:lnTo>
                      <a:pt x="18877" y="5381"/>
                    </a:lnTo>
                    <a:cubicBezTo>
                      <a:pt x="15716" y="6232"/>
                      <a:pt x="8968" y="7934"/>
                      <a:pt x="6597" y="8116"/>
                    </a:cubicBezTo>
                    <a:cubicBezTo>
                      <a:pt x="6538" y="8120"/>
                      <a:pt x="6479" y="8121"/>
                      <a:pt x="6420" y="8121"/>
                    </a:cubicBezTo>
                    <a:cubicBezTo>
                      <a:pt x="3357" y="8121"/>
                      <a:pt x="1308" y="3527"/>
                      <a:pt x="1308" y="3527"/>
                    </a:cubicBezTo>
                    <a:lnTo>
                      <a:pt x="2797" y="1064"/>
                    </a:lnTo>
                    <a:lnTo>
                      <a:pt x="1886" y="1"/>
                    </a:ln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17"/>
              <p:cNvSpPr/>
              <p:nvPr/>
            </p:nvSpPr>
            <p:spPr>
              <a:xfrm>
                <a:off x="15104725" y="6393067"/>
                <a:ext cx="503850" cy="183475"/>
              </a:xfrm>
              <a:custGeom>
                <a:rect b="b" l="l" r="r" t="t"/>
                <a:pathLst>
                  <a:path extrusionOk="0" h="7339" w="20154">
                    <a:moveTo>
                      <a:pt x="15442" y="2013"/>
                    </a:moveTo>
                    <a:cubicBezTo>
                      <a:pt x="15382" y="2103"/>
                      <a:pt x="15321" y="2164"/>
                      <a:pt x="15261" y="2165"/>
                    </a:cubicBezTo>
                    <a:lnTo>
                      <a:pt x="15261" y="2165"/>
                    </a:lnTo>
                    <a:cubicBezTo>
                      <a:pt x="15282" y="2146"/>
                      <a:pt x="15343" y="2092"/>
                      <a:pt x="15442" y="2013"/>
                    </a:cubicBezTo>
                    <a:close/>
                    <a:moveTo>
                      <a:pt x="15803" y="0"/>
                    </a:moveTo>
                    <a:cubicBezTo>
                      <a:pt x="15242" y="0"/>
                      <a:pt x="14776" y="1439"/>
                      <a:pt x="13405" y="1439"/>
                    </a:cubicBezTo>
                    <a:cubicBezTo>
                      <a:pt x="13365" y="1439"/>
                      <a:pt x="13325" y="1438"/>
                      <a:pt x="13284" y="1435"/>
                    </a:cubicBezTo>
                    <a:cubicBezTo>
                      <a:pt x="13262" y="1433"/>
                      <a:pt x="13241" y="1432"/>
                      <a:pt x="13220" y="1432"/>
                    </a:cubicBezTo>
                    <a:cubicBezTo>
                      <a:pt x="12191" y="1432"/>
                      <a:pt x="11491" y="3563"/>
                      <a:pt x="11491" y="3563"/>
                    </a:cubicBezTo>
                    <a:lnTo>
                      <a:pt x="4834" y="4262"/>
                    </a:lnTo>
                    <a:lnTo>
                      <a:pt x="1521" y="310"/>
                    </a:lnTo>
                    <a:lnTo>
                      <a:pt x="1" y="2773"/>
                    </a:lnTo>
                    <a:cubicBezTo>
                      <a:pt x="1" y="2773"/>
                      <a:pt x="2037" y="7339"/>
                      <a:pt x="5085" y="7339"/>
                    </a:cubicBezTo>
                    <a:cubicBezTo>
                      <a:pt x="5152" y="7339"/>
                      <a:pt x="5221" y="7336"/>
                      <a:pt x="5290" y="7332"/>
                    </a:cubicBezTo>
                    <a:cubicBezTo>
                      <a:pt x="7661" y="7180"/>
                      <a:pt x="14409" y="5478"/>
                      <a:pt x="17570" y="4627"/>
                    </a:cubicBezTo>
                    <a:cubicBezTo>
                      <a:pt x="18178" y="4323"/>
                      <a:pt x="18634" y="4019"/>
                      <a:pt x="18816" y="3776"/>
                    </a:cubicBezTo>
                    <a:cubicBezTo>
                      <a:pt x="20153" y="2073"/>
                      <a:pt x="17904" y="1739"/>
                      <a:pt x="17904" y="1739"/>
                    </a:cubicBezTo>
                    <a:cubicBezTo>
                      <a:pt x="17904" y="1739"/>
                      <a:pt x="19272" y="979"/>
                      <a:pt x="18664" y="645"/>
                    </a:cubicBezTo>
                    <a:cubicBezTo>
                      <a:pt x="18619" y="623"/>
                      <a:pt x="18561" y="612"/>
                      <a:pt x="18492" y="612"/>
                    </a:cubicBezTo>
                    <a:cubicBezTo>
                      <a:pt x="17806" y="612"/>
                      <a:pt x="16022" y="1626"/>
                      <a:pt x="15442" y="2013"/>
                    </a:cubicBezTo>
                    <a:cubicBezTo>
                      <a:pt x="15807" y="1526"/>
                      <a:pt x="16354" y="128"/>
                      <a:pt x="15868" y="7"/>
                    </a:cubicBezTo>
                    <a:cubicBezTo>
                      <a:pt x="15846" y="2"/>
                      <a:pt x="15824" y="0"/>
                      <a:pt x="15803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17"/>
              <p:cNvSpPr/>
              <p:nvPr/>
            </p:nvSpPr>
            <p:spPr>
              <a:xfrm>
                <a:off x="15533325" y="6466550"/>
                <a:ext cx="51675" cy="9100"/>
              </a:xfrm>
              <a:custGeom>
                <a:rect b="b" l="l" r="r" t="t"/>
                <a:pathLst>
                  <a:path extrusionOk="0" h="364" w="2067">
                    <a:moveTo>
                      <a:pt x="1654" y="0"/>
                    </a:moveTo>
                    <a:cubicBezTo>
                      <a:pt x="1316" y="0"/>
                      <a:pt x="768" y="63"/>
                      <a:pt x="0" y="363"/>
                    </a:cubicBezTo>
                    <a:lnTo>
                      <a:pt x="2052" y="31"/>
                    </a:lnTo>
                    <a:lnTo>
                      <a:pt x="2052" y="31"/>
                    </a:lnTo>
                    <a:cubicBezTo>
                      <a:pt x="2055" y="31"/>
                      <a:pt x="2057" y="31"/>
                      <a:pt x="2059" y="31"/>
                    </a:cubicBezTo>
                    <a:cubicBezTo>
                      <a:pt x="2064" y="31"/>
                      <a:pt x="2067" y="31"/>
                      <a:pt x="2067" y="29"/>
                    </a:cubicBezTo>
                    <a:lnTo>
                      <a:pt x="2067" y="29"/>
                    </a:lnTo>
                    <a:lnTo>
                      <a:pt x="2052" y="31"/>
                    </a:lnTo>
                    <a:lnTo>
                      <a:pt x="2052" y="31"/>
                    </a:lnTo>
                    <a:cubicBezTo>
                      <a:pt x="2010" y="28"/>
                      <a:pt x="1878" y="0"/>
                      <a:pt x="1654" y="0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17"/>
              <p:cNvSpPr/>
              <p:nvPr/>
            </p:nvSpPr>
            <p:spPr>
              <a:xfrm>
                <a:off x="14442100" y="5892025"/>
                <a:ext cx="354900" cy="560825"/>
              </a:xfrm>
              <a:custGeom>
                <a:rect b="b" l="l" r="r" t="t"/>
                <a:pathLst>
                  <a:path extrusionOk="0" h="22433" w="14196">
                    <a:moveTo>
                      <a:pt x="2402" y="0"/>
                    </a:moveTo>
                    <a:cubicBezTo>
                      <a:pt x="852" y="1155"/>
                      <a:pt x="1" y="1672"/>
                      <a:pt x="1" y="1672"/>
                    </a:cubicBezTo>
                    <a:cubicBezTo>
                      <a:pt x="1" y="1672"/>
                      <a:pt x="1095" y="17812"/>
                      <a:pt x="12980" y="22432"/>
                    </a:cubicBezTo>
                    <a:cubicBezTo>
                      <a:pt x="14196" y="21460"/>
                      <a:pt x="12190" y="16627"/>
                      <a:pt x="12190" y="16627"/>
                    </a:cubicBezTo>
                    <a:cubicBezTo>
                      <a:pt x="12190" y="16627"/>
                      <a:pt x="3132" y="5016"/>
                      <a:pt x="2402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17"/>
              <p:cNvSpPr/>
              <p:nvPr/>
            </p:nvSpPr>
            <p:spPr>
              <a:xfrm>
                <a:off x="14603975" y="6239300"/>
                <a:ext cx="609450" cy="538775"/>
              </a:xfrm>
              <a:custGeom>
                <a:rect b="b" l="l" r="r" t="t"/>
                <a:pathLst>
                  <a:path extrusionOk="0" h="21551" w="24378">
                    <a:moveTo>
                      <a:pt x="5623" y="0"/>
                    </a:moveTo>
                    <a:cubicBezTo>
                      <a:pt x="5623" y="0"/>
                      <a:pt x="1368" y="3040"/>
                      <a:pt x="0" y="7477"/>
                    </a:cubicBezTo>
                    <a:cubicBezTo>
                      <a:pt x="1429" y="8815"/>
                      <a:pt x="4256" y="9453"/>
                      <a:pt x="4256" y="9453"/>
                    </a:cubicBezTo>
                    <a:lnTo>
                      <a:pt x="7143" y="21550"/>
                    </a:lnTo>
                    <a:cubicBezTo>
                      <a:pt x="7143" y="21550"/>
                      <a:pt x="19068" y="15627"/>
                      <a:pt x="23480" y="15627"/>
                    </a:cubicBezTo>
                    <a:cubicBezTo>
                      <a:pt x="23829" y="15627"/>
                      <a:pt x="24132" y="15665"/>
                      <a:pt x="24378" y="15745"/>
                    </a:cubicBezTo>
                    <a:cubicBezTo>
                      <a:pt x="23526" y="13830"/>
                      <a:pt x="18906" y="8663"/>
                      <a:pt x="18906" y="8663"/>
                    </a:cubicBezTo>
                    <a:lnTo>
                      <a:pt x="22189" y="4681"/>
                    </a:lnTo>
                    <a:cubicBezTo>
                      <a:pt x="22189" y="4681"/>
                      <a:pt x="18942" y="1890"/>
                      <a:pt x="15034" y="1890"/>
                    </a:cubicBezTo>
                    <a:cubicBezTo>
                      <a:pt x="13898" y="1890"/>
                      <a:pt x="12705" y="2126"/>
                      <a:pt x="11520" y="2736"/>
                    </a:cubicBezTo>
                    <a:cubicBezTo>
                      <a:pt x="11376" y="2825"/>
                      <a:pt x="11216" y="2863"/>
                      <a:pt x="11050" y="2863"/>
                    </a:cubicBezTo>
                    <a:cubicBezTo>
                      <a:pt x="10200" y="2863"/>
                      <a:pt x="9180" y="1885"/>
                      <a:pt x="9180" y="1885"/>
                    </a:cubicBezTo>
                    <a:cubicBezTo>
                      <a:pt x="8815" y="1824"/>
                      <a:pt x="5623" y="0"/>
                      <a:pt x="5623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17"/>
              <p:cNvSpPr/>
              <p:nvPr/>
            </p:nvSpPr>
            <p:spPr>
              <a:xfrm>
                <a:off x="14414750" y="5736725"/>
                <a:ext cx="177850" cy="221575"/>
              </a:xfrm>
              <a:custGeom>
                <a:rect b="b" l="l" r="r" t="t"/>
                <a:pathLst>
                  <a:path extrusionOk="0" h="8863" w="7114">
                    <a:moveTo>
                      <a:pt x="4745" y="0"/>
                    </a:moveTo>
                    <a:cubicBezTo>
                      <a:pt x="3035" y="0"/>
                      <a:pt x="1460" y="3659"/>
                      <a:pt x="1460" y="3659"/>
                    </a:cubicBezTo>
                    <a:cubicBezTo>
                      <a:pt x="1460" y="3659"/>
                      <a:pt x="1689" y="2257"/>
                      <a:pt x="1313" y="2257"/>
                    </a:cubicBezTo>
                    <a:cubicBezTo>
                      <a:pt x="1302" y="2257"/>
                      <a:pt x="1290" y="2258"/>
                      <a:pt x="1277" y="2261"/>
                    </a:cubicBezTo>
                    <a:cubicBezTo>
                      <a:pt x="1" y="2534"/>
                      <a:pt x="1216" y="8826"/>
                      <a:pt x="1216" y="8826"/>
                    </a:cubicBezTo>
                    <a:cubicBezTo>
                      <a:pt x="1274" y="8851"/>
                      <a:pt x="1339" y="8863"/>
                      <a:pt x="1409" y="8863"/>
                    </a:cubicBezTo>
                    <a:cubicBezTo>
                      <a:pt x="2205" y="8863"/>
                      <a:pt x="3752" y="7394"/>
                      <a:pt x="3557" y="6668"/>
                    </a:cubicBezTo>
                    <a:cubicBezTo>
                      <a:pt x="3344" y="5908"/>
                      <a:pt x="7113" y="923"/>
                      <a:pt x="5229" y="103"/>
                    </a:cubicBezTo>
                    <a:cubicBezTo>
                      <a:pt x="5067" y="32"/>
                      <a:pt x="4906" y="0"/>
                      <a:pt x="4745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17"/>
              <p:cNvSpPr/>
              <p:nvPr/>
            </p:nvSpPr>
            <p:spPr>
              <a:xfrm>
                <a:off x="14861050" y="7381375"/>
                <a:ext cx="56025" cy="13800"/>
              </a:xfrm>
              <a:custGeom>
                <a:rect b="b" l="l" r="r" t="t"/>
                <a:pathLst>
                  <a:path extrusionOk="0" h="552" w="2241">
                    <a:moveTo>
                      <a:pt x="1975" y="320"/>
                    </a:moveTo>
                    <a:cubicBezTo>
                      <a:pt x="1974" y="321"/>
                      <a:pt x="1972" y="321"/>
                      <a:pt x="1970" y="321"/>
                    </a:cubicBezTo>
                    <a:cubicBezTo>
                      <a:pt x="1967" y="321"/>
                      <a:pt x="1967" y="321"/>
                      <a:pt x="1982" y="328"/>
                    </a:cubicBezTo>
                    <a:lnTo>
                      <a:pt x="1982" y="328"/>
                    </a:lnTo>
                    <a:cubicBezTo>
                      <a:pt x="1980" y="326"/>
                      <a:pt x="1977" y="323"/>
                      <a:pt x="1975" y="320"/>
                    </a:cubicBezTo>
                    <a:close/>
                    <a:moveTo>
                      <a:pt x="1765" y="0"/>
                    </a:moveTo>
                    <a:cubicBezTo>
                      <a:pt x="1637" y="0"/>
                      <a:pt x="1511" y="19"/>
                      <a:pt x="1420" y="32"/>
                    </a:cubicBezTo>
                    <a:cubicBezTo>
                      <a:pt x="1085" y="62"/>
                      <a:pt x="751" y="123"/>
                      <a:pt x="417" y="214"/>
                    </a:cubicBezTo>
                    <a:cubicBezTo>
                      <a:pt x="325" y="214"/>
                      <a:pt x="234" y="245"/>
                      <a:pt x="173" y="275"/>
                    </a:cubicBezTo>
                    <a:cubicBezTo>
                      <a:pt x="1" y="304"/>
                      <a:pt x="73" y="551"/>
                      <a:pt x="237" y="551"/>
                    </a:cubicBezTo>
                    <a:cubicBezTo>
                      <a:pt x="246" y="551"/>
                      <a:pt x="255" y="550"/>
                      <a:pt x="265" y="549"/>
                    </a:cubicBezTo>
                    <a:cubicBezTo>
                      <a:pt x="720" y="427"/>
                      <a:pt x="1237" y="306"/>
                      <a:pt x="1754" y="306"/>
                    </a:cubicBezTo>
                    <a:lnTo>
                      <a:pt x="1906" y="306"/>
                    </a:lnTo>
                    <a:cubicBezTo>
                      <a:pt x="1936" y="306"/>
                      <a:pt x="1967" y="306"/>
                      <a:pt x="1967" y="336"/>
                    </a:cubicBezTo>
                    <a:cubicBezTo>
                      <a:pt x="1967" y="321"/>
                      <a:pt x="1967" y="313"/>
                      <a:pt x="1970" y="313"/>
                    </a:cubicBezTo>
                    <a:cubicBezTo>
                      <a:pt x="1971" y="313"/>
                      <a:pt x="1971" y="313"/>
                      <a:pt x="1971" y="313"/>
                    </a:cubicBezTo>
                    <a:lnTo>
                      <a:pt x="1971" y="313"/>
                    </a:lnTo>
                    <a:cubicBezTo>
                      <a:pt x="1972" y="315"/>
                      <a:pt x="1974" y="318"/>
                      <a:pt x="1975" y="320"/>
                    </a:cubicBezTo>
                    <a:lnTo>
                      <a:pt x="1975" y="320"/>
                    </a:lnTo>
                    <a:cubicBezTo>
                      <a:pt x="1976" y="319"/>
                      <a:pt x="1976" y="317"/>
                      <a:pt x="1975" y="315"/>
                    </a:cubicBezTo>
                    <a:lnTo>
                      <a:pt x="1975" y="315"/>
                    </a:lnTo>
                    <a:cubicBezTo>
                      <a:pt x="1979" y="318"/>
                      <a:pt x="1986" y="325"/>
                      <a:pt x="1997" y="336"/>
                    </a:cubicBezTo>
                    <a:cubicBezTo>
                      <a:pt x="1991" y="333"/>
                      <a:pt x="1986" y="330"/>
                      <a:pt x="1982" y="328"/>
                    </a:cubicBezTo>
                    <a:lnTo>
                      <a:pt x="1982" y="328"/>
                    </a:lnTo>
                    <a:cubicBezTo>
                      <a:pt x="2009" y="359"/>
                      <a:pt x="2053" y="378"/>
                      <a:pt x="2095" y="378"/>
                    </a:cubicBezTo>
                    <a:cubicBezTo>
                      <a:pt x="2114" y="378"/>
                      <a:pt x="2133" y="374"/>
                      <a:pt x="2149" y="366"/>
                    </a:cubicBezTo>
                    <a:cubicBezTo>
                      <a:pt x="2210" y="336"/>
                      <a:pt x="2240" y="214"/>
                      <a:pt x="2210" y="154"/>
                    </a:cubicBezTo>
                    <a:cubicBezTo>
                      <a:pt x="2106" y="33"/>
                      <a:pt x="1934" y="0"/>
                      <a:pt x="17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17"/>
              <p:cNvSpPr/>
              <p:nvPr/>
            </p:nvSpPr>
            <p:spPr>
              <a:xfrm>
                <a:off x="14863325" y="7412525"/>
                <a:ext cx="56025" cy="13800"/>
              </a:xfrm>
              <a:custGeom>
                <a:rect b="b" l="l" r="r" t="t"/>
                <a:pathLst>
                  <a:path extrusionOk="0" h="552" w="2241">
                    <a:moveTo>
                      <a:pt x="1788" y="0"/>
                    </a:moveTo>
                    <a:cubicBezTo>
                      <a:pt x="1658" y="0"/>
                      <a:pt x="1525" y="19"/>
                      <a:pt x="1420" y="32"/>
                    </a:cubicBezTo>
                    <a:cubicBezTo>
                      <a:pt x="1085" y="93"/>
                      <a:pt x="751" y="154"/>
                      <a:pt x="417" y="215"/>
                    </a:cubicBezTo>
                    <a:cubicBezTo>
                      <a:pt x="326" y="245"/>
                      <a:pt x="265" y="245"/>
                      <a:pt x="174" y="275"/>
                    </a:cubicBezTo>
                    <a:cubicBezTo>
                      <a:pt x="1" y="304"/>
                      <a:pt x="74" y="551"/>
                      <a:pt x="237" y="551"/>
                    </a:cubicBezTo>
                    <a:cubicBezTo>
                      <a:pt x="246" y="551"/>
                      <a:pt x="255" y="550"/>
                      <a:pt x="265" y="549"/>
                    </a:cubicBezTo>
                    <a:cubicBezTo>
                      <a:pt x="751" y="427"/>
                      <a:pt x="1237" y="306"/>
                      <a:pt x="1754" y="306"/>
                    </a:cubicBezTo>
                    <a:lnTo>
                      <a:pt x="1906" y="306"/>
                    </a:lnTo>
                    <a:cubicBezTo>
                      <a:pt x="1929" y="306"/>
                      <a:pt x="1952" y="306"/>
                      <a:pt x="1974" y="319"/>
                    </a:cubicBezTo>
                    <a:lnTo>
                      <a:pt x="1974" y="319"/>
                    </a:lnTo>
                    <a:cubicBezTo>
                      <a:pt x="1975" y="320"/>
                      <a:pt x="1976" y="321"/>
                      <a:pt x="1977" y="323"/>
                    </a:cubicBezTo>
                    <a:lnTo>
                      <a:pt x="1977" y="323"/>
                    </a:lnTo>
                    <a:cubicBezTo>
                      <a:pt x="1977" y="323"/>
                      <a:pt x="1977" y="323"/>
                      <a:pt x="1977" y="323"/>
                    </a:cubicBezTo>
                    <a:lnTo>
                      <a:pt x="1977" y="323"/>
                    </a:lnTo>
                    <a:cubicBezTo>
                      <a:pt x="1971" y="323"/>
                      <a:pt x="1975" y="332"/>
                      <a:pt x="1988" y="335"/>
                    </a:cubicBezTo>
                    <a:lnTo>
                      <a:pt x="1988" y="335"/>
                    </a:lnTo>
                    <a:cubicBezTo>
                      <a:pt x="2016" y="362"/>
                      <a:pt x="2057" y="378"/>
                      <a:pt x="2096" y="378"/>
                    </a:cubicBezTo>
                    <a:cubicBezTo>
                      <a:pt x="2114" y="378"/>
                      <a:pt x="2133" y="375"/>
                      <a:pt x="2149" y="367"/>
                    </a:cubicBezTo>
                    <a:cubicBezTo>
                      <a:pt x="2210" y="336"/>
                      <a:pt x="2240" y="215"/>
                      <a:pt x="2210" y="154"/>
                    </a:cubicBezTo>
                    <a:cubicBezTo>
                      <a:pt x="2124" y="33"/>
                      <a:pt x="1959" y="0"/>
                      <a:pt x="1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17"/>
              <p:cNvSpPr/>
              <p:nvPr/>
            </p:nvSpPr>
            <p:spPr>
              <a:xfrm>
                <a:off x="14861275" y="7452025"/>
                <a:ext cx="55800" cy="13200"/>
              </a:xfrm>
              <a:custGeom>
                <a:rect b="b" l="l" r="r" t="t"/>
                <a:pathLst>
                  <a:path extrusionOk="0" h="528" w="2232">
                    <a:moveTo>
                      <a:pt x="1966" y="320"/>
                    </a:moveTo>
                    <a:cubicBezTo>
                      <a:pt x="1965" y="321"/>
                      <a:pt x="1963" y="321"/>
                      <a:pt x="1961" y="321"/>
                    </a:cubicBezTo>
                    <a:cubicBezTo>
                      <a:pt x="1958" y="321"/>
                      <a:pt x="1958" y="321"/>
                      <a:pt x="1973" y="329"/>
                    </a:cubicBezTo>
                    <a:lnTo>
                      <a:pt x="1973" y="329"/>
                    </a:lnTo>
                    <a:cubicBezTo>
                      <a:pt x="1971" y="326"/>
                      <a:pt x="1968" y="323"/>
                      <a:pt x="1966" y="320"/>
                    </a:cubicBezTo>
                    <a:close/>
                    <a:moveTo>
                      <a:pt x="1756" y="1"/>
                    </a:moveTo>
                    <a:cubicBezTo>
                      <a:pt x="1628" y="1"/>
                      <a:pt x="1502" y="20"/>
                      <a:pt x="1411" y="33"/>
                    </a:cubicBezTo>
                    <a:cubicBezTo>
                      <a:pt x="1076" y="63"/>
                      <a:pt x="742" y="124"/>
                      <a:pt x="408" y="215"/>
                    </a:cubicBezTo>
                    <a:cubicBezTo>
                      <a:pt x="316" y="215"/>
                      <a:pt x="225" y="246"/>
                      <a:pt x="164" y="246"/>
                    </a:cubicBezTo>
                    <a:cubicBezTo>
                      <a:pt x="0" y="300"/>
                      <a:pt x="58" y="528"/>
                      <a:pt x="204" y="528"/>
                    </a:cubicBezTo>
                    <a:cubicBezTo>
                      <a:pt x="220" y="528"/>
                      <a:pt x="237" y="525"/>
                      <a:pt x="256" y="519"/>
                    </a:cubicBezTo>
                    <a:cubicBezTo>
                      <a:pt x="711" y="397"/>
                      <a:pt x="1228" y="306"/>
                      <a:pt x="1745" y="276"/>
                    </a:cubicBezTo>
                    <a:cubicBezTo>
                      <a:pt x="1775" y="276"/>
                      <a:pt x="1806" y="276"/>
                      <a:pt x="1836" y="306"/>
                    </a:cubicBezTo>
                    <a:lnTo>
                      <a:pt x="1958" y="306"/>
                    </a:lnTo>
                    <a:cubicBezTo>
                      <a:pt x="1960" y="311"/>
                      <a:pt x="1963" y="316"/>
                      <a:pt x="1966" y="320"/>
                    </a:cubicBezTo>
                    <a:lnTo>
                      <a:pt x="1966" y="320"/>
                    </a:lnTo>
                    <a:cubicBezTo>
                      <a:pt x="1968" y="319"/>
                      <a:pt x="1967" y="315"/>
                      <a:pt x="1958" y="306"/>
                    </a:cubicBezTo>
                    <a:lnTo>
                      <a:pt x="1958" y="306"/>
                    </a:lnTo>
                    <a:cubicBezTo>
                      <a:pt x="1958" y="307"/>
                      <a:pt x="1962" y="311"/>
                      <a:pt x="1988" y="337"/>
                    </a:cubicBezTo>
                    <a:cubicBezTo>
                      <a:pt x="1982" y="334"/>
                      <a:pt x="1977" y="331"/>
                      <a:pt x="1973" y="329"/>
                    </a:cubicBezTo>
                    <a:lnTo>
                      <a:pt x="1973" y="329"/>
                    </a:lnTo>
                    <a:cubicBezTo>
                      <a:pt x="1995" y="354"/>
                      <a:pt x="2028" y="370"/>
                      <a:pt x="2062" y="370"/>
                    </a:cubicBezTo>
                    <a:cubicBezTo>
                      <a:pt x="2089" y="370"/>
                      <a:pt x="2117" y="360"/>
                      <a:pt x="2140" y="337"/>
                    </a:cubicBezTo>
                    <a:cubicBezTo>
                      <a:pt x="2201" y="306"/>
                      <a:pt x="2231" y="215"/>
                      <a:pt x="2201" y="154"/>
                    </a:cubicBezTo>
                    <a:cubicBezTo>
                      <a:pt x="2097" y="33"/>
                      <a:pt x="1925" y="1"/>
                      <a:pt x="17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17"/>
              <p:cNvSpPr/>
              <p:nvPr/>
            </p:nvSpPr>
            <p:spPr>
              <a:xfrm>
                <a:off x="15285600" y="7206575"/>
                <a:ext cx="42325" cy="34350"/>
              </a:xfrm>
              <a:custGeom>
                <a:rect b="b" l="l" r="r" t="t"/>
                <a:pathLst>
                  <a:path extrusionOk="0" h="1374" w="1693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17"/>
              <p:cNvSpPr/>
              <p:nvPr/>
            </p:nvSpPr>
            <p:spPr>
              <a:xfrm>
                <a:off x="15302300" y="7233775"/>
                <a:ext cx="42125" cy="33725"/>
              </a:xfrm>
              <a:custGeom>
                <a:rect b="b" l="l" r="r" t="t"/>
                <a:pathLst>
                  <a:path extrusionOk="0" h="1349" w="1685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17"/>
              <p:cNvSpPr/>
              <p:nvPr/>
            </p:nvSpPr>
            <p:spPr>
              <a:xfrm>
                <a:off x="15328900" y="7255200"/>
                <a:ext cx="42350" cy="34350"/>
              </a:xfrm>
              <a:custGeom>
                <a:rect b="b" l="l" r="r" t="t"/>
                <a:pathLst>
                  <a:path extrusionOk="0" h="1374" w="1694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17"/>
              <p:cNvSpPr/>
              <p:nvPr/>
            </p:nvSpPr>
            <p:spPr>
              <a:xfrm>
                <a:off x="14775700" y="6580475"/>
                <a:ext cx="410375" cy="177850"/>
              </a:xfrm>
              <a:custGeom>
                <a:rect b="b" l="l" r="r" t="t"/>
                <a:pathLst>
                  <a:path extrusionOk="0" h="7114" w="16415">
                    <a:moveTo>
                      <a:pt x="16141" y="1"/>
                    </a:moveTo>
                    <a:cubicBezTo>
                      <a:pt x="10153" y="92"/>
                      <a:pt x="61" y="6748"/>
                      <a:pt x="1" y="6840"/>
                    </a:cubicBezTo>
                    <a:lnTo>
                      <a:pt x="31" y="6961"/>
                    </a:lnTo>
                    <a:lnTo>
                      <a:pt x="61" y="7113"/>
                    </a:lnTo>
                    <a:cubicBezTo>
                      <a:pt x="153" y="7052"/>
                      <a:pt x="10457" y="457"/>
                      <a:pt x="16414" y="365"/>
                    </a:cubicBezTo>
                    <a:lnTo>
                      <a:pt x="161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17"/>
              <p:cNvSpPr/>
              <p:nvPr/>
            </p:nvSpPr>
            <p:spPr>
              <a:xfrm>
                <a:off x="14763550" y="6533375"/>
                <a:ext cx="385275" cy="172500"/>
              </a:xfrm>
              <a:custGeom>
                <a:rect b="b" l="l" r="r" t="t"/>
                <a:pathLst>
                  <a:path extrusionOk="0" h="6900" w="15411">
                    <a:moveTo>
                      <a:pt x="14894" y="0"/>
                    </a:moveTo>
                    <a:cubicBezTo>
                      <a:pt x="9119" y="0"/>
                      <a:pt x="365" y="6322"/>
                      <a:pt x="0" y="6596"/>
                    </a:cubicBezTo>
                    <a:lnTo>
                      <a:pt x="61" y="6900"/>
                    </a:lnTo>
                    <a:cubicBezTo>
                      <a:pt x="152" y="6839"/>
                      <a:pt x="9727" y="334"/>
                      <a:pt x="15411" y="304"/>
                    </a:cubicBezTo>
                    <a:cubicBezTo>
                      <a:pt x="15350" y="243"/>
                      <a:pt x="15198" y="0"/>
                      <a:pt x="15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17"/>
              <p:cNvSpPr/>
              <p:nvPr/>
            </p:nvSpPr>
            <p:spPr>
              <a:xfrm>
                <a:off x="14752150" y="6489300"/>
                <a:ext cx="363250" cy="171000"/>
              </a:xfrm>
              <a:custGeom>
                <a:rect b="b" l="l" r="r" t="t"/>
                <a:pathLst>
                  <a:path extrusionOk="0" h="6840" w="14530">
                    <a:moveTo>
                      <a:pt x="13952" y="0"/>
                    </a:moveTo>
                    <a:cubicBezTo>
                      <a:pt x="8268" y="0"/>
                      <a:pt x="335" y="6231"/>
                      <a:pt x="0" y="6505"/>
                    </a:cubicBezTo>
                    <a:lnTo>
                      <a:pt x="92" y="6839"/>
                    </a:lnTo>
                    <a:cubicBezTo>
                      <a:pt x="152" y="6778"/>
                      <a:pt x="8390" y="304"/>
                      <a:pt x="13952" y="304"/>
                    </a:cubicBezTo>
                    <a:cubicBezTo>
                      <a:pt x="14013" y="304"/>
                      <a:pt x="14530" y="274"/>
                      <a:pt x="14378" y="274"/>
                    </a:cubicBezTo>
                    <a:lnTo>
                      <a:pt x="141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17"/>
              <p:cNvSpPr/>
              <p:nvPr/>
            </p:nvSpPr>
            <p:spPr>
              <a:xfrm>
                <a:off x="14739225" y="6455825"/>
                <a:ext cx="342725" cy="149750"/>
              </a:xfrm>
              <a:custGeom>
                <a:rect b="b" l="l" r="r" t="t"/>
                <a:pathLst>
                  <a:path extrusionOk="0" h="5990" w="13709">
                    <a:moveTo>
                      <a:pt x="13341" y="1"/>
                    </a:moveTo>
                    <a:cubicBezTo>
                      <a:pt x="6882" y="1"/>
                      <a:pt x="61" y="5595"/>
                      <a:pt x="1" y="5655"/>
                    </a:cubicBezTo>
                    <a:lnTo>
                      <a:pt x="92" y="5990"/>
                    </a:lnTo>
                    <a:cubicBezTo>
                      <a:pt x="152" y="5930"/>
                      <a:pt x="7148" y="243"/>
                      <a:pt x="13510" y="243"/>
                    </a:cubicBezTo>
                    <a:cubicBezTo>
                      <a:pt x="13576" y="243"/>
                      <a:pt x="13643" y="244"/>
                      <a:pt x="13709" y="245"/>
                    </a:cubicBezTo>
                    <a:lnTo>
                      <a:pt x="13496" y="2"/>
                    </a:lnTo>
                    <a:cubicBezTo>
                      <a:pt x="13445" y="1"/>
                      <a:pt x="13393" y="1"/>
                      <a:pt x="13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7"/>
              <p:cNvSpPr/>
              <p:nvPr/>
            </p:nvSpPr>
            <p:spPr>
              <a:xfrm>
                <a:off x="14726300" y="6429750"/>
                <a:ext cx="335150" cy="123400"/>
              </a:xfrm>
              <a:custGeom>
                <a:rect b="b" l="l" r="r" t="t"/>
                <a:pathLst>
                  <a:path extrusionOk="0" h="4936" w="13406">
                    <a:moveTo>
                      <a:pt x="12738" y="0"/>
                    </a:moveTo>
                    <a:cubicBezTo>
                      <a:pt x="6644" y="0"/>
                      <a:pt x="60" y="4572"/>
                      <a:pt x="1" y="4631"/>
                    </a:cubicBezTo>
                    <a:lnTo>
                      <a:pt x="92" y="4935"/>
                    </a:lnTo>
                    <a:cubicBezTo>
                      <a:pt x="181" y="4906"/>
                      <a:pt x="6881" y="334"/>
                      <a:pt x="12897" y="334"/>
                    </a:cubicBezTo>
                    <a:cubicBezTo>
                      <a:pt x="13067" y="334"/>
                      <a:pt x="13236" y="338"/>
                      <a:pt x="13405" y="346"/>
                    </a:cubicBezTo>
                    <a:lnTo>
                      <a:pt x="13253" y="11"/>
                    </a:lnTo>
                    <a:cubicBezTo>
                      <a:pt x="13082" y="4"/>
                      <a:pt x="12910" y="0"/>
                      <a:pt x="127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17"/>
              <p:cNvSpPr/>
              <p:nvPr/>
            </p:nvSpPr>
            <p:spPr>
              <a:xfrm>
                <a:off x="14717200" y="6325925"/>
                <a:ext cx="405025" cy="186950"/>
              </a:xfrm>
              <a:custGeom>
                <a:rect b="b" l="l" r="r" t="t"/>
                <a:pathLst>
                  <a:path extrusionOk="0" h="7478" w="16201">
                    <a:moveTo>
                      <a:pt x="15867" y="0"/>
                    </a:moveTo>
                    <a:cubicBezTo>
                      <a:pt x="15867" y="0"/>
                      <a:pt x="15350" y="669"/>
                      <a:pt x="12645" y="3222"/>
                    </a:cubicBezTo>
                    <a:cubicBezTo>
                      <a:pt x="11953" y="3092"/>
                      <a:pt x="11265" y="3034"/>
                      <a:pt x="10588" y="3034"/>
                    </a:cubicBezTo>
                    <a:cubicBezTo>
                      <a:pt x="4934" y="3034"/>
                      <a:pt x="54" y="7089"/>
                      <a:pt x="0" y="7143"/>
                    </a:cubicBezTo>
                    <a:lnTo>
                      <a:pt x="31" y="7477"/>
                    </a:lnTo>
                    <a:cubicBezTo>
                      <a:pt x="85" y="7423"/>
                      <a:pt x="5017" y="3361"/>
                      <a:pt x="10608" y="3361"/>
                    </a:cubicBezTo>
                    <a:cubicBezTo>
                      <a:pt x="11290" y="3361"/>
                      <a:pt x="11981" y="3421"/>
                      <a:pt x="12675" y="3556"/>
                    </a:cubicBezTo>
                    <a:lnTo>
                      <a:pt x="12736" y="3587"/>
                    </a:lnTo>
                    <a:lnTo>
                      <a:pt x="12797" y="3526"/>
                    </a:lnTo>
                    <a:cubicBezTo>
                      <a:pt x="15593" y="882"/>
                      <a:pt x="16171" y="213"/>
                      <a:pt x="16201" y="182"/>
                    </a:cubicBezTo>
                    <a:lnTo>
                      <a:pt x="158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17"/>
              <p:cNvSpPr/>
              <p:nvPr/>
            </p:nvSpPr>
            <p:spPr>
              <a:xfrm>
                <a:off x="14710350" y="6475625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1" y="0"/>
                    </a:moveTo>
                    <a:close/>
                  </a:path>
                </a:pathLst>
              </a:custGeom>
              <a:noFill/>
              <a:ln cap="flat" cmpd="sng" w="9875">
                <a:solidFill>
                  <a:srgbClr val="FFE17B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17"/>
              <p:cNvSpPr/>
              <p:nvPr/>
            </p:nvSpPr>
            <p:spPr>
              <a:xfrm>
                <a:off x="14705025" y="6303875"/>
                <a:ext cx="373150" cy="175550"/>
              </a:xfrm>
              <a:custGeom>
                <a:rect b="b" l="l" r="r" t="t"/>
                <a:pathLst>
                  <a:path extrusionOk="0" h="7022" w="14926">
                    <a:moveTo>
                      <a:pt x="14530" y="1"/>
                    </a:moveTo>
                    <a:cubicBezTo>
                      <a:pt x="14500" y="1"/>
                      <a:pt x="13588" y="852"/>
                      <a:pt x="11521" y="2584"/>
                    </a:cubicBezTo>
                    <a:cubicBezTo>
                      <a:pt x="11243" y="2568"/>
                      <a:pt x="10968" y="2560"/>
                      <a:pt x="10697" y="2560"/>
                    </a:cubicBezTo>
                    <a:cubicBezTo>
                      <a:pt x="4362" y="2560"/>
                      <a:pt x="1" y="6809"/>
                      <a:pt x="1" y="6809"/>
                    </a:cubicBezTo>
                    <a:lnTo>
                      <a:pt x="214" y="7022"/>
                    </a:lnTo>
                    <a:cubicBezTo>
                      <a:pt x="243" y="6964"/>
                      <a:pt x="4454" y="2890"/>
                      <a:pt x="10679" y="2890"/>
                    </a:cubicBezTo>
                    <a:cubicBezTo>
                      <a:pt x="10975" y="2890"/>
                      <a:pt x="11276" y="2899"/>
                      <a:pt x="11582" y="2919"/>
                    </a:cubicBezTo>
                    <a:lnTo>
                      <a:pt x="11642" y="2919"/>
                    </a:lnTo>
                    <a:lnTo>
                      <a:pt x="11673" y="2858"/>
                    </a:lnTo>
                    <a:cubicBezTo>
                      <a:pt x="13770" y="1095"/>
                      <a:pt x="14925" y="183"/>
                      <a:pt x="14925" y="183"/>
                    </a:cubicBezTo>
                    <a:lnTo>
                      <a:pt x="145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7"/>
              <p:cNvSpPr/>
              <p:nvPr/>
            </p:nvSpPr>
            <p:spPr>
              <a:xfrm>
                <a:off x="14626775" y="6243075"/>
                <a:ext cx="164150" cy="202925"/>
              </a:xfrm>
              <a:custGeom>
                <a:rect b="b" l="l" r="r" t="t"/>
                <a:pathLst>
                  <a:path extrusionOk="0" h="8117" w="6566">
                    <a:moveTo>
                      <a:pt x="6292" y="1"/>
                    </a:moveTo>
                    <a:lnTo>
                      <a:pt x="0" y="7904"/>
                    </a:lnTo>
                    <a:lnTo>
                      <a:pt x="243" y="8117"/>
                    </a:lnTo>
                    <a:lnTo>
                      <a:pt x="6566" y="183"/>
                    </a:lnTo>
                    <a:lnTo>
                      <a:pt x="62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17"/>
              <p:cNvSpPr/>
              <p:nvPr/>
            </p:nvSpPr>
            <p:spPr>
              <a:xfrm>
                <a:off x="14676925" y="6280325"/>
                <a:ext cx="157300" cy="187725"/>
              </a:xfrm>
              <a:custGeom>
                <a:rect b="b" l="l" r="r" t="t"/>
                <a:pathLst>
                  <a:path extrusionOk="0" h="7509" w="6292">
                    <a:moveTo>
                      <a:pt x="5958" y="0"/>
                    </a:moveTo>
                    <a:lnTo>
                      <a:pt x="0" y="7417"/>
                    </a:lnTo>
                    <a:lnTo>
                      <a:pt x="335" y="7508"/>
                    </a:lnTo>
                    <a:lnTo>
                      <a:pt x="6292" y="92"/>
                    </a:lnTo>
                    <a:lnTo>
                      <a:pt x="59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17"/>
              <p:cNvSpPr/>
              <p:nvPr/>
            </p:nvSpPr>
            <p:spPr>
              <a:xfrm>
                <a:off x="14710350" y="64756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7"/>
              <p:cNvSpPr/>
              <p:nvPr/>
            </p:nvSpPr>
            <p:spPr>
              <a:xfrm>
                <a:off x="14715231" y="5904656"/>
                <a:ext cx="344250" cy="462764"/>
              </a:xfrm>
              <a:custGeom>
                <a:rect b="b" l="l" r="r" t="t"/>
                <a:pathLst>
                  <a:path extrusionOk="0" h="18391" w="13770">
                    <a:moveTo>
                      <a:pt x="13101" y="1"/>
                    </a:moveTo>
                    <a:cubicBezTo>
                      <a:pt x="12324" y="350"/>
                      <a:pt x="10703" y="886"/>
                      <a:pt x="8110" y="886"/>
                    </a:cubicBezTo>
                    <a:cubicBezTo>
                      <a:pt x="6646" y="886"/>
                      <a:pt x="4873" y="716"/>
                      <a:pt x="2767" y="244"/>
                    </a:cubicBezTo>
                    <a:lnTo>
                      <a:pt x="2767" y="244"/>
                    </a:lnTo>
                    <a:cubicBezTo>
                      <a:pt x="1460" y="4165"/>
                      <a:pt x="1" y="13223"/>
                      <a:pt x="6171" y="13557"/>
                    </a:cubicBezTo>
                    <a:cubicBezTo>
                      <a:pt x="6353" y="15715"/>
                      <a:pt x="5107" y="16870"/>
                      <a:pt x="4226" y="17448"/>
                    </a:cubicBezTo>
                    <a:cubicBezTo>
                      <a:pt x="4651" y="17995"/>
                      <a:pt x="5229" y="18390"/>
                      <a:pt x="6050" y="18390"/>
                    </a:cubicBezTo>
                    <a:cubicBezTo>
                      <a:pt x="7721" y="18329"/>
                      <a:pt x="8147" y="16536"/>
                      <a:pt x="8208" y="15077"/>
                    </a:cubicBezTo>
                    <a:cubicBezTo>
                      <a:pt x="12129" y="14408"/>
                      <a:pt x="13618" y="11217"/>
                      <a:pt x="13709" y="6232"/>
                    </a:cubicBezTo>
                    <a:cubicBezTo>
                      <a:pt x="13770" y="3648"/>
                      <a:pt x="13466" y="1551"/>
                      <a:pt x="13101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7"/>
              <p:cNvSpPr/>
              <p:nvPr/>
            </p:nvSpPr>
            <p:spPr>
              <a:xfrm>
                <a:off x="14659450" y="5814500"/>
                <a:ext cx="385275" cy="528150"/>
              </a:xfrm>
              <a:custGeom>
                <a:rect b="b" l="l" r="r" t="t"/>
                <a:pathLst>
                  <a:path extrusionOk="0" h="21126" w="15411">
                    <a:moveTo>
                      <a:pt x="1216" y="1"/>
                    </a:moveTo>
                    <a:cubicBezTo>
                      <a:pt x="1216" y="1"/>
                      <a:pt x="0" y="6141"/>
                      <a:pt x="122" y="11126"/>
                    </a:cubicBezTo>
                    <a:cubicBezTo>
                      <a:pt x="243" y="15138"/>
                      <a:pt x="2037" y="17600"/>
                      <a:pt x="5563" y="18512"/>
                    </a:cubicBezTo>
                    <a:cubicBezTo>
                      <a:pt x="5684" y="19272"/>
                      <a:pt x="5927" y="20336"/>
                      <a:pt x="6505" y="21126"/>
                    </a:cubicBezTo>
                    <a:cubicBezTo>
                      <a:pt x="7386" y="20548"/>
                      <a:pt x="8632" y="19393"/>
                      <a:pt x="8450" y="17235"/>
                    </a:cubicBezTo>
                    <a:cubicBezTo>
                      <a:pt x="2280" y="16901"/>
                      <a:pt x="3739" y="7843"/>
                      <a:pt x="5046" y="3922"/>
                    </a:cubicBezTo>
                    <a:lnTo>
                      <a:pt x="5046" y="3922"/>
                    </a:lnTo>
                    <a:cubicBezTo>
                      <a:pt x="7152" y="4394"/>
                      <a:pt x="8925" y="4564"/>
                      <a:pt x="10390" y="4564"/>
                    </a:cubicBezTo>
                    <a:cubicBezTo>
                      <a:pt x="12986" y="4564"/>
                      <a:pt x="14614" y="4028"/>
                      <a:pt x="15411" y="3679"/>
                    </a:cubicBezTo>
                    <a:cubicBezTo>
                      <a:pt x="14985" y="1733"/>
                      <a:pt x="14468" y="670"/>
                      <a:pt x="14468" y="670"/>
                    </a:cubicBezTo>
                    <a:lnTo>
                      <a:pt x="1216" y="1"/>
                    </a:ln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17"/>
              <p:cNvSpPr/>
              <p:nvPr/>
            </p:nvSpPr>
            <p:spPr>
              <a:xfrm>
                <a:off x="14993025" y="6034125"/>
                <a:ext cx="23575" cy="40325"/>
              </a:xfrm>
              <a:custGeom>
                <a:rect b="b" l="l" r="r" t="t"/>
                <a:pathLst>
                  <a:path extrusionOk="0" h="1613" w="943">
                    <a:moveTo>
                      <a:pt x="518" y="0"/>
                    </a:moveTo>
                    <a:cubicBezTo>
                      <a:pt x="274" y="0"/>
                      <a:pt x="62" y="335"/>
                      <a:pt x="31" y="790"/>
                    </a:cubicBezTo>
                    <a:cubicBezTo>
                      <a:pt x="1" y="1246"/>
                      <a:pt x="183" y="1611"/>
                      <a:pt x="457" y="1611"/>
                    </a:cubicBezTo>
                    <a:cubicBezTo>
                      <a:pt x="466" y="1612"/>
                      <a:pt x="476" y="1613"/>
                      <a:pt x="485" y="1613"/>
                    </a:cubicBezTo>
                    <a:cubicBezTo>
                      <a:pt x="716" y="1613"/>
                      <a:pt x="914" y="1260"/>
                      <a:pt x="943" y="851"/>
                    </a:cubicBezTo>
                    <a:cubicBezTo>
                      <a:pt x="943" y="395"/>
                      <a:pt x="761" y="31"/>
                      <a:pt x="51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17"/>
              <p:cNvSpPr/>
              <p:nvPr/>
            </p:nvSpPr>
            <p:spPr>
              <a:xfrm>
                <a:off x="14773425" y="6075100"/>
                <a:ext cx="23575" cy="40350"/>
              </a:xfrm>
              <a:custGeom>
                <a:rect b="b" l="l" r="r" t="t"/>
                <a:pathLst>
                  <a:path extrusionOk="0" h="1614" w="943">
                    <a:moveTo>
                      <a:pt x="489" y="1"/>
                    </a:moveTo>
                    <a:cubicBezTo>
                      <a:pt x="255" y="1"/>
                      <a:pt x="31" y="354"/>
                      <a:pt x="31" y="762"/>
                    </a:cubicBezTo>
                    <a:cubicBezTo>
                      <a:pt x="0" y="1218"/>
                      <a:pt x="183" y="1583"/>
                      <a:pt x="426" y="1614"/>
                    </a:cubicBezTo>
                    <a:cubicBezTo>
                      <a:pt x="669" y="1614"/>
                      <a:pt x="882" y="1279"/>
                      <a:pt x="912" y="823"/>
                    </a:cubicBezTo>
                    <a:cubicBezTo>
                      <a:pt x="943" y="367"/>
                      <a:pt x="760" y="3"/>
                      <a:pt x="517" y="3"/>
                    </a:cubicBezTo>
                    <a:cubicBezTo>
                      <a:pt x="508" y="1"/>
                      <a:pt x="498" y="1"/>
                      <a:pt x="489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7"/>
              <p:cNvSpPr/>
              <p:nvPr/>
            </p:nvSpPr>
            <p:spPr>
              <a:xfrm>
                <a:off x="14932475" y="6051375"/>
                <a:ext cx="65900" cy="105950"/>
              </a:xfrm>
              <a:custGeom>
                <a:rect b="b" l="l" r="r" t="t"/>
                <a:pathLst>
                  <a:path extrusionOk="0" h="4238" w="2636">
                    <a:moveTo>
                      <a:pt x="185" y="0"/>
                    </a:moveTo>
                    <a:cubicBezTo>
                      <a:pt x="84" y="0"/>
                      <a:pt x="0" y="89"/>
                      <a:pt x="82" y="192"/>
                    </a:cubicBezTo>
                    <a:cubicBezTo>
                      <a:pt x="751" y="1073"/>
                      <a:pt x="1389" y="1924"/>
                      <a:pt x="2058" y="2775"/>
                    </a:cubicBezTo>
                    <a:cubicBezTo>
                      <a:pt x="2125" y="2865"/>
                      <a:pt x="2192" y="2954"/>
                      <a:pt x="2259" y="3044"/>
                    </a:cubicBezTo>
                    <a:lnTo>
                      <a:pt x="2259" y="3044"/>
                    </a:lnTo>
                    <a:cubicBezTo>
                      <a:pt x="1787" y="3349"/>
                      <a:pt x="1317" y="3655"/>
                      <a:pt x="873" y="3961"/>
                    </a:cubicBezTo>
                    <a:cubicBezTo>
                      <a:pt x="750" y="4059"/>
                      <a:pt x="806" y="4237"/>
                      <a:pt x="912" y="4237"/>
                    </a:cubicBezTo>
                    <a:cubicBezTo>
                      <a:pt x="937" y="4237"/>
                      <a:pt x="965" y="4227"/>
                      <a:pt x="994" y="4204"/>
                    </a:cubicBezTo>
                    <a:cubicBezTo>
                      <a:pt x="1511" y="3870"/>
                      <a:pt x="2028" y="3535"/>
                      <a:pt x="2544" y="3201"/>
                    </a:cubicBezTo>
                    <a:cubicBezTo>
                      <a:pt x="2575" y="3170"/>
                      <a:pt x="2636" y="3079"/>
                      <a:pt x="2575" y="3018"/>
                    </a:cubicBezTo>
                    <a:cubicBezTo>
                      <a:pt x="1906" y="2137"/>
                      <a:pt x="1268" y="1286"/>
                      <a:pt x="599" y="435"/>
                    </a:cubicBezTo>
                    <a:cubicBezTo>
                      <a:pt x="508" y="313"/>
                      <a:pt x="417" y="192"/>
                      <a:pt x="326" y="70"/>
                    </a:cubicBezTo>
                    <a:cubicBezTo>
                      <a:pt x="286" y="21"/>
                      <a:pt x="234" y="0"/>
                      <a:pt x="185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7"/>
              <p:cNvSpPr/>
              <p:nvPr/>
            </p:nvSpPr>
            <p:spPr>
              <a:xfrm>
                <a:off x="14743025" y="5997950"/>
                <a:ext cx="58525" cy="21000"/>
              </a:xfrm>
              <a:custGeom>
                <a:rect b="b" l="l" r="r" t="t"/>
                <a:pathLst>
                  <a:path extrusionOk="0" h="840" w="2341">
                    <a:moveTo>
                      <a:pt x="1330" y="0"/>
                    </a:moveTo>
                    <a:cubicBezTo>
                      <a:pt x="1242" y="0"/>
                      <a:pt x="1153" y="7"/>
                      <a:pt x="1064" y="19"/>
                    </a:cubicBezTo>
                    <a:cubicBezTo>
                      <a:pt x="852" y="79"/>
                      <a:pt x="609" y="140"/>
                      <a:pt x="426" y="292"/>
                    </a:cubicBezTo>
                    <a:cubicBezTo>
                      <a:pt x="244" y="444"/>
                      <a:pt x="92" y="627"/>
                      <a:pt x="1" y="839"/>
                    </a:cubicBezTo>
                    <a:cubicBezTo>
                      <a:pt x="213" y="748"/>
                      <a:pt x="396" y="627"/>
                      <a:pt x="578" y="566"/>
                    </a:cubicBezTo>
                    <a:cubicBezTo>
                      <a:pt x="761" y="475"/>
                      <a:pt x="943" y="444"/>
                      <a:pt x="1125" y="383"/>
                    </a:cubicBezTo>
                    <a:cubicBezTo>
                      <a:pt x="1265" y="362"/>
                      <a:pt x="1401" y="352"/>
                      <a:pt x="1539" y="352"/>
                    </a:cubicBezTo>
                    <a:cubicBezTo>
                      <a:pt x="1790" y="352"/>
                      <a:pt x="2047" y="385"/>
                      <a:pt x="2341" y="444"/>
                    </a:cubicBezTo>
                    <a:cubicBezTo>
                      <a:pt x="2189" y="262"/>
                      <a:pt x="1976" y="140"/>
                      <a:pt x="1764" y="79"/>
                    </a:cubicBezTo>
                    <a:cubicBezTo>
                      <a:pt x="1629" y="22"/>
                      <a:pt x="1482" y="0"/>
                      <a:pt x="1330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7"/>
              <p:cNvSpPr/>
              <p:nvPr/>
            </p:nvSpPr>
            <p:spPr>
              <a:xfrm>
                <a:off x="14982400" y="5969225"/>
                <a:ext cx="46375" cy="26175"/>
              </a:xfrm>
              <a:custGeom>
                <a:rect b="b" l="l" r="r" t="t"/>
                <a:pathLst>
                  <a:path extrusionOk="0" h="1047" w="1855">
                    <a:moveTo>
                      <a:pt x="791" y="1"/>
                    </a:moveTo>
                    <a:cubicBezTo>
                      <a:pt x="693" y="1"/>
                      <a:pt x="599" y="16"/>
                      <a:pt x="517" y="43"/>
                    </a:cubicBezTo>
                    <a:cubicBezTo>
                      <a:pt x="304" y="104"/>
                      <a:pt x="122" y="225"/>
                      <a:pt x="0" y="377"/>
                    </a:cubicBezTo>
                    <a:cubicBezTo>
                      <a:pt x="198" y="362"/>
                      <a:pt x="380" y="347"/>
                      <a:pt x="551" y="347"/>
                    </a:cubicBezTo>
                    <a:cubicBezTo>
                      <a:pt x="722" y="347"/>
                      <a:pt x="882" y="362"/>
                      <a:pt x="1034" y="408"/>
                    </a:cubicBezTo>
                    <a:cubicBezTo>
                      <a:pt x="1186" y="469"/>
                      <a:pt x="1307" y="529"/>
                      <a:pt x="1459" y="651"/>
                    </a:cubicBezTo>
                    <a:cubicBezTo>
                      <a:pt x="1581" y="772"/>
                      <a:pt x="1702" y="894"/>
                      <a:pt x="1854" y="1046"/>
                    </a:cubicBezTo>
                    <a:cubicBezTo>
                      <a:pt x="1854" y="833"/>
                      <a:pt x="1794" y="620"/>
                      <a:pt x="1672" y="469"/>
                    </a:cubicBezTo>
                    <a:cubicBezTo>
                      <a:pt x="1550" y="286"/>
                      <a:pt x="1368" y="134"/>
                      <a:pt x="1155" y="73"/>
                    </a:cubicBezTo>
                    <a:cubicBezTo>
                      <a:pt x="1038" y="23"/>
                      <a:pt x="912" y="1"/>
                      <a:pt x="79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7"/>
              <p:cNvSpPr/>
              <p:nvPr/>
            </p:nvSpPr>
            <p:spPr>
              <a:xfrm>
                <a:off x="14533300" y="5655625"/>
                <a:ext cx="633775" cy="430950"/>
              </a:xfrm>
              <a:custGeom>
                <a:rect b="b" l="l" r="r" t="t"/>
                <a:pathLst>
                  <a:path extrusionOk="0" h="17238" w="25351">
                    <a:moveTo>
                      <a:pt x="20505" y="1"/>
                    </a:moveTo>
                    <a:cubicBezTo>
                      <a:pt x="20489" y="1"/>
                      <a:pt x="20473" y="1"/>
                      <a:pt x="20457" y="3"/>
                    </a:cubicBezTo>
                    <a:cubicBezTo>
                      <a:pt x="19362" y="155"/>
                      <a:pt x="17964" y="4015"/>
                      <a:pt x="17964" y="4015"/>
                    </a:cubicBezTo>
                    <a:cubicBezTo>
                      <a:pt x="17964" y="4015"/>
                      <a:pt x="14259" y="2531"/>
                      <a:pt x="10460" y="2531"/>
                    </a:cubicBezTo>
                    <a:cubicBezTo>
                      <a:pt x="7989" y="2531"/>
                      <a:pt x="5479" y="3159"/>
                      <a:pt x="3921" y="5231"/>
                    </a:cubicBezTo>
                    <a:cubicBezTo>
                      <a:pt x="0" y="6356"/>
                      <a:pt x="456" y="8119"/>
                      <a:pt x="973" y="8392"/>
                    </a:cubicBezTo>
                    <a:cubicBezTo>
                      <a:pt x="1155" y="8484"/>
                      <a:pt x="1409" y="8514"/>
                      <a:pt x="1665" y="8514"/>
                    </a:cubicBezTo>
                    <a:cubicBezTo>
                      <a:pt x="2179" y="8514"/>
                      <a:pt x="2705" y="8392"/>
                      <a:pt x="2706" y="8392"/>
                    </a:cubicBezTo>
                    <a:lnTo>
                      <a:pt x="2706" y="8392"/>
                    </a:lnTo>
                    <a:cubicBezTo>
                      <a:pt x="2705" y="8393"/>
                      <a:pt x="456" y="9547"/>
                      <a:pt x="1186" y="9973"/>
                    </a:cubicBezTo>
                    <a:cubicBezTo>
                      <a:pt x="1385" y="10097"/>
                      <a:pt x="1577" y="10143"/>
                      <a:pt x="1751" y="10143"/>
                    </a:cubicBezTo>
                    <a:cubicBezTo>
                      <a:pt x="2216" y="10143"/>
                      <a:pt x="2554" y="9821"/>
                      <a:pt x="2554" y="9821"/>
                    </a:cubicBezTo>
                    <a:lnTo>
                      <a:pt x="2949" y="17237"/>
                    </a:lnTo>
                    <a:lnTo>
                      <a:pt x="5168" y="16751"/>
                    </a:lnTo>
                    <a:cubicBezTo>
                      <a:pt x="5168" y="16751"/>
                      <a:pt x="8663" y="11584"/>
                      <a:pt x="7478" y="7602"/>
                    </a:cubicBezTo>
                    <a:lnTo>
                      <a:pt x="7478" y="7602"/>
                    </a:lnTo>
                    <a:cubicBezTo>
                      <a:pt x="10284" y="8867"/>
                      <a:pt x="14412" y="9720"/>
                      <a:pt x="17660" y="9720"/>
                    </a:cubicBezTo>
                    <a:cubicBezTo>
                      <a:pt x="19408" y="9720"/>
                      <a:pt x="20901" y="9473"/>
                      <a:pt x="21794" y="8909"/>
                    </a:cubicBezTo>
                    <a:cubicBezTo>
                      <a:pt x="24317" y="7298"/>
                      <a:pt x="25350" y="1736"/>
                      <a:pt x="24074" y="1371"/>
                    </a:cubicBezTo>
                    <a:cubicBezTo>
                      <a:pt x="24008" y="1353"/>
                      <a:pt x="23940" y="1345"/>
                      <a:pt x="23871" y="1345"/>
                    </a:cubicBezTo>
                    <a:cubicBezTo>
                      <a:pt x="22642" y="1345"/>
                      <a:pt x="21034" y="4015"/>
                      <a:pt x="21034" y="4015"/>
                    </a:cubicBezTo>
                    <a:cubicBezTo>
                      <a:pt x="21034" y="4015"/>
                      <a:pt x="21566" y="1"/>
                      <a:pt x="20505" y="1"/>
                    </a:cubicBezTo>
                    <a:close/>
                  </a:path>
                </a:pathLst>
              </a:custGeom>
              <a:solidFill>
                <a:srgbClr val="FFB75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7"/>
              <p:cNvSpPr/>
              <p:nvPr/>
            </p:nvSpPr>
            <p:spPr>
              <a:xfrm>
                <a:off x="14551525" y="5689900"/>
                <a:ext cx="109450" cy="104125"/>
              </a:xfrm>
              <a:custGeom>
                <a:rect b="b" l="l" r="r" t="t"/>
                <a:pathLst>
                  <a:path extrusionOk="0" h="4165" w="4378">
                    <a:moveTo>
                      <a:pt x="3314" y="0"/>
                    </a:moveTo>
                    <a:cubicBezTo>
                      <a:pt x="2250" y="0"/>
                      <a:pt x="2888" y="3495"/>
                      <a:pt x="2888" y="3495"/>
                    </a:cubicBezTo>
                    <a:cubicBezTo>
                      <a:pt x="2888" y="3495"/>
                      <a:pt x="1923" y="2194"/>
                      <a:pt x="1150" y="2194"/>
                    </a:cubicBezTo>
                    <a:cubicBezTo>
                      <a:pt x="1024" y="2194"/>
                      <a:pt x="902" y="2229"/>
                      <a:pt x="791" y="2310"/>
                    </a:cubicBezTo>
                    <a:cubicBezTo>
                      <a:pt x="1" y="2888"/>
                      <a:pt x="3314" y="4164"/>
                      <a:pt x="3314" y="4164"/>
                    </a:cubicBezTo>
                    <a:cubicBezTo>
                      <a:pt x="3314" y="4164"/>
                      <a:pt x="4378" y="0"/>
                      <a:pt x="3314" y="0"/>
                    </a:cubicBezTo>
                    <a:close/>
                  </a:path>
                </a:pathLst>
              </a:custGeom>
              <a:solidFill>
                <a:srgbClr val="FFB75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7"/>
              <p:cNvSpPr/>
              <p:nvPr/>
            </p:nvSpPr>
            <p:spPr>
              <a:xfrm>
                <a:off x="14556100" y="6058850"/>
                <a:ext cx="124650" cy="125000"/>
              </a:xfrm>
              <a:custGeom>
                <a:rect b="b" l="l" r="r" t="t"/>
                <a:pathLst>
                  <a:path extrusionOk="0" h="5000" w="4986">
                    <a:moveTo>
                      <a:pt x="2351" y="1"/>
                    </a:moveTo>
                    <a:cubicBezTo>
                      <a:pt x="1878" y="1"/>
                      <a:pt x="1409" y="156"/>
                      <a:pt x="1064" y="622"/>
                    </a:cubicBezTo>
                    <a:cubicBezTo>
                      <a:pt x="0" y="2051"/>
                      <a:pt x="335" y="4999"/>
                      <a:pt x="2645" y="4999"/>
                    </a:cubicBezTo>
                    <a:cubicBezTo>
                      <a:pt x="4985" y="4969"/>
                      <a:pt x="4894" y="4726"/>
                      <a:pt x="4894" y="4726"/>
                    </a:cubicBezTo>
                    <a:lnTo>
                      <a:pt x="4256" y="622"/>
                    </a:lnTo>
                    <a:cubicBezTo>
                      <a:pt x="4256" y="622"/>
                      <a:pt x="3297" y="1"/>
                      <a:pt x="2351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7"/>
              <p:cNvSpPr/>
              <p:nvPr/>
            </p:nvSpPr>
            <p:spPr>
              <a:xfrm>
                <a:off x="14590175" y="6086850"/>
                <a:ext cx="68575" cy="63300"/>
              </a:xfrm>
              <a:custGeom>
                <a:rect b="b" l="l" r="r" t="t"/>
                <a:pathLst>
                  <a:path extrusionOk="0" h="2532" w="2743">
                    <a:moveTo>
                      <a:pt x="255" y="1"/>
                    </a:moveTo>
                    <a:cubicBezTo>
                      <a:pt x="91" y="1"/>
                      <a:pt x="0" y="214"/>
                      <a:pt x="157" y="292"/>
                    </a:cubicBezTo>
                    <a:cubicBezTo>
                      <a:pt x="674" y="536"/>
                      <a:pt x="1160" y="870"/>
                      <a:pt x="1586" y="1265"/>
                    </a:cubicBezTo>
                    <a:cubicBezTo>
                      <a:pt x="1039" y="1265"/>
                      <a:pt x="491" y="1478"/>
                      <a:pt x="127" y="1903"/>
                    </a:cubicBezTo>
                    <a:cubicBezTo>
                      <a:pt x="36" y="2017"/>
                      <a:pt x="132" y="2181"/>
                      <a:pt x="249" y="2181"/>
                    </a:cubicBezTo>
                    <a:cubicBezTo>
                      <a:pt x="289" y="2181"/>
                      <a:pt x="331" y="2162"/>
                      <a:pt x="370" y="2116"/>
                    </a:cubicBezTo>
                    <a:cubicBezTo>
                      <a:pt x="660" y="1778"/>
                      <a:pt x="1104" y="1593"/>
                      <a:pt x="1549" y="1593"/>
                    </a:cubicBezTo>
                    <a:cubicBezTo>
                      <a:pt x="1664" y="1593"/>
                      <a:pt x="1778" y="1605"/>
                      <a:pt x="1890" y="1630"/>
                    </a:cubicBezTo>
                    <a:cubicBezTo>
                      <a:pt x="2102" y="1873"/>
                      <a:pt x="2285" y="2147"/>
                      <a:pt x="2406" y="2451"/>
                    </a:cubicBezTo>
                    <a:cubicBezTo>
                      <a:pt x="2435" y="2508"/>
                      <a:pt x="2481" y="2532"/>
                      <a:pt x="2529" y="2532"/>
                    </a:cubicBezTo>
                    <a:cubicBezTo>
                      <a:pt x="2633" y="2532"/>
                      <a:pt x="2743" y="2414"/>
                      <a:pt x="2680" y="2268"/>
                    </a:cubicBezTo>
                    <a:cubicBezTo>
                      <a:pt x="2558" y="1964"/>
                      <a:pt x="2376" y="1660"/>
                      <a:pt x="2133" y="1387"/>
                    </a:cubicBezTo>
                    <a:cubicBezTo>
                      <a:pt x="2133" y="1356"/>
                      <a:pt x="2102" y="1356"/>
                      <a:pt x="2102" y="1326"/>
                    </a:cubicBezTo>
                    <a:cubicBezTo>
                      <a:pt x="1616" y="779"/>
                      <a:pt x="978" y="323"/>
                      <a:pt x="339" y="19"/>
                    </a:cubicBezTo>
                    <a:cubicBezTo>
                      <a:pt x="310" y="6"/>
                      <a:pt x="281" y="1"/>
                      <a:pt x="255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7"/>
              <p:cNvSpPr/>
              <p:nvPr/>
            </p:nvSpPr>
            <p:spPr>
              <a:xfrm>
                <a:off x="14700475" y="6128350"/>
                <a:ext cx="103375" cy="103375"/>
              </a:xfrm>
              <a:custGeom>
                <a:rect b="b" l="l" r="r" t="t"/>
                <a:pathLst>
                  <a:path extrusionOk="0" h="4135" w="4135">
                    <a:moveTo>
                      <a:pt x="2067" y="0"/>
                    </a:moveTo>
                    <a:cubicBezTo>
                      <a:pt x="943" y="0"/>
                      <a:pt x="0" y="912"/>
                      <a:pt x="0" y="2067"/>
                    </a:cubicBezTo>
                    <a:cubicBezTo>
                      <a:pt x="0" y="3192"/>
                      <a:pt x="943" y="4134"/>
                      <a:pt x="2067" y="4134"/>
                    </a:cubicBezTo>
                    <a:cubicBezTo>
                      <a:pt x="3222" y="4134"/>
                      <a:pt x="4134" y="3192"/>
                      <a:pt x="4134" y="2067"/>
                    </a:cubicBezTo>
                    <a:cubicBezTo>
                      <a:pt x="4134" y="912"/>
                      <a:pt x="3222" y="0"/>
                      <a:pt x="2067" y="0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17"/>
              <p:cNvSpPr/>
              <p:nvPr/>
            </p:nvSpPr>
            <p:spPr>
              <a:xfrm>
                <a:off x="15006700" y="6075900"/>
                <a:ext cx="51700" cy="101100"/>
              </a:xfrm>
              <a:custGeom>
                <a:rect b="b" l="l" r="r" t="t"/>
                <a:pathLst>
                  <a:path extrusionOk="0" h="4044" w="2068">
                    <a:moveTo>
                      <a:pt x="2068" y="1"/>
                    </a:moveTo>
                    <a:cubicBezTo>
                      <a:pt x="913" y="1"/>
                      <a:pt x="1" y="943"/>
                      <a:pt x="1" y="2098"/>
                    </a:cubicBezTo>
                    <a:cubicBezTo>
                      <a:pt x="1" y="3010"/>
                      <a:pt x="578" y="3770"/>
                      <a:pt x="1430" y="4044"/>
                    </a:cubicBezTo>
                    <a:cubicBezTo>
                      <a:pt x="1794" y="2919"/>
                      <a:pt x="2007" y="1551"/>
                      <a:pt x="2068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17"/>
              <p:cNvSpPr/>
              <p:nvPr/>
            </p:nvSpPr>
            <p:spPr>
              <a:xfrm>
                <a:off x="14685275" y="5731100"/>
                <a:ext cx="114000" cy="49475"/>
              </a:xfrm>
              <a:custGeom>
                <a:rect b="b" l="l" r="r" t="t"/>
                <a:pathLst>
                  <a:path extrusionOk="0" h="1979" w="4560">
                    <a:moveTo>
                      <a:pt x="3469" y="1"/>
                    </a:moveTo>
                    <a:cubicBezTo>
                      <a:pt x="3307" y="1"/>
                      <a:pt x="3148" y="12"/>
                      <a:pt x="3010" y="24"/>
                    </a:cubicBezTo>
                    <a:cubicBezTo>
                      <a:pt x="2128" y="85"/>
                      <a:pt x="1247" y="358"/>
                      <a:pt x="517" y="875"/>
                    </a:cubicBezTo>
                    <a:cubicBezTo>
                      <a:pt x="335" y="966"/>
                      <a:pt x="213" y="1088"/>
                      <a:pt x="122" y="1270"/>
                    </a:cubicBezTo>
                    <a:cubicBezTo>
                      <a:pt x="31" y="1422"/>
                      <a:pt x="1" y="1635"/>
                      <a:pt x="122" y="1787"/>
                    </a:cubicBezTo>
                    <a:cubicBezTo>
                      <a:pt x="213" y="1908"/>
                      <a:pt x="365" y="1969"/>
                      <a:pt x="517" y="1969"/>
                    </a:cubicBezTo>
                    <a:cubicBezTo>
                      <a:pt x="569" y="1976"/>
                      <a:pt x="621" y="1979"/>
                      <a:pt x="673" y="1979"/>
                    </a:cubicBezTo>
                    <a:cubicBezTo>
                      <a:pt x="1107" y="1979"/>
                      <a:pt x="1539" y="1767"/>
                      <a:pt x="1946" y="1604"/>
                    </a:cubicBezTo>
                    <a:cubicBezTo>
                      <a:pt x="2371" y="1422"/>
                      <a:pt x="2858" y="1331"/>
                      <a:pt x="3314" y="1270"/>
                    </a:cubicBezTo>
                    <a:cubicBezTo>
                      <a:pt x="3618" y="1240"/>
                      <a:pt x="3922" y="1209"/>
                      <a:pt x="4195" y="1057"/>
                    </a:cubicBezTo>
                    <a:cubicBezTo>
                      <a:pt x="4530" y="814"/>
                      <a:pt x="4560" y="358"/>
                      <a:pt x="4195" y="145"/>
                    </a:cubicBezTo>
                    <a:cubicBezTo>
                      <a:pt x="4006" y="32"/>
                      <a:pt x="3735" y="1"/>
                      <a:pt x="3469" y="1"/>
                    </a:cubicBez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17"/>
              <p:cNvSpPr/>
              <p:nvPr/>
            </p:nvSpPr>
            <p:spPr>
              <a:xfrm>
                <a:off x="14495300" y="5733200"/>
                <a:ext cx="30425" cy="53975"/>
              </a:xfrm>
              <a:custGeom>
                <a:rect b="b" l="l" r="r" t="t"/>
                <a:pathLst>
                  <a:path extrusionOk="0" h="2159" w="1217">
                    <a:moveTo>
                      <a:pt x="1216" y="1"/>
                    </a:moveTo>
                    <a:lnTo>
                      <a:pt x="1" y="2159"/>
                    </a:lnTo>
                    <a:cubicBezTo>
                      <a:pt x="912" y="1612"/>
                      <a:pt x="1216" y="1"/>
                      <a:pt x="1216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17"/>
              <p:cNvSpPr/>
              <p:nvPr/>
            </p:nvSpPr>
            <p:spPr>
              <a:xfrm>
                <a:off x="14519625" y="5749150"/>
                <a:ext cx="31175" cy="47900"/>
              </a:xfrm>
              <a:custGeom>
                <a:rect b="b" l="l" r="r" t="t"/>
                <a:pathLst>
                  <a:path extrusionOk="0" h="1916" w="1247">
                    <a:moveTo>
                      <a:pt x="1246" y="1"/>
                    </a:moveTo>
                    <a:lnTo>
                      <a:pt x="0" y="1916"/>
                    </a:lnTo>
                    <a:cubicBezTo>
                      <a:pt x="669" y="1582"/>
                      <a:pt x="1246" y="2"/>
                      <a:pt x="1246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17"/>
              <p:cNvSpPr/>
              <p:nvPr/>
            </p:nvSpPr>
            <p:spPr>
              <a:xfrm>
                <a:off x="14830250" y="6150125"/>
                <a:ext cx="74650" cy="62600"/>
              </a:xfrm>
              <a:custGeom>
                <a:rect b="b" l="l" r="r" t="t"/>
                <a:pathLst>
                  <a:path extrusionOk="0" h="2504" w="2986">
                    <a:moveTo>
                      <a:pt x="174" y="1"/>
                    </a:moveTo>
                    <a:cubicBezTo>
                      <a:pt x="87" y="1"/>
                      <a:pt x="1" y="71"/>
                      <a:pt x="38" y="163"/>
                    </a:cubicBezTo>
                    <a:cubicBezTo>
                      <a:pt x="250" y="1014"/>
                      <a:pt x="828" y="1834"/>
                      <a:pt x="1618" y="2230"/>
                    </a:cubicBezTo>
                    <a:cubicBezTo>
                      <a:pt x="1983" y="2412"/>
                      <a:pt x="2378" y="2503"/>
                      <a:pt x="2804" y="2503"/>
                    </a:cubicBezTo>
                    <a:cubicBezTo>
                      <a:pt x="2986" y="2503"/>
                      <a:pt x="2986" y="2199"/>
                      <a:pt x="2804" y="2199"/>
                    </a:cubicBezTo>
                    <a:cubicBezTo>
                      <a:pt x="2165" y="2199"/>
                      <a:pt x="1557" y="1956"/>
                      <a:pt x="1101" y="1500"/>
                    </a:cubicBezTo>
                    <a:cubicBezTo>
                      <a:pt x="797" y="1166"/>
                      <a:pt x="554" y="771"/>
                      <a:pt x="402" y="375"/>
                    </a:cubicBezTo>
                    <a:cubicBezTo>
                      <a:pt x="341" y="284"/>
                      <a:pt x="311" y="193"/>
                      <a:pt x="311" y="102"/>
                    </a:cubicBezTo>
                    <a:cubicBezTo>
                      <a:pt x="287" y="30"/>
                      <a:pt x="230" y="1"/>
                      <a:pt x="17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7" name="Google Shape;2007;p17"/>
          <p:cNvGrpSpPr/>
          <p:nvPr/>
        </p:nvGrpSpPr>
        <p:grpSpPr>
          <a:xfrm>
            <a:off x="2343501" y="2759665"/>
            <a:ext cx="3390672" cy="3724559"/>
            <a:chOff x="1150338" y="1510176"/>
            <a:chExt cx="3416179" cy="3394604"/>
          </a:xfrm>
        </p:grpSpPr>
        <p:sp>
          <p:nvSpPr>
            <p:cNvPr id="2008" name="Google Shape;2008;p17"/>
            <p:cNvSpPr/>
            <p:nvPr/>
          </p:nvSpPr>
          <p:spPr>
            <a:xfrm>
              <a:off x="4051362" y="3138056"/>
              <a:ext cx="51965" cy="97052"/>
            </a:xfrm>
            <a:custGeom>
              <a:rect b="b" l="l" r="r" t="t"/>
              <a:pathLst>
                <a:path extrusionOk="0" h="2159" w="1156">
                  <a:moveTo>
                    <a:pt x="335" y="0"/>
                  </a:moveTo>
                  <a:lnTo>
                    <a:pt x="1" y="122"/>
                  </a:lnTo>
                  <a:lnTo>
                    <a:pt x="852" y="2159"/>
                  </a:lnTo>
                  <a:lnTo>
                    <a:pt x="115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17"/>
            <p:cNvSpPr/>
            <p:nvPr/>
          </p:nvSpPr>
          <p:spPr>
            <a:xfrm>
              <a:off x="4175701" y="3087485"/>
              <a:ext cx="51965" cy="98446"/>
            </a:xfrm>
            <a:custGeom>
              <a:rect b="b" l="l" r="r" t="t"/>
              <a:pathLst>
                <a:path extrusionOk="0" h="2190" w="1156">
                  <a:moveTo>
                    <a:pt x="305" y="1"/>
                  </a:moveTo>
                  <a:lnTo>
                    <a:pt x="1" y="12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17"/>
            <p:cNvSpPr/>
            <p:nvPr/>
          </p:nvSpPr>
          <p:spPr>
            <a:xfrm>
              <a:off x="4309614" y="3034216"/>
              <a:ext cx="51965" cy="98401"/>
            </a:xfrm>
            <a:custGeom>
              <a:rect b="b" l="l" r="r" t="t"/>
              <a:pathLst>
                <a:path extrusionOk="0" h="2189" w="1156">
                  <a:moveTo>
                    <a:pt x="305" y="0"/>
                  </a:moveTo>
                  <a:lnTo>
                    <a:pt x="1" y="15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17"/>
            <p:cNvSpPr/>
            <p:nvPr/>
          </p:nvSpPr>
          <p:spPr>
            <a:xfrm>
              <a:off x="4237196" y="3465985"/>
              <a:ext cx="53314" cy="98401"/>
            </a:xfrm>
            <a:custGeom>
              <a:rect b="b" l="l" r="r" t="t"/>
              <a:pathLst>
                <a:path extrusionOk="0" h="2189" w="1186">
                  <a:moveTo>
                    <a:pt x="335" y="0"/>
                  </a:moveTo>
                  <a:lnTo>
                    <a:pt x="1" y="122"/>
                  </a:lnTo>
                  <a:lnTo>
                    <a:pt x="852" y="2189"/>
                  </a:lnTo>
                  <a:lnTo>
                    <a:pt x="118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17"/>
            <p:cNvSpPr/>
            <p:nvPr/>
          </p:nvSpPr>
          <p:spPr>
            <a:xfrm>
              <a:off x="4373851" y="3409974"/>
              <a:ext cx="51965" cy="98401"/>
            </a:xfrm>
            <a:custGeom>
              <a:rect b="b" l="l" r="r" t="t"/>
              <a:pathLst>
                <a:path extrusionOk="0" h="2189" w="1156">
                  <a:moveTo>
                    <a:pt x="335" y="0"/>
                  </a:moveTo>
                  <a:lnTo>
                    <a:pt x="0" y="122"/>
                  </a:lnTo>
                  <a:lnTo>
                    <a:pt x="851" y="2189"/>
                  </a:lnTo>
                  <a:lnTo>
                    <a:pt x="1155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17"/>
            <p:cNvSpPr/>
            <p:nvPr/>
          </p:nvSpPr>
          <p:spPr>
            <a:xfrm>
              <a:off x="4030864" y="3114816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17"/>
            <p:cNvSpPr/>
            <p:nvPr/>
          </p:nvSpPr>
          <p:spPr>
            <a:xfrm>
              <a:off x="4156596" y="3066987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8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943" y="1217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17"/>
            <p:cNvSpPr/>
            <p:nvPr/>
          </p:nvSpPr>
          <p:spPr>
            <a:xfrm>
              <a:off x="4287767" y="3010976"/>
              <a:ext cx="56056" cy="54707"/>
            </a:xfrm>
            <a:custGeom>
              <a:rect b="b" l="l" r="r" t="t"/>
              <a:pathLst>
                <a:path extrusionOk="0" h="1217" w="1247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46" y="943"/>
                    <a:pt x="1246" y="609"/>
                  </a:cubicBezTo>
                  <a:cubicBezTo>
                    <a:pt x="1246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17"/>
            <p:cNvSpPr/>
            <p:nvPr/>
          </p:nvSpPr>
          <p:spPr>
            <a:xfrm>
              <a:off x="4390214" y="3480999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17"/>
            <p:cNvSpPr/>
            <p:nvPr/>
          </p:nvSpPr>
          <p:spPr>
            <a:xfrm>
              <a:off x="4256345" y="3532919"/>
              <a:ext cx="56056" cy="54797"/>
            </a:xfrm>
            <a:custGeom>
              <a:rect b="b" l="l" r="r" t="t"/>
              <a:pathLst>
                <a:path extrusionOk="0" h="1219" w="1247">
                  <a:moveTo>
                    <a:pt x="638" y="1"/>
                  </a:moveTo>
                  <a:cubicBezTo>
                    <a:pt x="304" y="1"/>
                    <a:pt x="31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625" y="1218"/>
                    <a:pt x="642" y="1219"/>
                    <a:pt x="659" y="1219"/>
                  </a:cubicBezTo>
                  <a:cubicBezTo>
                    <a:pt x="970" y="1219"/>
                    <a:pt x="1216" y="956"/>
                    <a:pt x="1216" y="639"/>
                  </a:cubicBezTo>
                  <a:cubicBezTo>
                    <a:pt x="1246" y="305"/>
                    <a:pt x="973" y="31"/>
                    <a:pt x="63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17"/>
            <p:cNvSpPr/>
            <p:nvPr/>
          </p:nvSpPr>
          <p:spPr>
            <a:xfrm>
              <a:off x="2060596" y="3084563"/>
              <a:ext cx="976998" cy="363711"/>
            </a:xfrm>
            <a:custGeom>
              <a:rect b="b" l="l" r="r" t="t"/>
              <a:pathLst>
                <a:path extrusionOk="0" h="8091" w="21734">
                  <a:moveTo>
                    <a:pt x="4220" y="0"/>
                  </a:moveTo>
                  <a:cubicBezTo>
                    <a:pt x="3314" y="0"/>
                    <a:pt x="2490" y="130"/>
                    <a:pt x="1611" y="400"/>
                  </a:cubicBezTo>
                  <a:cubicBezTo>
                    <a:pt x="973" y="583"/>
                    <a:pt x="456" y="1221"/>
                    <a:pt x="0" y="2102"/>
                  </a:cubicBezTo>
                  <a:cubicBezTo>
                    <a:pt x="2736" y="4078"/>
                    <a:pt x="9392" y="7726"/>
                    <a:pt x="21733" y="8090"/>
                  </a:cubicBezTo>
                  <a:cubicBezTo>
                    <a:pt x="20578" y="5871"/>
                    <a:pt x="18450" y="3349"/>
                    <a:pt x="14621" y="2285"/>
                  </a:cubicBezTo>
                  <a:cubicBezTo>
                    <a:pt x="9241" y="810"/>
                    <a:pt x="6477" y="0"/>
                    <a:pt x="4220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17"/>
            <p:cNvSpPr/>
            <p:nvPr/>
          </p:nvSpPr>
          <p:spPr>
            <a:xfrm>
              <a:off x="1970421" y="3371720"/>
              <a:ext cx="1128622" cy="610770"/>
            </a:xfrm>
            <a:custGeom>
              <a:rect b="b" l="l" r="r" t="t"/>
              <a:pathLst>
                <a:path extrusionOk="0" h="13587" w="25107">
                  <a:moveTo>
                    <a:pt x="699" y="0"/>
                  </a:moveTo>
                  <a:cubicBezTo>
                    <a:pt x="152" y="2949"/>
                    <a:pt x="0" y="5927"/>
                    <a:pt x="0" y="5927"/>
                  </a:cubicBezTo>
                  <a:lnTo>
                    <a:pt x="7204" y="13587"/>
                  </a:lnTo>
                  <a:lnTo>
                    <a:pt x="22949" y="12371"/>
                  </a:lnTo>
                  <a:lnTo>
                    <a:pt x="25107" y="5806"/>
                  </a:lnTo>
                  <a:cubicBezTo>
                    <a:pt x="25107" y="5806"/>
                    <a:pt x="25046" y="5259"/>
                    <a:pt x="24803" y="4407"/>
                  </a:cubicBezTo>
                  <a:cubicBezTo>
                    <a:pt x="24219" y="4439"/>
                    <a:pt x="23627" y="4453"/>
                    <a:pt x="23028" y="4453"/>
                  </a:cubicBezTo>
                  <a:cubicBezTo>
                    <a:pt x="15423" y="4453"/>
                    <a:pt x="6729" y="2057"/>
                    <a:pt x="69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17"/>
            <p:cNvSpPr/>
            <p:nvPr/>
          </p:nvSpPr>
          <p:spPr>
            <a:xfrm>
              <a:off x="2001843" y="3179053"/>
              <a:ext cx="1084929" cy="392885"/>
            </a:xfrm>
            <a:custGeom>
              <a:rect b="b" l="l" r="r" t="t"/>
              <a:pathLst>
                <a:path extrusionOk="0" h="8740" w="24135">
                  <a:moveTo>
                    <a:pt x="1307" y="0"/>
                  </a:moveTo>
                  <a:cubicBezTo>
                    <a:pt x="730" y="1155"/>
                    <a:pt x="304" y="2706"/>
                    <a:pt x="0" y="4286"/>
                  </a:cubicBezTo>
                  <a:cubicBezTo>
                    <a:pt x="6030" y="6343"/>
                    <a:pt x="14698" y="8739"/>
                    <a:pt x="22348" y="8739"/>
                  </a:cubicBezTo>
                  <a:cubicBezTo>
                    <a:pt x="22950" y="8739"/>
                    <a:pt x="23546" y="8725"/>
                    <a:pt x="24134" y="8693"/>
                  </a:cubicBezTo>
                  <a:cubicBezTo>
                    <a:pt x="23922" y="7964"/>
                    <a:pt x="23587" y="7022"/>
                    <a:pt x="23040" y="5988"/>
                  </a:cubicBezTo>
                  <a:cubicBezTo>
                    <a:pt x="10699" y="5624"/>
                    <a:pt x="4043" y="1976"/>
                    <a:pt x="130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17"/>
            <p:cNvSpPr/>
            <p:nvPr/>
          </p:nvSpPr>
          <p:spPr>
            <a:xfrm>
              <a:off x="2604386" y="3916409"/>
              <a:ext cx="1367770" cy="732906"/>
            </a:xfrm>
            <a:custGeom>
              <a:rect b="b" l="l" r="r" t="t"/>
              <a:pathLst>
                <a:path extrusionOk="0" h="16304" w="30427">
                  <a:moveTo>
                    <a:pt x="15124" y="1"/>
                  </a:moveTo>
                  <a:cubicBezTo>
                    <a:pt x="10774" y="1"/>
                    <a:pt x="7113" y="1136"/>
                    <a:pt x="7113" y="1136"/>
                  </a:cubicBezTo>
                  <a:lnTo>
                    <a:pt x="1" y="7731"/>
                  </a:lnTo>
                  <a:lnTo>
                    <a:pt x="5989" y="12078"/>
                  </a:lnTo>
                  <a:cubicBezTo>
                    <a:pt x="5989" y="12078"/>
                    <a:pt x="9518" y="16303"/>
                    <a:pt x="12936" y="16303"/>
                  </a:cubicBezTo>
                  <a:cubicBezTo>
                    <a:pt x="13297" y="16303"/>
                    <a:pt x="13658" y="16256"/>
                    <a:pt x="14013" y="16151"/>
                  </a:cubicBezTo>
                  <a:cubicBezTo>
                    <a:pt x="30427" y="13172"/>
                    <a:pt x="28238" y="3689"/>
                    <a:pt x="21794" y="1136"/>
                  </a:cubicBezTo>
                  <a:cubicBezTo>
                    <a:pt x="19646" y="285"/>
                    <a:pt x="17299" y="1"/>
                    <a:pt x="1512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17"/>
            <p:cNvSpPr/>
            <p:nvPr/>
          </p:nvSpPr>
          <p:spPr>
            <a:xfrm>
              <a:off x="1870671" y="4145082"/>
              <a:ext cx="1053507" cy="546532"/>
            </a:xfrm>
            <a:custGeom>
              <a:rect b="b" l="l" r="r" t="t"/>
              <a:pathLst>
                <a:path extrusionOk="0" h="12158" w="23436">
                  <a:moveTo>
                    <a:pt x="14347" y="0"/>
                  </a:moveTo>
                  <a:lnTo>
                    <a:pt x="0" y="2736"/>
                  </a:lnTo>
                  <a:cubicBezTo>
                    <a:pt x="0" y="2736"/>
                    <a:pt x="2684" y="12157"/>
                    <a:pt x="15107" y="12157"/>
                  </a:cubicBezTo>
                  <a:cubicBezTo>
                    <a:pt x="15502" y="12157"/>
                    <a:pt x="15907" y="12148"/>
                    <a:pt x="16323" y="12128"/>
                  </a:cubicBezTo>
                  <a:cubicBezTo>
                    <a:pt x="18602" y="12037"/>
                    <a:pt x="18846" y="12067"/>
                    <a:pt x="20122" y="11642"/>
                  </a:cubicBezTo>
                  <a:cubicBezTo>
                    <a:pt x="20760" y="7356"/>
                    <a:pt x="23435" y="4468"/>
                    <a:pt x="23435" y="4468"/>
                  </a:cubicBezTo>
                  <a:lnTo>
                    <a:pt x="14347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17"/>
            <p:cNvSpPr/>
            <p:nvPr/>
          </p:nvSpPr>
          <p:spPr>
            <a:xfrm>
              <a:off x="2840791" y="3750175"/>
              <a:ext cx="317005" cy="199589"/>
            </a:xfrm>
            <a:custGeom>
              <a:rect b="b" l="l" r="r" t="t"/>
              <a:pathLst>
                <a:path extrusionOk="0" h="4440" w="7052">
                  <a:moveTo>
                    <a:pt x="6049" y="1"/>
                  </a:moveTo>
                  <a:lnTo>
                    <a:pt x="0" y="3344"/>
                  </a:lnTo>
                  <a:cubicBezTo>
                    <a:pt x="0" y="3344"/>
                    <a:pt x="2900" y="4439"/>
                    <a:pt x="6890" y="4439"/>
                  </a:cubicBezTo>
                  <a:cubicBezTo>
                    <a:pt x="6944" y="4439"/>
                    <a:pt x="6998" y="4439"/>
                    <a:pt x="7052" y="4438"/>
                  </a:cubicBezTo>
                  <a:cubicBezTo>
                    <a:pt x="6079" y="3162"/>
                    <a:pt x="5958" y="1399"/>
                    <a:pt x="604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17"/>
            <p:cNvSpPr/>
            <p:nvPr/>
          </p:nvSpPr>
          <p:spPr>
            <a:xfrm>
              <a:off x="3273909" y="3594414"/>
              <a:ext cx="296552" cy="327973"/>
            </a:xfrm>
            <a:custGeom>
              <a:rect b="b" l="l" r="r" t="t"/>
              <a:pathLst>
                <a:path extrusionOk="0" h="7296" w="6597">
                  <a:moveTo>
                    <a:pt x="2675" y="1"/>
                  </a:moveTo>
                  <a:lnTo>
                    <a:pt x="1" y="1490"/>
                  </a:lnTo>
                  <a:cubicBezTo>
                    <a:pt x="122" y="2888"/>
                    <a:pt x="609" y="5472"/>
                    <a:pt x="2341" y="7296"/>
                  </a:cubicBezTo>
                  <a:cubicBezTo>
                    <a:pt x="3739" y="6961"/>
                    <a:pt x="5168" y="6414"/>
                    <a:pt x="6596" y="5654"/>
                  </a:cubicBezTo>
                  <a:cubicBezTo>
                    <a:pt x="4590" y="4134"/>
                    <a:pt x="3314" y="1520"/>
                    <a:pt x="267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17"/>
            <p:cNvSpPr/>
            <p:nvPr/>
          </p:nvSpPr>
          <p:spPr>
            <a:xfrm>
              <a:off x="3108573" y="3661349"/>
              <a:ext cx="269221" cy="288370"/>
            </a:xfrm>
            <a:custGeom>
              <a:rect b="b" l="l" r="r" t="t"/>
              <a:pathLst>
                <a:path extrusionOk="0" h="6415" w="5989">
                  <a:moveTo>
                    <a:pt x="3648" y="1"/>
                  </a:moveTo>
                  <a:lnTo>
                    <a:pt x="92" y="1977"/>
                  </a:lnTo>
                  <a:cubicBezTo>
                    <a:pt x="1" y="3375"/>
                    <a:pt x="122" y="5138"/>
                    <a:pt x="1095" y="6414"/>
                  </a:cubicBezTo>
                  <a:cubicBezTo>
                    <a:pt x="2615" y="6414"/>
                    <a:pt x="4287" y="6262"/>
                    <a:pt x="5989" y="5807"/>
                  </a:cubicBezTo>
                  <a:cubicBezTo>
                    <a:pt x="4287" y="3983"/>
                    <a:pt x="3800" y="1399"/>
                    <a:pt x="364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7"/>
            <p:cNvSpPr/>
            <p:nvPr/>
          </p:nvSpPr>
          <p:spPr>
            <a:xfrm>
              <a:off x="3394157" y="3584255"/>
              <a:ext cx="371712" cy="264366"/>
            </a:xfrm>
            <a:custGeom>
              <a:rect b="b" l="l" r="r" t="t"/>
              <a:pathLst>
                <a:path extrusionOk="0" h="5881" w="8269">
                  <a:moveTo>
                    <a:pt x="1609" y="0"/>
                  </a:moveTo>
                  <a:cubicBezTo>
                    <a:pt x="787" y="0"/>
                    <a:pt x="244" y="75"/>
                    <a:pt x="244" y="75"/>
                  </a:cubicBezTo>
                  <a:lnTo>
                    <a:pt x="0" y="227"/>
                  </a:lnTo>
                  <a:cubicBezTo>
                    <a:pt x="639" y="1746"/>
                    <a:pt x="1915" y="4360"/>
                    <a:pt x="3921" y="5880"/>
                  </a:cubicBezTo>
                  <a:cubicBezTo>
                    <a:pt x="5411" y="5090"/>
                    <a:pt x="6870" y="4026"/>
                    <a:pt x="8268" y="2658"/>
                  </a:cubicBezTo>
                  <a:cubicBezTo>
                    <a:pt x="6575" y="360"/>
                    <a:pt x="3417" y="0"/>
                    <a:pt x="160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17"/>
            <p:cNvSpPr/>
            <p:nvPr/>
          </p:nvSpPr>
          <p:spPr>
            <a:xfrm>
              <a:off x="2219098" y="4600047"/>
              <a:ext cx="776105" cy="304733"/>
            </a:xfrm>
            <a:custGeom>
              <a:rect b="b" l="l" r="r" t="t"/>
              <a:pathLst>
                <a:path extrusionOk="0" h="6779" w="17265">
                  <a:moveTo>
                    <a:pt x="2979" y="1"/>
                  </a:moveTo>
                  <a:lnTo>
                    <a:pt x="2979" y="1"/>
                  </a:lnTo>
                  <a:cubicBezTo>
                    <a:pt x="0" y="973"/>
                    <a:pt x="1763" y="6779"/>
                    <a:pt x="6140" y="6779"/>
                  </a:cubicBezTo>
                  <a:cubicBezTo>
                    <a:pt x="10760" y="6779"/>
                    <a:pt x="17265" y="2463"/>
                    <a:pt x="17265" y="2463"/>
                  </a:cubicBezTo>
                  <a:lnTo>
                    <a:pt x="16566" y="1581"/>
                  </a:lnTo>
                  <a:cubicBezTo>
                    <a:pt x="14669" y="2630"/>
                    <a:pt x="9963" y="5031"/>
                    <a:pt x="6506" y="5031"/>
                  </a:cubicBezTo>
                  <a:cubicBezTo>
                    <a:pt x="5754" y="5031"/>
                    <a:pt x="5060" y="4917"/>
                    <a:pt x="4468" y="4651"/>
                  </a:cubicBezTo>
                  <a:cubicBezTo>
                    <a:pt x="2949" y="3983"/>
                    <a:pt x="2918" y="1338"/>
                    <a:pt x="2979" y="1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17"/>
            <p:cNvSpPr/>
            <p:nvPr/>
          </p:nvSpPr>
          <p:spPr>
            <a:xfrm>
              <a:off x="2348876" y="4585032"/>
              <a:ext cx="240541" cy="241170"/>
            </a:xfrm>
            <a:custGeom>
              <a:rect b="b" l="l" r="r" t="t"/>
              <a:pathLst>
                <a:path extrusionOk="0" h="5365" w="5351">
                  <a:moveTo>
                    <a:pt x="2828" y="0"/>
                  </a:moveTo>
                  <a:cubicBezTo>
                    <a:pt x="2068" y="92"/>
                    <a:pt x="1369" y="183"/>
                    <a:pt x="730" y="213"/>
                  </a:cubicBezTo>
                  <a:cubicBezTo>
                    <a:pt x="487" y="244"/>
                    <a:pt x="305" y="274"/>
                    <a:pt x="92" y="365"/>
                  </a:cubicBezTo>
                  <a:cubicBezTo>
                    <a:pt x="1" y="1672"/>
                    <a:pt x="62" y="4317"/>
                    <a:pt x="1581" y="4985"/>
                  </a:cubicBezTo>
                  <a:cubicBezTo>
                    <a:pt x="2156" y="5253"/>
                    <a:pt x="2839" y="5365"/>
                    <a:pt x="3578" y="5365"/>
                  </a:cubicBezTo>
                  <a:cubicBezTo>
                    <a:pt x="4011" y="5365"/>
                    <a:pt x="4464" y="5326"/>
                    <a:pt x="4925" y="5259"/>
                  </a:cubicBezTo>
                  <a:cubicBezTo>
                    <a:pt x="5350" y="2128"/>
                    <a:pt x="3952" y="669"/>
                    <a:pt x="2828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7"/>
            <p:cNvSpPr/>
            <p:nvPr/>
          </p:nvSpPr>
          <p:spPr>
            <a:xfrm>
              <a:off x="2475957" y="4515356"/>
              <a:ext cx="487825" cy="306082"/>
            </a:xfrm>
            <a:custGeom>
              <a:rect b="b" l="l" r="r" t="t"/>
              <a:pathLst>
                <a:path extrusionOk="0" h="6809" w="10852">
                  <a:moveTo>
                    <a:pt x="8147" y="0"/>
                  </a:moveTo>
                  <a:cubicBezTo>
                    <a:pt x="8147" y="0"/>
                    <a:pt x="3678" y="1034"/>
                    <a:pt x="1" y="1550"/>
                  </a:cubicBezTo>
                  <a:cubicBezTo>
                    <a:pt x="1125" y="2219"/>
                    <a:pt x="2523" y="3678"/>
                    <a:pt x="2098" y="6809"/>
                  </a:cubicBezTo>
                  <a:cubicBezTo>
                    <a:pt x="5350" y="6353"/>
                    <a:pt x="9180" y="4377"/>
                    <a:pt x="10852" y="3465"/>
                  </a:cubicBezTo>
                  <a:lnTo>
                    <a:pt x="814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0" name="Google Shape;2030;p17"/>
            <p:cNvGrpSpPr/>
            <p:nvPr/>
          </p:nvGrpSpPr>
          <p:grpSpPr>
            <a:xfrm rot="182285">
              <a:off x="1197024" y="1577216"/>
              <a:ext cx="2578355" cy="1830116"/>
              <a:chOff x="1197058" y="1577171"/>
              <a:chExt cx="2578341" cy="1830106"/>
            </a:xfrm>
          </p:grpSpPr>
          <p:sp>
            <p:nvSpPr>
              <p:cNvPr id="2031" name="Google Shape;2031;p17"/>
              <p:cNvSpPr/>
              <p:nvPr/>
            </p:nvSpPr>
            <p:spPr>
              <a:xfrm>
                <a:off x="1197058" y="1738236"/>
                <a:ext cx="2578341" cy="1380716"/>
              </a:xfrm>
              <a:custGeom>
                <a:rect b="b" l="l" r="r" t="t"/>
                <a:pathLst>
                  <a:path extrusionOk="0" h="30715" w="57357">
                    <a:moveTo>
                      <a:pt x="32117" y="0"/>
                    </a:moveTo>
                    <a:cubicBezTo>
                      <a:pt x="29328" y="0"/>
                      <a:pt x="26961" y="958"/>
                      <a:pt x="26961" y="958"/>
                    </a:cubicBezTo>
                    <a:cubicBezTo>
                      <a:pt x="26080" y="1322"/>
                      <a:pt x="24864" y="1231"/>
                      <a:pt x="23922" y="1414"/>
                    </a:cubicBezTo>
                    <a:cubicBezTo>
                      <a:pt x="22615" y="1657"/>
                      <a:pt x="21277" y="1961"/>
                      <a:pt x="20031" y="2417"/>
                    </a:cubicBezTo>
                    <a:cubicBezTo>
                      <a:pt x="18146" y="3085"/>
                      <a:pt x="16383" y="4119"/>
                      <a:pt x="15137" y="5669"/>
                    </a:cubicBezTo>
                    <a:cubicBezTo>
                      <a:pt x="13557" y="7614"/>
                      <a:pt x="13769" y="9590"/>
                      <a:pt x="13161" y="11839"/>
                    </a:cubicBezTo>
                    <a:cubicBezTo>
                      <a:pt x="12736" y="13389"/>
                      <a:pt x="11824" y="14818"/>
                      <a:pt x="10791" y="16034"/>
                    </a:cubicBezTo>
                    <a:cubicBezTo>
                      <a:pt x="8967" y="18253"/>
                      <a:pt x="6566" y="20046"/>
                      <a:pt x="4012" y="21353"/>
                    </a:cubicBezTo>
                    <a:cubicBezTo>
                      <a:pt x="547" y="23086"/>
                      <a:pt x="0" y="28435"/>
                      <a:pt x="547" y="30685"/>
                    </a:cubicBezTo>
                    <a:cubicBezTo>
                      <a:pt x="861" y="30705"/>
                      <a:pt x="1226" y="30715"/>
                      <a:pt x="1636" y="30715"/>
                    </a:cubicBezTo>
                    <a:cubicBezTo>
                      <a:pt x="2455" y="30715"/>
                      <a:pt x="3455" y="30674"/>
                      <a:pt x="4590" y="30593"/>
                    </a:cubicBezTo>
                    <a:cubicBezTo>
                      <a:pt x="4468" y="29043"/>
                      <a:pt x="4651" y="27493"/>
                      <a:pt x="5411" y="25912"/>
                    </a:cubicBezTo>
                    <a:lnTo>
                      <a:pt x="5411" y="25912"/>
                    </a:lnTo>
                    <a:cubicBezTo>
                      <a:pt x="5107" y="27250"/>
                      <a:pt x="5411" y="29286"/>
                      <a:pt x="5654" y="30472"/>
                    </a:cubicBezTo>
                    <a:cubicBezTo>
                      <a:pt x="7994" y="30259"/>
                      <a:pt x="10791" y="29864"/>
                      <a:pt x="13769" y="29408"/>
                    </a:cubicBezTo>
                    <a:lnTo>
                      <a:pt x="13769" y="26976"/>
                    </a:lnTo>
                    <a:lnTo>
                      <a:pt x="14833" y="29226"/>
                    </a:lnTo>
                    <a:cubicBezTo>
                      <a:pt x="23222" y="27827"/>
                      <a:pt x="32645" y="25639"/>
                      <a:pt x="36961" y="23663"/>
                    </a:cubicBezTo>
                    <a:cubicBezTo>
                      <a:pt x="40335" y="22143"/>
                      <a:pt x="44834" y="20897"/>
                      <a:pt x="48755" y="20016"/>
                    </a:cubicBezTo>
                    <a:lnTo>
                      <a:pt x="47326" y="16429"/>
                    </a:lnTo>
                    <a:lnTo>
                      <a:pt x="47326" y="16429"/>
                    </a:lnTo>
                    <a:cubicBezTo>
                      <a:pt x="47327" y="16429"/>
                      <a:pt x="48846" y="17341"/>
                      <a:pt x="50396" y="19651"/>
                    </a:cubicBezTo>
                    <a:cubicBezTo>
                      <a:pt x="51612" y="19377"/>
                      <a:pt x="52737" y="19134"/>
                      <a:pt x="53709" y="18952"/>
                    </a:cubicBezTo>
                    <a:lnTo>
                      <a:pt x="53466" y="17159"/>
                    </a:lnTo>
                    <a:lnTo>
                      <a:pt x="54652" y="18769"/>
                    </a:lnTo>
                    <a:cubicBezTo>
                      <a:pt x="56323" y="18466"/>
                      <a:pt x="57357" y="18314"/>
                      <a:pt x="57357" y="18314"/>
                    </a:cubicBezTo>
                    <a:cubicBezTo>
                      <a:pt x="57357" y="18314"/>
                      <a:pt x="56597" y="11201"/>
                      <a:pt x="51430" y="10350"/>
                    </a:cubicBezTo>
                    <a:cubicBezTo>
                      <a:pt x="46293" y="9499"/>
                      <a:pt x="44803" y="11657"/>
                      <a:pt x="38967" y="3268"/>
                    </a:cubicBezTo>
                    <a:cubicBezTo>
                      <a:pt x="37178" y="695"/>
                      <a:pt x="34494" y="0"/>
                      <a:pt x="32117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17"/>
              <p:cNvSpPr/>
              <p:nvPr/>
            </p:nvSpPr>
            <p:spPr>
              <a:xfrm>
                <a:off x="1434767" y="2107835"/>
                <a:ext cx="2176690" cy="986528"/>
              </a:xfrm>
              <a:custGeom>
                <a:rect b="b" l="l" r="r" t="t"/>
                <a:pathLst>
                  <a:path extrusionOk="0" h="21946" w="48422">
                    <a:moveTo>
                      <a:pt x="34227" y="0"/>
                    </a:moveTo>
                    <a:cubicBezTo>
                      <a:pt x="34227" y="0"/>
                      <a:pt x="26628" y="3769"/>
                      <a:pt x="13314" y="9362"/>
                    </a:cubicBezTo>
                    <a:cubicBezTo>
                      <a:pt x="1" y="14985"/>
                      <a:pt x="3162" y="21946"/>
                      <a:pt x="3162" y="21946"/>
                    </a:cubicBezTo>
                    <a:cubicBezTo>
                      <a:pt x="3162" y="21946"/>
                      <a:pt x="5290" y="21672"/>
                      <a:pt x="8421" y="21186"/>
                    </a:cubicBezTo>
                    <a:lnTo>
                      <a:pt x="8481" y="18724"/>
                    </a:lnTo>
                    <a:lnTo>
                      <a:pt x="9515" y="21004"/>
                    </a:lnTo>
                    <a:cubicBezTo>
                      <a:pt x="14804" y="20122"/>
                      <a:pt x="22311" y="18694"/>
                      <a:pt x="27600" y="16931"/>
                    </a:cubicBezTo>
                    <a:cubicBezTo>
                      <a:pt x="33163" y="14529"/>
                      <a:pt x="39272" y="12827"/>
                      <a:pt x="43406" y="11824"/>
                    </a:cubicBezTo>
                    <a:lnTo>
                      <a:pt x="42038" y="8207"/>
                    </a:lnTo>
                    <a:lnTo>
                      <a:pt x="42038" y="8207"/>
                    </a:lnTo>
                    <a:cubicBezTo>
                      <a:pt x="42039" y="8207"/>
                      <a:pt x="43710" y="9332"/>
                      <a:pt x="45169" y="11429"/>
                    </a:cubicBezTo>
                    <a:cubicBezTo>
                      <a:pt x="47175" y="10973"/>
                      <a:pt x="48421" y="10730"/>
                      <a:pt x="48421" y="10730"/>
                    </a:cubicBezTo>
                    <a:cubicBezTo>
                      <a:pt x="48421" y="10730"/>
                      <a:pt x="48239" y="5927"/>
                      <a:pt x="43588" y="5076"/>
                    </a:cubicBezTo>
                    <a:cubicBezTo>
                      <a:pt x="38968" y="4225"/>
                      <a:pt x="34227" y="0"/>
                      <a:pt x="3422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3" name="Google Shape;2033;p17"/>
              <p:cNvSpPr/>
              <p:nvPr/>
            </p:nvSpPr>
            <p:spPr>
              <a:xfrm>
                <a:off x="1923940" y="1820139"/>
                <a:ext cx="1049416" cy="708586"/>
              </a:xfrm>
              <a:custGeom>
                <a:rect b="b" l="l" r="r" t="t"/>
                <a:pathLst>
                  <a:path extrusionOk="0" h="15763" w="23345">
                    <a:moveTo>
                      <a:pt x="15712" y="0"/>
                    </a:moveTo>
                    <a:cubicBezTo>
                      <a:pt x="14925" y="0"/>
                      <a:pt x="14127" y="123"/>
                      <a:pt x="13344" y="382"/>
                    </a:cubicBezTo>
                    <a:lnTo>
                      <a:pt x="6110" y="2783"/>
                    </a:lnTo>
                    <a:cubicBezTo>
                      <a:pt x="2159" y="4090"/>
                      <a:pt x="1" y="8406"/>
                      <a:pt x="1308" y="12388"/>
                    </a:cubicBezTo>
                    <a:lnTo>
                      <a:pt x="2432" y="15762"/>
                    </a:lnTo>
                    <a:cubicBezTo>
                      <a:pt x="4925" y="13969"/>
                      <a:pt x="11794" y="8498"/>
                      <a:pt x="11703" y="3026"/>
                    </a:cubicBezTo>
                    <a:lnTo>
                      <a:pt x="11703" y="3026"/>
                    </a:lnTo>
                    <a:cubicBezTo>
                      <a:pt x="13704" y="5001"/>
                      <a:pt x="17920" y="6470"/>
                      <a:pt x="21887" y="6470"/>
                    </a:cubicBezTo>
                    <a:cubicBezTo>
                      <a:pt x="22378" y="6470"/>
                      <a:pt x="22866" y="6447"/>
                      <a:pt x="23345" y="6400"/>
                    </a:cubicBezTo>
                    <a:lnTo>
                      <a:pt x="22949" y="5184"/>
                    </a:lnTo>
                    <a:cubicBezTo>
                      <a:pt x="21901" y="2016"/>
                      <a:pt x="18898" y="0"/>
                      <a:pt x="15712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4" name="Google Shape;2034;p17"/>
              <p:cNvSpPr/>
              <p:nvPr/>
            </p:nvSpPr>
            <p:spPr>
              <a:xfrm>
                <a:off x="2033265" y="1964347"/>
                <a:ext cx="1102685" cy="1442930"/>
              </a:xfrm>
              <a:custGeom>
                <a:rect b="b" l="l" r="r" t="t"/>
                <a:pathLst>
                  <a:path extrusionOk="0" h="32099" w="24530">
                    <a:moveTo>
                      <a:pt x="9271" y="1"/>
                    </a:moveTo>
                    <a:cubicBezTo>
                      <a:pt x="9210" y="5411"/>
                      <a:pt x="2462" y="10761"/>
                      <a:pt x="0" y="12554"/>
                    </a:cubicBezTo>
                    <a:lnTo>
                      <a:pt x="1824" y="18025"/>
                    </a:lnTo>
                    <a:cubicBezTo>
                      <a:pt x="3040" y="21734"/>
                      <a:pt x="6414" y="24165"/>
                      <a:pt x="10122" y="24408"/>
                    </a:cubicBezTo>
                    <a:lnTo>
                      <a:pt x="9697" y="25685"/>
                    </a:lnTo>
                    <a:lnTo>
                      <a:pt x="7447" y="25381"/>
                    </a:lnTo>
                    <a:lnTo>
                      <a:pt x="7447" y="25381"/>
                    </a:lnTo>
                    <a:cubicBezTo>
                      <a:pt x="7447" y="25381"/>
                      <a:pt x="8147" y="32098"/>
                      <a:pt x="14560" y="32098"/>
                    </a:cubicBezTo>
                    <a:cubicBezTo>
                      <a:pt x="20973" y="32098"/>
                      <a:pt x="19514" y="28299"/>
                      <a:pt x="19514" y="28299"/>
                    </a:cubicBezTo>
                    <a:lnTo>
                      <a:pt x="17782" y="27630"/>
                    </a:lnTo>
                    <a:cubicBezTo>
                      <a:pt x="17448" y="27692"/>
                      <a:pt x="17147" y="27722"/>
                      <a:pt x="16877" y="27722"/>
                    </a:cubicBezTo>
                    <a:cubicBezTo>
                      <a:pt x="14237" y="27722"/>
                      <a:pt x="14456" y="24884"/>
                      <a:pt x="14925" y="21521"/>
                    </a:cubicBezTo>
                    <a:cubicBezTo>
                      <a:pt x="24530" y="18451"/>
                      <a:pt x="20061" y="7752"/>
                      <a:pt x="18542" y="5198"/>
                    </a:cubicBezTo>
                    <a:cubicBezTo>
                      <a:pt x="13678" y="4834"/>
                      <a:pt x="10669" y="1824"/>
                      <a:pt x="9271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5" name="Google Shape;2035;p17"/>
              <p:cNvSpPr/>
              <p:nvPr/>
            </p:nvSpPr>
            <p:spPr>
              <a:xfrm>
                <a:off x="2445602" y="1956165"/>
                <a:ext cx="709171" cy="1254400"/>
              </a:xfrm>
              <a:custGeom>
                <a:rect b="b" l="l" r="r" t="t"/>
                <a:pathLst>
                  <a:path extrusionOk="0" h="27905" w="15776">
                    <a:moveTo>
                      <a:pt x="0" y="0"/>
                    </a:moveTo>
                    <a:cubicBezTo>
                      <a:pt x="0" y="61"/>
                      <a:pt x="0" y="122"/>
                      <a:pt x="0" y="183"/>
                    </a:cubicBezTo>
                    <a:cubicBezTo>
                      <a:pt x="1398" y="2006"/>
                      <a:pt x="4407" y="5016"/>
                      <a:pt x="9271" y="5380"/>
                    </a:cubicBezTo>
                    <a:cubicBezTo>
                      <a:pt x="10760" y="7934"/>
                      <a:pt x="15259" y="18633"/>
                      <a:pt x="5654" y="21703"/>
                    </a:cubicBezTo>
                    <a:cubicBezTo>
                      <a:pt x="5185" y="25066"/>
                      <a:pt x="4966" y="27904"/>
                      <a:pt x="7606" y="27904"/>
                    </a:cubicBezTo>
                    <a:cubicBezTo>
                      <a:pt x="7876" y="27904"/>
                      <a:pt x="8177" y="27874"/>
                      <a:pt x="8511" y="27812"/>
                    </a:cubicBezTo>
                    <a:lnTo>
                      <a:pt x="7964" y="27600"/>
                    </a:lnTo>
                    <a:lnTo>
                      <a:pt x="8450" y="22767"/>
                    </a:lnTo>
                    <a:cubicBezTo>
                      <a:pt x="13222" y="21064"/>
                      <a:pt x="15775" y="15836"/>
                      <a:pt x="14195" y="11034"/>
                    </a:cubicBezTo>
                    <a:lnTo>
                      <a:pt x="11642" y="3374"/>
                    </a:lnTo>
                    <a:cubicBezTo>
                      <a:pt x="11163" y="3421"/>
                      <a:pt x="10675" y="3444"/>
                      <a:pt x="10184" y="3444"/>
                    </a:cubicBezTo>
                    <a:cubicBezTo>
                      <a:pt x="6217" y="3444"/>
                      <a:pt x="2001" y="1975"/>
                      <a:pt x="0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6" name="Google Shape;2036;p17"/>
              <p:cNvSpPr/>
              <p:nvPr/>
            </p:nvSpPr>
            <p:spPr>
              <a:xfrm>
                <a:off x="2346134" y="2378269"/>
                <a:ext cx="43784" cy="73992"/>
              </a:xfrm>
              <a:custGeom>
                <a:rect b="b" l="l" r="r" t="t"/>
                <a:pathLst>
                  <a:path extrusionOk="0" h="1646" w="974">
                    <a:moveTo>
                      <a:pt x="421" y="1"/>
                    </a:moveTo>
                    <a:cubicBezTo>
                      <a:pt x="413" y="1"/>
                      <a:pt x="404" y="1"/>
                      <a:pt x="396" y="3"/>
                    </a:cubicBezTo>
                    <a:cubicBezTo>
                      <a:pt x="153" y="33"/>
                      <a:pt x="1" y="428"/>
                      <a:pt x="62" y="884"/>
                    </a:cubicBezTo>
                    <a:cubicBezTo>
                      <a:pt x="91" y="1321"/>
                      <a:pt x="315" y="1646"/>
                      <a:pt x="548" y="1646"/>
                    </a:cubicBezTo>
                    <a:cubicBezTo>
                      <a:pt x="558" y="1646"/>
                      <a:pt x="568" y="1645"/>
                      <a:pt x="578" y="1644"/>
                    </a:cubicBezTo>
                    <a:cubicBezTo>
                      <a:pt x="822" y="1614"/>
                      <a:pt x="974" y="1218"/>
                      <a:pt x="913" y="793"/>
                    </a:cubicBezTo>
                    <a:cubicBezTo>
                      <a:pt x="854" y="355"/>
                      <a:pt x="628" y="1"/>
                      <a:pt x="42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17"/>
              <p:cNvSpPr/>
              <p:nvPr/>
            </p:nvSpPr>
            <p:spPr>
              <a:xfrm>
                <a:off x="2857154" y="2262202"/>
                <a:ext cx="43784" cy="73947"/>
              </a:xfrm>
              <a:custGeom>
                <a:rect b="b" l="l" r="r" t="t"/>
                <a:pathLst>
                  <a:path extrusionOk="0" h="1645" w="974">
                    <a:moveTo>
                      <a:pt x="396" y="1"/>
                    </a:moveTo>
                    <a:cubicBezTo>
                      <a:pt x="153" y="31"/>
                      <a:pt x="1" y="426"/>
                      <a:pt x="62" y="882"/>
                    </a:cubicBezTo>
                    <a:cubicBezTo>
                      <a:pt x="91" y="1319"/>
                      <a:pt x="315" y="1644"/>
                      <a:pt x="548" y="1644"/>
                    </a:cubicBezTo>
                    <a:cubicBezTo>
                      <a:pt x="558" y="1644"/>
                      <a:pt x="568" y="1644"/>
                      <a:pt x="578" y="1642"/>
                    </a:cubicBezTo>
                    <a:cubicBezTo>
                      <a:pt x="822" y="1612"/>
                      <a:pt x="974" y="1247"/>
                      <a:pt x="913" y="791"/>
                    </a:cubicBezTo>
                    <a:cubicBezTo>
                      <a:pt x="852" y="335"/>
                      <a:pt x="609" y="1"/>
                      <a:pt x="396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8" name="Google Shape;2038;p17"/>
              <p:cNvSpPr/>
              <p:nvPr/>
            </p:nvSpPr>
            <p:spPr>
              <a:xfrm>
                <a:off x="2714295" y="2280812"/>
                <a:ext cx="122406" cy="196128"/>
              </a:xfrm>
              <a:custGeom>
                <a:rect b="b" l="l" r="r" t="t"/>
                <a:pathLst>
                  <a:path extrusionOk="0" h="4363" w="2723">
                    <a:moveTo>
                      <a:pt x="326" y="1"/>
                    </a:moveTo>
                    <a:cubicBezTo>
                      <a:pt x="161" y="1"/>
                      <a:pt x="1" y="215"/>
                      <a:pt x="139" y="377"/>
                    </a:cubicBezTo>
                    <a:cubicBezTo>
                      <a:pt x="815" y="1194"/>
                      <a:pt x="1465" y="1985"/>
                      <a:pt x="2138" y="2774"/>
                    </a:cubicBezTo>
                    <a:lnTo>
                      <a:pt x="2138" y="2774"/>
                    </a:lnTo>
                    <a:cubicBezTo>
                      <a:pt x="1567" y="3156"/>
                      <a:pt x="978" y="3557"/>
                      <a:pt x="413" y="3933"/>
                    </a:cubicBezTo>
                    <a:cubicBezTo>
                      <a:pt x="208" y="4062"/>
                      <a:pt x="327" y="4363"/>
                      <a:pt x="515" y="4363"/>
                    </a:cubicBezTo>
                    <a:cubicBezTo>
                      <a:pt x="550" y="4363"/>
                      <a:pt x="588" y="4352"/>
                      <a:pt x="626" y="4329"/>
                    </a:cubicBezTo>
                    <a:cubicBezTo>
                      <a:pt x="1264" y="3873"/>
                      <a:pt x="1902" y="3447"/>
                      <a:pt x="2571" y="3022"/>
                    </a:cubicBezTo>
                    <a:cubicBezTo>
                      <a:pt x="2693" y="2930"/>
                      <a:pt x="2723" y="2778"/>
                      <a:pt x="2601" y="2657"/>
                    </a:cubicBezTo>
                    <a:cubicBezTo>
                      <a:pt x="1902" y="1806"/>
                      <a:pt x="1173" y="955"/>
                      <a:pt x="474" y="73"/>
                    </a:cubicBezTo>
                    <a:cubicBezTo>
                      <a:pt x="430" y="22"/>
                      <a:pt x="378" y="1"/>
                      <a:pt x="326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9" name="Google Shape;2039;p17"/>
              <p:cNvSpPr/>
              <p:nvPr/>
            </p:nvSpPr>
            <p:spPr>
              <a:xfrm>
                <a:off x="2250520" y="2500540"/>
                <a:ext cx="214558" cy="202466"/>
              </a:xfrm>
              <a:custGeom>
                <a:rect b="b" l="l" r="r" t="t"/>
                <a:pathLst>
                  <a:path extrusionOk="0" h="4504" w="4773">
                    <a:moveTo>
                      <a:pt x="2384" y="1"/>
                    </a:moveTo>
                    <a:cubicBezTo>
                      <a:pt x="2290" y="1"/>
                      <a:pt x="2194" y="6"/>
                      <a:pt x="2098" y="18"/>
                    </a:cubicBezTo>
                    <a:cubicBezTo>
                      <a:pt x="851" y="170"/>
                      <a:pt x="0" y="1264"/>
                      <a:pt x="152" y="2511"/>
                    </a:cubicBezTo>
                    <a:cubicBezTo>
                      <a:pt x="293" y="3663"/>
                      <a:pt x="1239" y="4503"/>
                      <a:pt x="2366" y="4503"/>
                    </a:cubicBezTo>
                    <a:cubicBezTo>
                      <a:pt x="2458" y="4503"/>
                      <a:pt x="2551" y="4498"/>
                      <a:pt x="2645" y="4486"/>
                    </a:cubicBezTo>
                    <a:cubicBezTo>
                      <a:pt x="3891" y="4334"/>
                      <a:pt x="4772" y="3210"/>
                      <a:pt x="4620" y="1963"/>
                    </a:cubicBezTo>
                    <a:cubicBezTo>
                      <a:pt x="4452" y="814"/>
                      <a:pt x="3508" y="1"/>
                      <a:pt x="2384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0" name="Google Shape;2040;p17"/>
              <p:cNvSpPr/>
              <p:nvPr/>
            </p:nvSpPr>
            <p:spPr>
              <a:xfrm>
                <a:off x="2866729" y="2370762"/>
                <a:ext cx="215952" cy="203815"/>
              </a:xfrm>
              <a:custGeom>
                <a:rect b="b" l="l" r="r" t="t"/>
                <a:pathLst>
                  <a:path extrusionOk="0" h="4534" w="4804">
                    <a:moveTo>
                      <a:pt x="2408" y="1"/>
                    </a:moveTo>
                    <a:cubicBezTo>
                      <a:pt x="2316" y="1"/>
                      <a:pt x="2222" y="6"/>
                      <a:pt x="2128" y="18"/>
                    </a:cubicBezTo>
                    <a:cubicBezTo>
                      <a:pt x="882" y="170"/>
                      <a:pt x="1" y="1294"/>
                      <a:pt x="153" y="2540"/>
                    </a:cubicBezTo>
                    <a:cubicBezTo>
                      <a:pt x="293" y="3693"/>
                      <a:pt x="1265" y="4533"/>
                      <a:pt x="2396" y="4533"/>
                    </a:cubicBezTo>
                    <a:cubicBezTo>
                      <a:pt x="2488" y="4533"/>
                      <a:pt x="2582" y="4528"/>
                      <a:pt x="2676" y="4516"/>
                    </a:cubicBezTo>
                    <a:cubicBezTo>
                      <a:pt x="3922" y="4364"/>
                      <a:pt x="4803" y="3240"/>
                      <a:pt x="4651" y="1993"/>
                    </a:cubicBezTo>
                    <a:cubicBezTo>
                      <a:pt x="4511" y="841"/>
                      <a:pt x="3539" y="1"/>
                      <a:pt x="2408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1" name="Google Shape;2041;p17"/>
              <p:cNvSpPr/>
              <p:nvPr/>
            </p:nvSpPr>
            <p:spPr>
              <a:xfrm>
                <a:off x="2523786" y="2655671"/>
                <a:ext cx="122990" cy="30163"/>
              </a:xfrm>
              <a:custGeom>
                <a:rect b="b" l="l" r="r" t="t"/>
                <a:pathLst>
                  <a:path extrusionOk="0" h="671" w="2736">
                    <a:moveTo>
                      <a:pt x="1059" y="0"/>
                    </a:moveTo>
                    <a:cubicBezTo>
                      <a:pt x="804" y="0"/>
                      <a:pt x="549" y="32"/>
                      <a:pt x="304" y="93"/>
                    </a:cubicBezTo>
                    <a:cubicBezTo>
                      <a:pt x="183" y="123"/>
                      <a:pt x="92" y="184"/>
                      <a:pt x="0" y="245"/>
                    </a:cubicBezTo>
                    <a:cubicBezTo>
                      <a:pt x="456" y="488"/>
                      <a:pt x="1034" y="640"/>
                      <a:pt x="1763" y="671"/>
                    </a:cubicBezTo>
                    <a:cubicBezTo>
                      <a:pt x="2098" y="671"/>
                      <a:pt x="2402" y="640"/>
                      <a:pt x="2736" y="579"/>
                    </a:cubicBezTo>
                    <a:cubicBezTo>
                      <a:pt x="2554" y="427"/>
                      <a:pt x="2371" y="306"/>
                      <a:pt x="2158" y="215"/>
                    </a:cubicBezTo>
                    <a:cubicBezTo>
                      <a:pt x="1814" y="69"/>
                      <a:pt x="1437" y="0"/>
                      <a:pt x="105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17"/>
              <p:cNvSpPr/>
              <p:nvPr/>
            </p:nvSpPr>
            <p:spPr>
              <a:xfrm>
                <a:off x="2462291" y="2556776"/>
                <a:ext cx="278795" cy="124968"/>
              </a:xfrm>
              <a:custGeom>
                <a:rect b="b" l="l" r="r" t="t"/>
                <a:pathLst>
                  <a:path extrusionOk="0" h="2780" w="6202">
                    <a:moveTo>
                      <a:pt x="1038" y="1"/>
                    </a:moveTo>
                    <a:cubicBezTo>
                      <a:pt x="795" y="1"/>
                      <a:pt x="560" y="111"/>
                      <a:pt x="335" y="409"/>
                    </a:cubicBezTo>
                    <a:cubicBezTo>
                      <a:pt x="1" y="864"/>
                      <a:pt x="244" y="1867"/>
                      <a:pt x="1368" y="2445"/>
                    </a:cubicBezTo>
                    <a:cubicBezTo>
                      <a:pt x="1460" y="2384"/>
                      <a:pt x="1551" y="2323"/>
                      <a:pt x="1672" y="2293"/>
                    </a:cubicBezTo>
                    <a:cubicBezTo>
                      <a:pt x="1912" y="2221"/>
                      <a:pt x="2161" y="2187"/>
                      <a:pt x="2411" y="2187"/>
                    </a:cubicBezTo>
                    <a:cubicBezTo>
                      <a:pt x="2794" y="2187"/>
                      <a:pt x="3177" y="2267"/>
                      <a:pt x="3526" y="2415"/>
                    </a:cubicBezTo>
                    <a:cubicBezTo>
                      <a:pt x="3739" y="2506"/>
                      <a:pt x="3922" y="2627"/>
                      <a:pt x="4104" y="2779"/>
                    </a:cubicBezTo>
                    <a:cubicBezTo>
                      <a:pt x="5229" y="2597"/>
                      <a:pt x="6201" y="1989"/>
                      <a:pt x="6019" y="1016"/>
                    </a:cubicBezTo>
                    <a:cubicBezTo>
                      <a:pt x="5929" y="524"/>
                      <a:pt x="5478" y="230"/>
                      <a:pt x="5015" y="230"/>
                    </a:cubicBezTo>
                    <a:cubicBezTo>
                      <a:pt x="4849" y="230"/>
                      <a:pt x="4682" y="267"/>
                      <a:pt x="4530" y="348"/>
                    </a:cubicBezTo>
                    <a:cubicBezTo>
                      <a:pt x="4195" y="530"/>
                      <a:pt x="3891" y="804"/>
                      <a:pt x="3526" y="895"/>
                    </a:cubicBezTo>
                    <a:cubicBezTo>
                      <a:pt x="3447" y="916"/>
                      <a:pt x="3367" y="926"/>
                      <a:pt x="3287" y="926"/>
                    </a:cubicBezTo>
                    <a:cubicBezTo>
                      <a:pt x="2511" y="926"/>
                      <a:pt x="1741" y="1"/>
                      <a:pt x="1038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3" name="Google Shape;2043;p17"/>
              <p:cNvSpPr/>
              <p:nvPr/>
            </p:nvSpPr>
            <p:spPr>
              <a:xfrm>
                <a:off x="1810615" y="2561810"/>
                <a:ext cx="310127" cy="258477"/>
              </a:xfrm>
              <a:custGeom>
                <a:rect b="b" l="l" r="r" t="t"/>
                <a:pathLst>
                  <a:path extrusionOk="0" h="5750" w="6899">
                    <a:moveTo>
                      <a:pt x="3640" y="1"/>
                    </a:moveTo>
                    <a:cubicBezTo>
                      <a:pt x="2908" y="1"/>
                      <a:pt x="2055" y="199"/>
                      <a:pt x="1336" y="904"/>
                    </a:cubicBezTo>
                    <a:cubicBezTo>
                      <a:pt x="1" y="2240"/>
                      <a:pt x="738" y="5749"/>
                      <a:pt x="4138" y="5749"/>
                    </a:cubicBezTo>
                    <a:cubicBezTo>
                      <a:pt x="4916" y="5749"/>
                      <a:pt x="5834" y="5565"/>
                      <a:pt x="6899" y="5129"/>
                    </a:cubicBezTo>
                    <a:lnTo>
                      <a:pt x="5318" y="327"/>
                    </a:lnTo>
                    <a:cubicBezTo>
                      <a:pt x="5318" y="327"/>
                      <a:pt x="4579" y="1"/>
                      <a:pt x="364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4" name="Google Shape;2044;p17"/>
              <p:cNvSpPr/>
              <p:nvPr/>
            </p:nvSpPr>
            <p:spPr>
              <a:xfrm>
                <a:off x="1881595" y="2633779"/>
                <a:ext cx="193026" cy="127620"/>
              </a:xfrm>
              <a:custGeom>
                <a:rect b="b" l="l" r="r" t="t"/>
                <a:pathLst>
                  <a:path extrusionOk="0" h="2839" w="4294">
                    <a:moveTo>
                      <a:pt x="417" y="0"/>
                    </a:moveTo>
                    <a:cubicBezTo>
                      <a:pt x="380" y="0"/>
                      <a:pt x="342" y="1"/>
                      <a:pt x="304" y="3"/>
                    </a:cubicBezTo>
                    <a:cubicBezTo>
                      <a:pt x="0" y="33"/>
                      <a:pt x="0" y="489"/>
                      <a:pt x="304" y="489"/>
                    </a:cubicBezTo>
                    <a:cubicBezTo>
                      <a:pt x="339" y="487"/>
                      <a:pt x="374" y="487"/>
                      <a:pt x="409" y="487"/>
                    </a:cubicBezTo>
                    <a:cubicBezTo>
                      <a:pt x="1128" y="487"/>
                      <a:pt x="1791" y="783"/>
                      <a:pt x="2371" y="1218"/>
                    </a:cubicBezTo>
                    <a:cubicBezTo>
                      <a:pt x="2133" y="1175"/>
                      <a:pt x="1882" y="1147"/>
                      <a:pt x="1634" y="1147"/>
                    </a:cubicBezTo>
                    <a:cubicBezTo>
                      <a:pt x="1187" y="1147"/>
                      <a:pt x="747" y="1238"/>
                      <a:pt x="396" y="1492"/>
                    </a:cubicBezTo>
                    <a:cubicBezTo>
                      <a:pt x="196" y="1641"/>
                      <a:pt x="324" y="1934"/>
                      <a:pt x="510" y="1934"/>
                    </a:cubicBezTo>
                    <a:cubicBezTo>
                      <a:pt x="551" y="1934"/>
                      <a:pt x="595" y="1920"/>
                      <a:pt x="639" y="1887"/>
                    </a:cubicBezTo>
                    <a:cubicBezTo>
                      <a:pt x="919" y="1680"/>
                      <a:pt x="1263" y="1604"/>
                      <a:pt x="1620" y="1604"/>
                    </a:cubicBezTo>
                    <a:cubicBezTo>
                      <a:pt x="2152" y="1604"/>
                      <a:pt x="2713" y="1772"/>
                      <a:pt x="3131" y="1917"/>
                    </a:cubicBezTo>
                    <a:cubicBezTo>
                      <a:pt x="3374" y="2161"/>
                      <a:pt x="3587" y="2465"/>
                      <a:pt x="3769" y="2738"/>
                    </a:cubicBezTo>
                    <a:cubicBezTo>
                      <a:pt x="3814" y="2809"/>
                      <a:pt x="3882" y="2839"/>
                      <a:pt x="3951" y="2839"/>
                    </a:cubicBezTo>
                    <a:cubicBezTo>
                      <a:pt x="4119" y="2839"/>
                      <a:pt x="4294" y="2667"/>
                      <a:pt x="4165" y="2495"/>
                    </a:cubicBezTo>
                    <a:cubicBezTo>
                      <a:pt x="3363" y="1248"/>
                      <a:pt x="2010" y="0"/>
                      <a:pt x="417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5" name="Google Shape;2045;p17"/>
              <p:cNvSpPr/>
              <p:nvPr/>
            </p:nvSpPr>
            <p:spPr>
              <a:xfrm>
                <a:off x="3005473" y="2225251"/>
                <a:ext cx="172213" cy="224223"/>
              </a:xfrm>
              <a:custGeom>
                <a:rect b="b" l="l" r="r" t="t"/>
                <a:pathLst>
                  <a:path extrusionOk="0" h="4988" w="3831">
                    <a:moveTo>
                      <a:pt x="926" y="1"/>
                    </a:moveTo>
                    <a:cubicBezTo>
                      <a:pt x="400" y="1"/>
                      <a:pt x="0" y="185"/>
                      <a:pt x="0" y="185"/>
                    </a:cubicBezTo>
                    <a:lnTo>
                      <a:pt x="1611" y="4987"/>
                    </a:lnTo>
                    <a:cubicBezTo>
                      <a:pt x="1611" y="4987"/>
                      <a:pt x="3830" y="3498"/>
                      <a:pt x="2888" y="1400"/>
                    </a:cubicBezTo>
                    <a:cubicBezTo>
                      <a:pt x="2360" y="261"/>
                      <a:pt x="1553" y="1"/>
                      <a:pt x="92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17"/>
              <p:cNvSpPr/>
              <p:nvPr/>
            </p:nvSpPr>
            <p:spPr>
              <a:xfrm>
                <a:off x="2347527" y="1577171"/>
                <a:ext cx="109010" cy="249217"/>
              </a:xfrm>
              <a:custGeom>
                <a:rect b="b" l="l" r="r" t="t"/>
                <a:pathLst>
                  <a:path extrusionOk="0" h="5544" w="2425">
                    <a:moveTo>
                      <a:pt x="1335" y="0"/>
                    </a:moveTo>
                    <a:cubicBezTo>
                      <a:pt x="1307" y="0"/>
                      <a:pt x="1277" y="4"/>
                      <a:pt x="1247" y="12"/>
                    </a:cubicBezTo>
                    <a:cubicBezTo>
                      <a:pt x="0" y="316"/>
                      <a:pt x="1702" y="5544"/>
                      <a:pt x="1702" y="5544"/>
                    </a:cubicBezTo>
                    <a:cubicBezTo>
                      <a:pt x="1702" y="5544"/>
                      <a:pt x="2424" y="0"/>
                      <a:pt x="1335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17"/>
              <p:cNvSpPr/>
              <p:nvPr/>
            </p:nvSpPr>
            <p:spPr>
              <a:xfrm>
                <a:off x="2406280" y="1618527"/>
                <a:ext cx="169471" cy="207860"/>
              </a:xfrm>
              <a:custGeom>
                <a:rect b="b" l="l" r="r" t="t"/>
                <a:pathLst>
                  <a:path extrusionOk="0" h="4624" w="3770">
                    <a:moveTo>
                      <a:pt x="2496" y="0"/>
                    </a:moveTo>
                    <a:cubicBezTo>
                      <a:pt x="1296" y="0"/>
                      <a:pt x="0" y="4624"/>
                      <a:pt x="0" y="4624"/>
                    </a:cubicBezTo>
                    <a:cubicBezTo>
                      <a:pt x="0" y="4624"/>
                      <a:pt x="3769" y="156"/>
                      <a:pt x="2554" y="4"/>
                    </a:cubicBezTo>
                    <a:cubicBezTo>
                      <a:pt x="2535" y="1"/>
                      <a:pt x="2515" y="0"/>
                      <a:pt x="2496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8" name="Google Shape;2048;p17"/>
            <p:cNvSpPr/>
            <p:nvPr/>
          </p:nvSpPr>
          <p:spPr>
            <a:xfrm>
              <a:off x="1619252" y="3430293"/>
              <a:ext cx="1453854" cy="975604"/>
            </a:xfrm>
            <a:custGeom>
              <a:rect b="b" l="l" r="r" t="t"/>
              <a:pathLst>
                <a:path extrusionOk="0" h="21703" w="32342">
                  <a:moveTo>
                    <a:pt x="23792" y="1"/>
                  </a:moveTo>
                  <a:cubicBezTo>
                    <a:pt x="22994" y="1"/>
                    <a:pt x="22185" y="184"/>
                    <a:pt x="21399" y="582"/>
                  </a:cubicBezTo>
                  <a:cubicBezTo>
                    <a:pt x="19648" y="1457"/>
                    <a:pt x="17855" y="2971"/>
                    <a:pt x="15852" y="2971"/>
                  </a:cubicBezTo>
                  <a:cubicBezTo>
                    <a:pt x="15422" y="2971"/>
                    <a:pt x="14981" y="2901"/>
                    <a:pt x="14530" y="2740"/>
                  </a:cubicBezTo>
                  <a:cubicBezTo>
                    <a:pt x="12998" y="2199"/>
                    <a:pt x="11284" y="1840"/>
                    <a:pt x="9592" y="1840"/>
                  </a:cubicBezTo>
                  <a:cubicBezTo>
                    <a:pt x="8430" y="1840"/>
                    <a:pt x="7278" y="2009"/>
                    <a:pt x="6201" y="2405"/>
                  </a:cubicBezTo>
                  <a:cubicBezTo>
                    <a:pt x="6171" y="2436"/>
                    <a:pt x="6140" y="2436"/>
                    <a:pt x="6110" y="2466"/>
                  </a:cubicBezTo>
                  <a:cubicBezTo>
                    <a:pt x="2462" y="3864"/>
                    <a:pt x="0" y="7664"/>
                    <a:pt x="0" y="11554"/>
                  </a:cubicBezTo>
                  <a:cubicBezTo>
                    <a:pt x="31" y="14959"/>
                    <a:pt x="1885" y="18029"/>
                    <a:pt x="4651" y="19944"/>
                  </a:cubicBezTo>
                  <a:cubicBezTo>
                    <a:pt x="6515" y="21228"/>
                    <a:pt x="8283" y="21702"/>
                    <a:pt x="9929" y="21702"/>
                  </a:cubicBezTo>
                  <a:cubicBezTo>
                    <a:pt x="13972" y="21702"/>
                    <a:pt x="17281" y="18837"/>
                    <a:pt x="19484" y="18059"/>
                  </a:cubicBezTo>
                  <a:cubicBezTo>
                    <a:pt x="20035" y="17868"/>
                    <a:pt x="20628" y="17790"/>
                    <a:pt x="21231" y="17790"/>
                  </a:cubicBezTo>
                  <a:cubicBezTo>
                    <a:pt x="23984" y="17790"/>
                    <a:pt x="26931" y="19427"/>
                    <a:pt x="26931" y="19427"/>
                  </a:cubicBezTo>
                  <a:cubicBezTo>
                    <a:pt x="26931" y="19427"/>
                    <a:pt x="26978" y="19435"/>
                    <a:pt x="27064" y="19435"/>
                  </a:cubicBezTo>
                  <a:cubicBezTo>
                    <a:pt x="27675" y="19435"/>
                    <a:pt x="30248" y="19037"/>
                    <a:pt x="31582" y="12558"/>
                  </a:cubicBezTo>
                  <a:cubicBezTo>
                    <a:pt x="32341" y="8819"/>
                    <a:pt x="30943" y="4746"/>
                    <a:pt x="28268" y="2041"/>
                  </a:cubicBezTo>
                  <a:cubicBezTo>
                    <a:pt x="27021" y="773"/>
                    <a:pt x="25430" y="1"/>
                    <a:pt x="23792" y="1"/>
                  </a:cubicBez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17"/>
            <p:cNvSpPr/>
            <p:nvPr/>
          </p:nvSpPr>
          <p:spPr>
            <a:xfrm>
              <a:off x="2295607" y="3329329"/>
              <a:ext cx="1781782" cy="716048"/>
            </a:xfrm>
            <a:custGeom>
              <a:rect b="b" l="l" r="r" t="t"/>
              <a:pathLst>
                <a:path extrusionOk="0" h="15929" w="39637">
                  <a:moveTo>
                    <a:pt x="38147" y="1"/>
                  </a:moveTo>
                  <a:lnTo>
                    <a:pt x="0" y="12737"/>
                  </a:lnTo>
                  <a:lnTo>
                    <a:pt x="2766" y="15928"/>
                  </a:lnTo>
                  <a:lnTo>
                    <a:pt x="39636" y="3284"/>
                  </a:lnTo>
                  <a:lnTo>
                    <a:pt x="38147" y="1"/>
                  </a:ln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17"/>
            <p:cNvSpPr/>
            <p:nvPr/>
          </p:nvSpPr>
          <p:spPr>
            <a:xfrm>
              <a:off x="4010365" y="3094318"/>
              <a:ext cx="556152" cy="404483"/>
            </a:xfrm>
            <a:custGeom>
              <a:rect b="b" l="l" r="r" t="t"/>
              <a:pathLst>
                <a:path extrusionOk="0" h="8998" w="12372">
                  <a:moveTo>
                    <a:pt x="9879" y="1"/>
                  </a:moveTo>
                  <a:lnTo>
                    <a:pt x="1004" y="3132"/>
                  </a:lnTo>
                  <a:lnTo>
                    <a:pt x="1" y="5229"/>
                  </a:lnTo>
                  <a:lnTo>
                    <a:pt x="1490" y="8512"/>
                  </a:lnTo>
                  <a:lnTo>
                    <a:pt x="4439" y="8998"/>
                  </a:lnTo>
                  <a:lnTo>
                    <a:pt x="12372" y="6657"/>
                  </a:lnTo>
                  <a:lnTo>
                    <a:pt x="9879" y="1"/>
                  </a:ln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17"/>
            <p:cNvSpPr/>
            <p:nvPr/>
          </p:nvSpPr>
          <p:spPr>
            <a:xfrm>
              <a:off x="2829868" y="4145082"/>
              <a:ext cx="408573" cy="370319"/>
            </a:xfrm>
            <a:custGeom>
              <a:rect b="b" l="l" r="r" t="t"/>
              <a:pathLst>
                <a:path extrusionOk="0" h="8238" w="9089">
                  <a:moveTo>
                    <a:pt x="9088" y="0"/>
                  </a:moveTo>
                  <a:cubicBezTo>
                    <a:pt x="8541" y="122"/>
                    <a:pt x="8024" y="243"/>
                    <a:pt x="7508" y="395"/>
                  </a:cubicBezTo>
                  <a:cubicBezTo>
                    <a:pt x="6991" y="578"/>
                    <a:pt x="6474" y="730"/>
                    <a:pt x="5988" y="973"/>
                  </a:cubicBezTo>
                  <a:cubicBezTo>
                    <a:pt x="4985" y="1429"/>
                    <a:pt x="4043" y="1976"/>
                    <a:pt x="3192" y="2675"/>
                  </a:cubicBezTo>
                  <a:cubicBezTo>
                    <a:pt x="2340" y="3404"/>
                    <a:pt x="1581" y="4225"/>
                    <a:pt x="1033" y="5167"/>
                  </a:cubicBezTo>
                  <a:cubicBezTo>
                    <a:pt x="456" y="6110"/>
                    <a:pt x="30" y="7173"/>
                    <a:pt x="0" y="8237"/>
                  </a:cubicBezTo>
                  <a:cubicBezTo>
                    <a:pt x="334" y="7234"/>
                    <a:pt x="851" y="6322"/>
                    <a:pt x="1489" y="5471"/>
                  </a:cubicBezTo>
                  <a:cubicBezTo>
                    <a:pt x="2097" y="4620"/>
                    <a:pt x="2827" y="3891"/>
                    <a:pt x="3647" y="3222"/>
                  </a:cubicBezTo>
                  <a:lnTo>
                    <a:pt x="4255" y="2736"/>
                  </a:lnTo>
                  <a:cubicBezTo>
                    <a:pt x="4468" y="2584"/>
                    <a:pt x="4681" y="2432"/>
                    <a:pt x="4894" y="2280"/>
                  </a:cubicBezTo>
                  <a:cubicBezTo>
                    <a:pt x="5319" y="1976"/>
                    <a:pt x="5775" y="1733"/>
                    <a:pt x="6231" y="1459"/>
                  </a:cubicBezTo>
                  <a:cubicBezTo>
                    <a:pt x="6444" y="1307"/>
                    <a:pt x="6687" y="1216"/>
                    <a:pt x="6930" y="1064"/>
                  </a:cubicBezTo>
                  <a:lnTo>
                    <a:pt x="7629" y="699"/>
                  </a:lnTo>
                  <a:cubicBezTo>
                    <a:pt x="8116" y="486"/>
                    <a:pt x="8602" y="243"/>
                    <a:pt x="9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17"/>
            <p:cNvSpPr/>
            <p:nvPr/>
          </p:nvSpPr>
          <p:spPr>
            <a:xfrm>
              <a:off x="2788871" y="4406032"/>
              <a:ext cx="414013" cy="347123"/>
            </a:xfrm>
            <a:custGeom>
              <a:rect b="b" l="l" r="r" t="t"/>
              <a:pathLst>
                <a:path extrusionOk="0" h="7722" w="9210">
                  <a:moveTo>
                    <a:pt x="912" y="1"/>
                  </a:moveTo>
                  <a:lnTo>
                    <a:pt x="0" y="2432"/>
                  </a:lnTo>
                  <a:cubicBezTo>
                    <a:pt x="0" y="2432"/>
                    <a:pt x="365" y="6627"/>
                    <a:pt x="4529" y="7721"/>
                  </a:cubicBezTo>
                  <a:cubicBezTo>
                    <a:pt x="6596" y="7113"/>
                    <a:pt x="9210" y="5381"/>
                    <a:pt x="9210" y="5381"/>
                  </a:cubicBezTo>
                  <a:cubicBezTo>
                    <a:pt x="9210" y="5381"/>
                    <a:pt x="3556" y="2827"/>
                    <a:pt x="912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17"/>
            <p:cNvSpPr/>
            <p:nvPr/>
          </p:nvSpPr>
          <p:spPr>
            <a:xfrm>
              <a:off x="2552466" y="4564534"/>
              <a:ext cx="98446" cy="159222"/>
            </a:xfrm>
            <a:custGeom>
              <a:rect b="b" l="l" r="r" t="t"/>
              <a:pathLst>
                <a:path extrusionOk="0" h="3542" w="2190">
                  <a:moveTo>
                    <a:pt x="183" y="0"/>
                  </a:moveTo>
                  <a:cubicBezTo>
                    <a:pt x="1" y="0"/>
                    <a:pt x="1" y="304"/>
                    <a:pt x="183" y="304"/>
                  </a:cubicBezTo>
                  <a:lnTo>
                    <a:pt x="335" y="304"/>
                  </a:lnTo>
                  <a:cubicBezTo>
                    <a:pt x="517" y="335"/>
                    <a:pt x="669" y="396"/>
                    <a:pt x="791" y="456"/>
                  </a:cubicBezTo>
                  <a:cubicBezTo>
                    <a:pt x="1308" y="730"/>
                    <a:pt x="1612" y="1216"/>
                    <a:pt x="1733" y="1733"/>
                  </a:cubicBezTo>
                  <a:cubicBezTo>
                    <a:pt x="1885" y="2280"/>
                    <a:pt x="1885" y="2858"/>
                    <a:pt x="1824" y="3405"/>
                  </a:cubicBezTo>
                  <a:cubicBezTo>
                    <a:pt x="1809" y="3496"/>
                    <a:pt x="1878" y="3542"/>
                    <a:pt x="1950" y="3542"/>
                  </a:cubicBezTo>
                  <a:cubicBezTo>
                    <a:pt x="2022" y="3542"/>
                    <a:pt x="2098" y="3496"/>
                    <a:pt x="2098" y="3405"/>
                  </a:cubicBezTo>
                  <a:cubicBezTo>
                    <a:pt x="2189" y="2554"/>
                    <a:pt x="2159" y="1551"/>
                    <a:pt x="1612" y="821"/>
                  </a:cubicBezTo>
                  <a:cubicBezTo>
                    <a:pt x="1338" y="426"/>
                    <a:pt x="943" y="152"/>
                    <a:pt x="487" y="31"/>
                  </a:cubicBezTo>
                  <a:cubicBezTo>
                    <a:pt x="36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17"/>
            <p:cNvSpPr/>
            <p:nvPr/>
          </p:nvSpPr>
          <p:spPr>
            <a:xfrm>
              <a:off x="2634459" y="4549520"/>
              <a:ext cx="84735" cy="161919"/>
            </a:xfrm>
            <a:custGeom>
              <a:rect b="b" l="l" r="r" t="t"/>
              <a:pathLst>
                <a:path extrusionOk="0" h="3602" w="1885">
                  <a:moveTo>
                    <a:pt x="183" y="0"/>
                  </a:moveTo>
                  <a:cubicBezTo>
                    <a:pt x="0" y="31"/>
                    <a:pt x="0" y="304"/>
                    <a:pt x="183" y="304"/>
                  </a:cubicBezTo>
                  <a:lnTo>
                    <a:pt x="304" y="304"/>
                  </a:lnTo>
                  <a:cubicBezTo>
                    <a:pt x="456" y="334"/>
                    <a:pt x="548" y="365"/>
                    <a:pt x="669" y="426"/>
                  </a:cubicBezTo>
                  <a:cubicBezTo>
                    <a:pt x="1095" y="699"/>
                    <a:pt x="1338" y="1246"/>
                    <a:pt x="1429" y="1733"/>
                  </a:cubicBezTo>
                  <a:cubicBezTo>
                    <a:pt x="1581" y="2280"/>
                    <a:pt x="1581" y="2888"/>
                    <a:pt x="1551" y="3465"/>
                  </a:cubicBezTo>
                  <a:cubicBezTo>
                    <a:pt x="1551" y="3556"/>
                    <a:pt x="1619" y="3602"/>
                    <a:pt x="1687" y="3602"/>
                  </a:cubicBezTo>
                  <a:cubicBezTo>
                    <a:pt x="1756" y="3602"/>
                    <a:pt x="1824" y="3556"/>
                    <a:pt x="1824" y="3465"/>
                  </a:cubicBezTo>
                  <a:cubicBezTo>
                    <a:pt x="1885" y="2584"/>
                    <a:pt x="1855" y="1550"/>
                    <a:pt x="1368" y="760"/>
                  </a:cubicBezTo>
                  <a:cubicBezTo>
                    <a:pt x="1155" y="426"/>
                    <a:pt x="852" y="122"/>
                    <a:pt x="426" y="31"/>
                  </a:cubicBezTo>
                  <a:cubicBezTo>
                    <a:pt x="36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17"/>
            <p:cNvSpPr/>
            <p:nvPr/>
          </p:nvSpPr>
          <p:spPr>
            <a:xfrm>
              <a:off x="2711643" y="4535450"/>
              <a:ext cx="84106" cy="162368"/>
            </a:xfrm>
            <a:custGeom>
              <a:rect b="b" l="l" r="r" t="t"/>
              <a:pathLst>
                <a:path extrusionOk="0" h="3612" w="1871">
                  <a:moveTo>
                    <a:pt x="178" y="0"/>
                  </a:moveTo>
                  <a:cubicBezTo>
                    <a:pt x="36" y="0"/>
                    <a:pt x="1" y="228"/>
                    <a:pt x="138" y="283"/>
                  </a:cubicBezTo>
                  <a:cubicBezTo>
                    <a:pt x="122" y="268"/>
                    <a:pt x="115" y="260"/>
                    <a:pt x="119" y="260"/>
                  </a:cubicBezTo>
                  <a:lnTo>
                    <a:pt x="119" y="260"/>
                  </a:lnTo>
                  <a:cubicBezTo>
                    <a:pt x="122" y="260"/>
                    <a:pt x="138" y="268"/>
                    <a:pt x="168" y="283"/>
                  </a:cubicBezTo>
                  <a:cubicBezTo>
                    <a:pt x="198" y="313"/>
                    <a:pt x="229" y="313"/>
                    <a:pt x="259" y="344"/>
                  </a:cubicBezTo>
                  <a:cubicBezTo>
                    <a:pt x="381" y="435"/>
                    <a:pt x="502" y="526"/>
                    <a:pt x="624" y="617"/>
                  </a:cubicBezTo>
                  <a:cubicBezTo>
                    <a:pt x="1019" y="982"/>
                    <a:pt x="1262" y="1499"/>
                    <a:pt x="1414" y="2015"/>
                  </a:cubicBezTo>
                  <a:cubicBezTo>
                    <a:pt x="1536" y="2502"/>
                    <a:pt x="1566" y="2988"/>
                    <a:pt x="1566" y="3474"/>
                  </a:cubicBezTo>
                  <a:cubicBezTo>
                    <a:pt x="1566" y="3565"/>
                    <a:pt x="1635" y="3611"/>
                    <a:pt x="1703" y="3611"/>
                  </a:cubicBezTo>
                  <a:cubicBezTo>
                    <a:pt x="1771" y="3611"/>
                    <a:pt x="1840" y="3565"/>
                    <a:pt x="1840" y="3474"/>
                  </a:cubicBezTo>
                  <a:cubicBezTo>
                    <a:pt x="1870" y="2258"/>
                    <a:pt x="1566" y="830"/>
                    <a:pt x="442" y="131"/>
                  </a:cubicBezTo>
                  <a:cubicBezTo>
                    <a:pt x="381" y="70"/>
                    <a:pt x="290" y="40"/>
                    <a:pt x="229" y="9"/>
                  </a:cubicBezTo>
                  <a:cubicBezTo>
                    <a:pt x="211" y="3"/>
                    <a:pt x="194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17"/>
            <p:cNvSpPr/>
            <p:nvPr/>
          </p:nvSpPr>
          <p:spPr>
            <a:xfrm>
              <a:off x="2534710" y="4005235"/>
              <a:ext cx="28725" cy="9710"/>
            </a:xfrm>
            <a:custGeom>
              <a:rect b="b" l="l" r="r" t="t"/>
              <a:pathLst>
                <a:path extrusionOk="0" h="216" w="639">
                  <a:moveTo>
                    <a:pt x="164" y="1"/>
                  </a:moveTo>
                  <a:cubicBezTo>
                    <a:pt x="69" y="1"/>
                    <a:pt x="1" y="11"/>
                    <a:pt x="1" y="11"/>
                  </a:cubicBezTo>
                  <a:cubicBezTo>
                    <a:pt x="1" y="11"/>
                    <a:pt x="172" y="216"/>
                    <a:pt x="398" y="216"/>
                  </a:cubicBezTo>
                  <a:cubicBezTo>
                    <a:pt x="474" y="216"/>
                    <a:pt x="555" y="193"/>
                    <a:pt x="639" y="132"/>
                  </a:cubicBezTo>
                  <a:cubicBezTo>
                    <a:pt x="511" y="23"/>
                    <a:pt x="307" y="1"/>
                    <a:pt x="16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17"/>
            <p:cNvSpPr/>
            <p:nvPr/>
          </p:nvSpPr>
          <p:spPr>
            <a:xfrm>
              <a:off x="2284684" y="3755659"/>
              <a:ext cx="336155" cy="337503"/>
            </a:xfrm>
            <a:custGeom>
              <a:rect b="b" l="l" r="r" t="t"/>
              <a:pathLst>
                <a:path extrusionOk="0" h="7508" w="7478">
                  <a:moveTo>
                    <a:pt x="3739" y="0"/>
                  </a:moveTo>
                  <a:cubicBezTo>
                    <a:pt x="1672" y="0"/>
                    <a:pt x="0" y="1672"/>
                    <a:pt x="0" y="3739"/>
                  </a:cubicBezTo>
                  <a:cubicBezTo>
                    <a:pt x="0" y="5836"/>
                    <a:pt x="1672" y="7508"/>
                    <a:pt x="3739" y="7508"/>
                  </a:cubicBezTo>
                  <a:cubicBezTo>
                    <a:pt x="5806" y="7508"/>
                    <a:pt x="7477" y="5836"/>
                    <a:pt x="7477" y="3739"/>
                  </a:cubicBezTo>
                  <a:cubicBezTo>
                    <a:pt x="7477" y="1672"/>
                    <a:pt x="5806" y="0"/>
                    <a:pt x="3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8" name="Google Shape;2058;p17"/>
            <p:cNvSpPr/>
            <p:nvPr/>
          </p:nvSpPr>
          <p:spPr>
            <a:xfrm>
              <a:off x="2369374" y="3337556"/>
              <a:ext cx="1645172" cy="561592"/>
            </a:xfrm>
            <a:custGeom>
              <a:rect b="b" l="l" r="r" t="t"/>
              <a:pathLst>
                <a:path extrusionOk="0" fill="none" h="12493" w="36598">
                  <a:moveTo>
                    <a:pt x="1" y="12493"/>
                  </a:moveTo>
                  <a:lnTo>
                    <a:pt x="36597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9" name="Google Shape;2059;p17"/>
            <p:cNvSpPr/>
            <p:nvPr/>
          </p:nvSpPr>
          <p:spPr>
            <a:xfrm>
              <a:off x="2372116" y="3362145"/>
              <a:ext cx="1651959" cy="562985"/>
            </a:xfrm>
            <a:custGeom>
              <a:rect b="b" l="l" r="r" t="t"/>
              <a:pathLst>
                <a:path extrusionOk="0" fill="none" h="12524" w="36749">
                  <a:moveTo>
                    <a:pt x="0" y="12523"/>
                  </a:moveTo>
                  <a:lnTo>
                    <a:pt x="3674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0" name="Google Shape;2060;p17"/>
            <p:cNvSpPr/>
            <p:nvPr/>
          </p:nvSpPr>
          <p:spPr>
            <a:xfrm>
              <a:off x="2376207" y="3388082"/>
              <a:ext cx="1665625" cy="568469"/>
            </a:xfrm>
            <a:custGeom>
              <a:rect b="b" l="l" r="r" t="t"/>
              <a:pathLst>
                <a:path extrusionOk="0" fill="none" h="12646" w="37053">
                  <a:moveTo>
                    <a:pt x="1" y="12645"/>
                  </a:moveTo>
                  <a:lnTo>
                    <a:pt x="37053" y="1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17"/>
            <p:cNvSpPr/>
            <p:nvPr/>
          </p:nvSpPr>
          <p:spPr>
            <a:xfrm>
              <a:off x="2223189" y="3409974"/>
              <a:ext cx="1824127" cy="623087"/>
            </a:xfrm>
            <a:custGeom>
              <a:rect b="b" l="l" r="r" t="t"/>
              <a:pathLst>
                <a:path extrusionOk="0" fill="none" h="13861" w="40579">
                  <a:moveTo>
                    <a:pt x="0" y="13861"/>
                  </a:moveTo>
                  <a:lnTo>
                    <a:pt x="4057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17"/>
            <p:cNvSpPr/>
            <p:nvPr/>
          </p:nvSpPr>
          <p:spPr>
            <a:xfrm>
              <a:off x="2232764" y="3434563"/>
              <a:ext cx="1825476" cy="623087"/>
            </a:xfrm>
            <a:custGeom>
              <a:rect b="b" l="l" r="r" t="t"/>
              <a:pathLst>
                <a:path extrusionOk="0" fill="none" h="13861" w="40609">
                  <a:moveTo>
                    <a:pt x="0" y="13861"/>
                  </a:moveTo>
                  <a:lnTo>
                    <a:pt x="4060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17"/>
            <p:cNvSpPr/>
            <p:nvPr/>
          </p:nvSpPr>
          <p:spPr>
            <a:xfrm>
              <a:off x="2246429" y="3461894"/>
              <a:ext cx="1824127" cy="623087"/>
            </a:xfrm>
            <a:custGeom>
              <a:rect b="b" l="l" r="r" t="t"/>
              <a:pathLst>
                <a:path extrusionOk="0" fill="none" h="13861" w="40579">
                  <a:moveTo>
                    <a:pt x="0" y="13861"/>
                  </a:moveTo>
                  <a:lnTo>
                    <a:pt x="40578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17"/>
            <p:cNvSpPr/>
            <p:nvPr/>
          </p:nvSpPr>
          <p:spPr>
            <a:xfrm>
              <a:off x="3465226" y="3369966"/>
              <a:ext cx="556961" cy="366992"/>
            </a:xfrm>
            <a:custGeom>
              <a:rect b="b" l="l" r="r" t="t"/>
              <a:pathLst>
                <a:path extrusionOk="0" h="8164" w="12390">
                  <a:moveTo>
                    <a:pt x="11298" y="0"/>
                  </a:moveTo>
                  <a:cubicBezTo>
                    <a:pt x="11272" y="0"/>
                    <a:pt x="11244" y="3"/>
                    <a:pt x="11216" y="9"/>
                  </a:cubicBezTo>
                  <a:cubicBezTo>
                    <a:pt x="9970" y="252"/>
                    <a:pt x="9939" y="3626"/>
                    <a:pt x="9939" y="3626"/>
                  </a:cubicBezTo>
                  <a:lnTo>
                    <a:pt x="7781" y="4386"/>
                  </a:lnTo>
                  <a:cubicBezTo>
                    <a:pt x="7781" y="4386"/>
                    <a:pt x="5748" y="614"/>
                    <a:pt x="5047" y="614"/>
                  </a:cubicBezTo>
                  <a:cubicBezTo>
                    <a:pt x="5036" y="614"/>
                    <a:pt x="5026" y="615"/>
                    <a:pt x="5015" y="617"/>
                  </a:cubicBezTo>
                  <a:cubicBezTo>
                    <a:pt x="4347" y="738"/>
                    <a:pt x="4590" y="2471"/>
                    <a:pt x="4590" y="2471"/>
                  </a:cubicBezTo>
                  <a:cubicBezTo>
                    <a:pt x="4590" y="2471"/>
                    <a:pt x="4192" y="1304"/>
                    <a:pt x="3802" y="1304"/>
                  </a:cubicBezTo>
                  <a:cubicBezTo>
                    <a:pt x="3760" y="1304"/>
                    <a:pt x="3719" y="1317"/>
                    <a:pt x="3678" y="1346"/>
                  </a:cubicBezTo>
                  <a:cubicBezTo>
                    <a:pt x="3252" y="1650"/>
                    <a:pt x="4043" y="3626"/>
                    <a:pt x="4043" y="3626"/>
                  </a:cubicBezTo>
                  <a:cubicBezTo>
                    <a:pt x="4043" y="3626"/>
                    <a:pt x="3525" y="2549"/>
                    <a:pt x="3088" y="2549"/>
                  </a:cubicBezTo>
                  <a:cubicBezTo>
                    <a:pt x="2995" y="2549"/>
                    <a:pt x="2906" y="2597"/>
                    <a:pt x="2827" y="2714"/>
                  </a:cubicBezTo>
                  <a:cubicBezTo>
                    <a:pt x="2340" y="3383"/>
                    <a:pt x="4043" y="5662"/>
                    <a:pt x="4043" y="5662"/>
                  </a:cubicBezTo>
                  <a:cubicBezTo>
                    <a:pt x="4043" y="5662"/>
                    <a:pt x="1550" y="6513"/>
                    <a:pt x="0" y="7061"/>
                  </a:cubicBezTo>
                  <a:cubicBezTo>
                    <a:pt x="1854" y="7861"/>
                    <a:pt x="3414" y="8164"/>
                    <a:pt x="4695" y="8164"/>
                  </a:cubicBezTo>
                  <a:cubicBezTo>
                    <a:pt x="7886" y="8164"/>
                    <a:pt x="9344" y="6287"/>
                    <a:pt x="9301" y="5571"/>
                  </a:cubicBezTo>
                  <a:lnTo>
                    <a:pt x="9301" y="5571"/>
                  </a:lnTo>
                  <a:cubicBezTo>
                    <a:pt x="9346" y="5579"/>
                    <a:pt x="9394" y="5583"/>
                    <a:pt x="9446" y="5583"/>
                  </a:cubicBezTo>
                  <a:cubicBezTo>
                    <a:pt x="10170" y="5583"/>
                    <a:pt x="11520" y="4842"/>
                    <a:pt x="11520" y="4842"/>
                  </a:cubicBezTo>
                  <a:cubicBezTo>
                    <a:pt x="11520" y="4842"/>
                    <a:pt x="12390" y="0"/>
                    <a:pt x="11298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17"/>
            <p:cNvSpPr/>
            <p:nvPr/>
          </p:nvSpPr>
          <p:spPr>
            <a:xfrm>
              <a:off x="2232764" y="3734306"/>
              <a:ext cx="500097" cy="466517"/>
            </a:xfrm>
            <a:custGeom>
              <a:rect b="b" l="l" r="r" t="t"/>
              <a:pathLst>
                <a:path extrusionOk="0" h="10378" w="11125">
                  <a:moveTo>
                    <a:pt x="8052" y="0"/>
                  </a:moveTo>
                  <a:cubicBezTo>
                    <a:pt x="7976" y="0"/>
                    <a:pt x="7904" y="35"/>
                    <a:pt x="7842" y="111"/>
                  </a:cubicBezTo>
                  <a:cubicBezTo>
                    <a:pt x="7442" y="605"/>
                    <a:pt x="6457" y="881"/>
                    <a:pt x="5256" y="881"/>
                  </a:cubicBezTo>
                  <a:cubicBezTo>
                    <a:pt x="4908" y="881"/>
                    <a:pt x="4541" y="858"/>
                    <a:pt x="4164" y="810"/>
                  </a:cubicBezTo>
                  <a:cubicBezTo>
                    <a:pt x="4069" y="796"/>
                    <a:pt x="3977" y="789"/>
                    <a:pt x="3889" y="789"/>
                  </a:cubicBezTo>
                  <a:cubicBezTo>
                    <a:pt x="2442" y="789"/>
                    <a:pt x="2037" y="2573"/>
                    <a:pt x="2037" y="2573"/>
                  </a:cubicBezTo>
                  <a:lnTo>
                    <a:pt x="517" y="2177"/>
                  </a:lnTo>
                  <a:lnTo>
                    <a:pt x="0" y="6646"/>
                  </a:lnTo>
                  <a:cubicBezTo>
                    <a:pt x="0" y="6646"/>
                    <a:pt x="2432" y="7010"/>
                    <a:pt x="3526" y="7010"/>
                  </a:cubicBezTo>
                  <a:cubicBezTo>
                    <a:pt x="3999" y="9662"/>
                    <a:pt x="5377" y="10377"/>
                    <a:pt x="6336" y="10377"/>
                  </a:cubicBezTo>
                  <a:cubicBezTo>
                    <a:pt x="6608" y="10377"/>
                    <a:pt x="6847" y="10320"/>
                    <a:pt x="7021" y="10232"/>
                  </a:cubicBezTo>
                  <a:cubicBezTo>
                    <a:pt x="7812" y="9837"/>
                    <a:pt x="7021" y="9260"/>
                    <a:pt x="6262" y="8226"/>
                  </a:cubicBezTo>
                  <a:lnTo>
                    <a:pt x="6262" y="8226"/>
                  </a:lnTo>
                  <a:cubicBezTo>
                    <a:pt x="7322" y="8370"/>
                    <a:pt x="8112" y="8438"/>
                    <a:pt x="8707" y="8438"/>
                  </a:cubicBezTo>
                  <a:cubicBezTo>
                    <a:pt x="10498" y="8438"/>
                    <a:pt x="10509" y="7817"/>
                    <a:pt x="10760" y="6767"/>
                  </a:cubicBezTo>
                  <a:cubicBezTo>
                    <a:pt x="11125" y="5399"/>
                    <a:pt x="9909" y="4123"/>
                    <a:pt x="7508" y="2573"/>
                  </a:cubicBezTo>
                  <a:cubicBezTo>
                    <a:pt x="9382" y="1876"/>
                    <a:pt x="8614" y="0"/>
                    <a:pt x="8052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17"/>
            <p:cNvSpPr/>
            <p:nvPr/>
          </p:nvSpPr>
          <p:spPr>
            <a:xfrm>
              <a:off x="2597553" y="4017507"/>
              <a:ext cx="116202" cy="36052"/>
            </a:xfrm>
            <a:custGeom>
              <a:rect b="b" l="l" r="r" t="t"/>
              <a:pathLst>
                <a:path extrusionOk="0" h="802" w="2585">
                  <a:moveTo>
                    <a:pt x="225" y="0"/>
                  </a:moveTo>
                  <a:cubicBezTo>
                    <a:pt x="150" y="0"/>
                    <a:pt x="75" y="4"/>
                    <a:pt x="1" y="11"/>
                  </a:cubicBezTo>
                  <a:lnTo>
                    <a:pt x="2584" y="802"/>
                  </a:lnTo>
                  <a:cubicBezTo>
                    <a:pt x="2584" y="802"/>
                    <a:pt x="1355" y="0"/>
                    <a:pt x="2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17"/>
            <p:cNvSpPr/>
            <p:nvPr/>
          </p:nvSpPr>
          <p:spPr>
            <a:xfrm>
              <a:off x="4011759" y="3221398"/>
              <a:ext cx="84735" cy="118944"/>
            </a:xfrm>
            <a:custGeom>
              <a:rect b="b" l="l" r="r" t="t"/>
              <a:pathLst>
                <a:path extrusionOk="0" h="2646" w="1885">
                  <a:moveTo>
                    <a:pt x="1885" y="1"/>
                  </a:moveTo>
                  <a:lnTo>
                    <a:pt x="1642" y="61"/>
                  </a:lnTo>
                  <a:lnTo>
                    <a:pt x="0" y="2523"/>
                  </a:lnTo>
                  <a:lnTo>
                    <a:pt x="122" y="2645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17"/>
            <p:cNvSpPr/>
            <p:nvPr/>
          </p:nvSpPr>
          <p:spPr>
            <a:xfrm>
              <a:off x="4021334" y="3174962"/>
              <a:ext cx="203590" cy="189969"/>
            </a:xfrm>
            <a:custGeom>
              <a:rect b="b" l="l" r="r" t="t"/>
              <a:pathLst>
                <a:path extrusionOk="0" h="4226" w="4529">
                  <a:moveTo>
                    <a:pt x="4529" y="0"/>
                  </a:moveTo>
                  <a:lnTo>
                    <a:pt x="4255" y="122"/>
                  </a:lnTo>
                  <a:lnTo>
                    <a:pt x="0" y="4104"/>
                  </a:lnTo>
                  <a:lnTo>
                    <a:pt x="122" y="422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17"/>
            <p:cNvSpPr/>
            <p:nvPr/>
          </p:nvSpPr>
          <p:spPr>
            <a:xfrm>
              <a:off x="4039090" y="3127133"/>
              <a:ext cx="321141" cy="263736"/>
            </a:xfrm>
            <a:custGeom>
              <a:rect b="b" l="l" r="r" t="t"/>
              <a:pathLst>
                <a:path extrusionOk="0" h="5867" w="7144">
                  <a:moveTo>
                    <a:pt x="7143" y="0"/>
                  </a:moveTo>
                  <a:lnTo>
                    <a:pt x="6839" y="122"/>
                  </a:lnTo>
                  <a:lnTo>
                    <a:pt x="0" y="5715"/>
                  </a:lnTo>
                  <a:lnTo>
                    <a:pt x="122" y="5867"/>
                  </a:lnTo>
                  <a:lnTo>
                    <a:pt x="7143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17"/>
            <p:cNvSpPr/>
            <p:nvPr/>
          </p:nvSpPr>
          <p:spPr>
            <a:xfrm>
              <a:off x="4047271" y="3404490"/>
              <a:ext cx="482385" cy="9620"/>
            </a:xfrm>
            <a:custGeom>
              <a:rect b="b" l="l" r="r" t="t"/>
              <a:pathLst>
                <a:path extrusionOk="0" h="214" w="10731">
                  <a:moveTo>
                    <a:pt x="10730" y="1"/>
                  </a:moveTo>
                  <a:lnTo>
                    <a:pt x="1" y="31"/>
                  </a:lnTo>
                  <a:lnTo>
                    <a:pt x="1" y="213"/>
                  </a:lnTo>
                  <a:lnTo>
                    <a:pt x="10396" y="92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17"/>
            <p:cNvSpPr/>
            <p:nvPr/>
          </p:nvSpPr>
          <p:spPr>
            <a:xfrm>
              <a:off x="4058195" y="3430472"/>
              <a:ext cx="344381" cy="16408"/>
            </a:xfrm>
            <a:custGeom>
              <a:rect b="b" l="l" r="r" t="t"/>
              <a:pathLst>
                <a:path extrusionOk="0" h="365" w="7661">
                  <a:moveTo>
                    <a:pt x="1" y="0"/>
                  </a:moveTo>
                  <a:lnTo>
                    <a:pt x="1" y="183"/>
                  </a:lnTo>
                  <a:lnTo>
                    <a:pt x="7296" y="365"/>
                  </a:lnTo>
                  <a:lnTo>
                    <a:pt x="7660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17"/>
            <p:cNvSpPr/>
            <p:nvPr/>
          </p:nvSpPr>
          <p:spPr>
            <a:xfrm>
              <a:off x="4070512" y="3457804"/>
              <a:ext cx="189969" cy="30073"/>
            </a:xfrm>
            <a:custGeom>
              <a:rect b="b" l="l" r="r" t="t"/>
              <a:pathLst>
                <a:path extrusionOk="0" h="669" w="4226">
                  <a:moveTo>
                    <a:pt x="31" y="0"/>
                  </a:moveTo>
                  <a:lnTo>
                    <a:pt x="0" y="182"/>
                  </a:lnTo>
                  <a:lnTo>
                    <a:pt x="3891" y="669"/>
                  </a:lnTo>
                  <a:lnTo>
                    <a:pt x="4225" y="57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17"/>
            <p:cNvSpPr/>
            <p:nvPr/>
          </p:nvSpPr>
          <p:spPr>
            <a:xfrm>
              <a:off x="3366825" y="3543843"/>
              <a:ext cx="54707" cy="157199"/>
            </a:xfrm>
            <a:custGeom>
              <a:rect b="b" l="l" r="r" t="t"/>
              <a:pathLst>
                <a:path extrusionOk="0" fill="none" h="3497" w="1217">
                  <a:moveTo>
                    <a:pt x="1" y="1"/>
                  </a:moveTo>
                  <a:lnTo>
                    <a:pt x="1216" y="349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17"/>
            <p:cNvSpPr/>
            <p:nvPr/>
          </p:nvSpPr>
          <p:spPr>
            <a:xfrm>
              <a:off x="3174159" y="3606731"/>
              <a:ext cx="56056" cy="159896"/>
            </a:xfrm>
            <a:custGeom>
              <a:rect b="b" l="l" r="r" t="t"/>
              <a:pathLst>
                <a:path extrusionOk="0" fill="none" h="3557" w="1247">
                  <a:moveTo>
                    <a:pt x="1" y="0"/>
                  </a:moveTo>
                  <a:lnTo>
                    <a:pt x="1247" y="355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17"/>
            <p:cNvSpPr/>
            <p:nvPr/>
          </p:nvSpPr>
          <p:spPr>
            <a:xfrm>
              <a:off x="3537600" y="3486483"/>
              <a:ext cx="56101" cy="154457"/>
            </a:xfrm>
            <a:custGeom>
              <a:rect b="b" l="l" r="r" t="t"/>
              <a:pathLst>
                <a:path extrusionOk="0" fill="none" h="3436" w="1248">
                  <a:moveTo>
                    <a:pt x="1" y="0"/>
                  </a:moveTo>
                  <a:lnTo>
                    <a:pt x="1247" y="3435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17"/>
            <p:cNvSpPr/>
            <p:nvPr/>
          </p:nvSpPr>
          <p:spPr>
            <a:xfrm>
              <a:off x="3782186" y="3404490"/>
              <a:ext cx="56056" cy="155805"/>
            </a:xfrm>
            <a:custGeom>
              <a:rect b="b" l="l" r="r" t="t"/>
              <a:pathLst>
                <a:path extrusionOk="0" fill="none" h="3466" w="1247">
                  <a:moveTo>
                    <a:pt x="1" y="1"/>
                  </a:moveTo>
                  <a:lnTo>
                    <a:pt x="1247" y="346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17"/>
            <p:cNvSpPr/>
            <p:nvPr/>
          </p:nvSpPr>
          <p:spPr>
            <a:xfrm>
              <a:off x="2985628" y="3670923"/>
              <a:ext cx="57404" cy="161290"/>
            </a:xfrm>
            <a:custGeom>
              <a:rect b="b" l="l" r="r" t="t"/>
              <a:pathLst>
                <a:path extrusionOk="0" fill="none" h="3588" w="1277">
                  <a:moveTo>
                    <a:pt x="0" y="1"/>
                  </a:moveTo>
                  <a:lnTo>
                    <a:pt x="1277" y="3587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17"/>
            <p:cNvSpPr/>
            <p:nvPr/>
          </p:nvSpPr>
          <p:spPr>
            <a:xfrm>
              <a:off x="2157603" y="3883369"/>
              <a:ext cx="116157" cy="243822"/>
            </a:xfrm>
            <a:custGeom>
              <a:rect b="b" l="l" r="r" t="t"/>
              <a:pathLst>
                <a:path extrusionOk="0" h="5424" w="2584">
                  <a:moveTo>
                    <a:pt x="522" y="1"/>
                  </a:moveTo>
                  <a:cubicBezTo>
                    <a:pt x="480" y="1"/>
                    <a:pt x="437" y="6"/>
                    <a:pt x="395" y="16"/>
                  </a:cubicBezTo>
                  <a:cubicBezTo>
                    <a:pt x="152" y="108"/>
                    <a:pt x="0" y="381"/>
                    <a:pt x="92" y="624"/>
                  </a:cubicBezTo>
                  <a:lnTo>
                    <a:pt x="1611" y="5093"/>
                  </a:lnTo>
                  <a:cubicBezTo>
                    <a:pt x="1684" y="5287"/>
                    <a:pt x="1874" y="5423"/>
                    <a:pt x="2071" y="5423"/>
                  </a:cubicBezTo>
                  <a:cubicBezTo>
                    <a:pt x="2121" y="5423"/>
                    <a:pt x="2171" y="5415"/>
                    <a:pt x="2219" y="5396"/>
                  </a:cubicBezTo>
                  <a:cubicBezTo>
                    <a:pt x="2462" y="5305"/>
                    <a:pt x="2584" y="5032"/>
                    <a:pt x="2493" y="4789"/>
                  </a:cubicBezTo>
                  <a:lnTo>
                    <a:pt x="973" y="320"/>
                  </a:lnTo>
                  <a:cubicBezTo>
                    <a:pt x="923" y="119"/>
                    <a:pt x="726" y="1"/>
                    <a:pt x="52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17"/>
            <p:cNvSpPr/>
            <p:nvPr/>
          </p:nvSpPr>
          <p:spPr>
            <a:xfrm>
              <a:off x="1944438" y="3700997"/>
              <a:ext cx="271963" cy="310217"/>
            </a:xfrm>
            <a:custGeom>
              <a:rect b="b" l="l" r="r" t="t"/>
              <a:pathLst>
                <a:path extrusionOk="0" h="6901" w="6050">
                  <a:moveTo>
                    <a:pt x="3982" y="0"/>
                  </a:moveTo>
                  <a:cubicBezTo>
                    <a:pt x="1581" y="1004"/>
                    <a:pt x="487" y="3466"/>
                    <a:pt x="1" y="4985"/>
                  </a:cubicBezTo>
                  <a:cubicBezTo>
                    <a:pt x="1642" y="5928"/>
                    <a:pt x="3192" y="6536"/>
                    <a:pt x="4469" y="6900"/>
                  </a:cubicBezTo>
                  <a:cubicBezTo>
                    <a:pt x="4469" y="5806"/>
                    <a:pt x="4682" y="3739"/>
                    <a:pt x="6049" y="2037"/>
                  </a:cubicBezTo>
                  <a:lnTo>
                    <a:pt x="3982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17"/>
            <p:cNvSpPr/>
            <p:nvPr/>
          </p:nvSpPr>
          <p:spPr>
            <a:xfrm>
              <a:off x="1948525" y="3094550"/>
              <a:ext cx="413996" cy="259421"/>
            </a:xfrm>
            <a:custGeom>
              <a:rect b="b" l="l" r="r" t="t"/>
              <a:pathLst>
                <a:path extrusionOk="0" h="5771" w="9971">
                  <a:moveTo>
                    <a:pt x="5828" y="1"/>
                  </a:moveTo>
                  <a:cubicBezTo>
                    <a:pt x="4124" y="1"/>
                    <a:pt x="2028" y="576"/>
                    <a:pt x="1" y="1546"/>
                  </a:cubicBezTo>
                  <a:cubicBezTo>
                    <a:pt x="2372" y="1546"/>
                    <a:pt x="6384" y="2124"/>
                    <a:pt x="7691" y="5771"/>
                  </a:cubicBezTo>
                  <a:cubicBezTo>
                    <a:pt x="9150" y="4130"/>
                    <a:pt x="9971" y="2367"/>
                    <a:pt x="8816" y="1060"/>
                  </a:cubicBezTo>
                  <a:cubicBezTo>
                    <a:pt x="8175" y="328"/>
                    <a:pt x="7113" y="1"/>
                    <a:pt x="582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17"/>
            <p:cNvSpPr/>
            <p:nvPr/>
          </p:nvSpPr>
          <p:spPr>
            <a:xfrm>
              <a:off x="2145286" y="3792520"/>
              <a:ext cx="129868" cy="247374"/>
            </a:xfrm>
            <a:custGeom>
              <a:rect b="b" l="l" r="r" t="t"/>
              <a:pathLst>
                <a:path extrusionOk="0" h="5503" w="2889">
                  <a:moveTo>
                    <a:pt x="1581" y="1"/>
                  </a:moveTo>
                  <a:cubicBezTo>
                    <a:pt x="214" y="1703"/>
                    <a:pt x="1" y="3770"/>
                    <a:pt x="1" y="4864"/>
                  </a:cubicBezTo>
                  <a:cubicBezTo>
                    <a:pt x="1733" y="5381"/>
                    <a:pt x="2888" y="5503"/>
                    <a:pt x="2888" y="5503"/>
                  </a:cubicBezTo>
                  <a:lnTo>
                    <a:pt x="2888" y="1004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17"/>
            <p:cNvSpPr/>
            <p:nvPr/>
          </p:nvSpPr>
          <p:spPr>
            <a:xfrm>
              <a:off x="1729925" y="3164039"/>
              <a:ext cx="564334" cy="303339"/>
            </a:xfrm>
            <a:custGeom>
              <a:rect b="b" l="l" r="r" t="t"/>
              <a:pathLst>
                <a:path extrusionOk="0" h="6748" w="12554">
                  <a:moveTo>
                    <a:pt x="4864" y="0"/>
                  </a:moveTo>
                  <a:cubicBezTo>
                    <a:pt x="3101" y="851"/>
                    <a:pt x="1399" y="2006"/>
                    <a:pt x="0" y="3344"/>
                  </a:cubicBezTo>
                  <a:cubicBezTo>
                    <a:pt x="592" y="3265"/>
                    <a:pt x="1305" y="3204"/>
                    <a:pt x="2082" y="3204"/>
                  </a:cubicBezTo>
                  <a:cubicBezTo>
                    <a:pt x="4624" y="3204"/>
                    <a:pt x="7856" y="3862"/>
                    <a:pt x="9788" y="6748"/>
                  </a:cubicBezTo>
                  <a:cubicBezTo>
                    <a:pt x="10761" y="5988"/>
                    <a:pt x="11764" y="5106"/>
                    <a:pt x="12554" y="4225"/>
                  </a:cubicBezTo>
                  <a:cubicBezTo>
                    <a:pt x="11277" y="578"/>
                    <a:pt x="7235" y="0"/>
                    <a:pt x="486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17"/>
            <p:cNvSpPr/>
            <p:nvPr/>
          </p:nvSpPr>
          <p:spPr>
            <a:xfrm>
              <a:off x="1598754" y="3308022"/>
              <a:ext cx="571166" cy="256364"/>
            </a:xfrm>
            <a:custGeom>
              <a:rect b="b" l="l" r="r" t="t"/>
              <a:pathLst>
                <a:path extrusionOk="0" h="5703" w="12706">
                  <a:moveTo>
                    <a:pt x="5000" y="1"/>
                  </a:moveTo>
                  <a:cubicBezTo>
                    <a:pt x="4223" y="1"/>
                    <a:pt x="3510" y="62"/>
                    <a:pt x="2918" y="141"/>
                  </a:cubicBezTo>
                  <a:cubicBezTo>
                    <a:pt x="1399" y="1630"/>
                    <a:pt x="274" y="3362"/>
                    <a:pt x="0" y="5156"/>
                  </a:cubicBezTo>
                  <a:cubicBezTo>
                    <a:pt x="61" y="5338"/>
                    <a:pt x="152" y="5521"/>
                    <a:pt x="244" y="5703"/>
                  </a:cubicBezTo>
                  <a:cubicBezTo>
                    <a:pt x="1339" y="5126"/>
                    <a:pt x="3503" y="4209"/>
                    <a:pt x="6113" y="4209"/>
                  </a:cubicBezTo>
                  <a:cubicBezTo>
                    <a:pt x="7487" y="4209"/>
                    <a:pt x="8986" y="4464"/>
                    <a:pt x="10517" y="5156"/>
                  </a:cubicBezTo>
                  <a:cubicBezTo>
                    <a:pt x="11156" y="4730"/>
                    <a:pt x="11916" y="4183"/>
                    <a:pt x="12706" y="3545"/>
                  </a:cubicBezTo>
                  <a:cubicBezTo>
                    <a:pt x="10774" y="659"/>
                    <a:pt x="7542" y="1"/>
                    <a:pt x="5000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17"/>
            <p:cNvSpPr/>
            <p:nvPr/>
          </p:nvSpPr>
          <p:spPr>
            <a:xfrm>
              <a:off x="1775012" y="3609428"/>
              <a:ext cx="348472" cy="315701"/>
            </a:xfrm>
            <a:custGeom>
              <a:rect b="b" l="l" r="r" t="t"/>
              <a:pathLst>
                <a:path extrusionOk="0" h="7023" w="7752">
                  <a:moveTo>
                    <a:pt x="5654" y="1"/>
                  </a:moveTo>
                  <a:cubicBezTo>
                    <a:pt x="2432" y="609"/>
                    <a:pt x="760" y="2858"/>
                    <a:pt x="1" y="4135"/>
                  </a:cubicBezTo>
                  <a:cubicBezTo>
                    <a:pt x="1247" y="5351"/>
                    <a:pt x="2523" y="6262"/>
                    <a:pt x="3770" y="7022"/>
                  </a:cubicBezTo>
                  <a:cubicBezTo>
                    <a:pt x="4256" y="5503"/>
                    <a:pt x="5350" y="3041"/>
                    <a:pt x="7751" y="2068"/>
                  </a:cubicBezTo>
                  <a:lnTo>
                    <a:pt x="565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17"/>
            <p:cNvSpPr/>
            <p:nvPr/>
          </p:nvSpPr>
          <p:spPr>
            <a:xfrm>
              <a:off x="1609677" y="3497227"/>
              <a:ext cx="461887" cy="298080"/>
            </a:xfrm>
            <a:custGeom>
              <a:rect b="b" l="l" r="r" t="t"/>
              <a:pathLst>
                <a:path extrusionOk="0" h="6631" w="10275">
                  <a:moveTo>
                    <a:pt x="5870" y="0"/>
                  </a:moveTo>
                  <a:cubicBezTo>
                    <a:pt x="3260" y="0"/>
                    <a:pt x="1096" y="917"/>
                    <a:pt x="1" y="1494"/>
                  </a:cubicBezTo>
                  <a:cubicBezTo>
                    <a:pt x="1034" y="3591"/>
                    <a:pt x="2311" y="5293"/>
                    <a:pt x="3709" y="6631"/>
                  </a:cubicBezTo>
                  <a:cubicBezTo>
                    <a:pt x="4438" y="5354"/>
                    <a:pt x="6110" y="3105"/>
                    <a:pt x="9332" y="2467"/>
                  </a:cubicBezTo>
                  <a:lnTo>
                    <a:pt x="8755" y="1919"/>
                  </a:lnTo>
                  <a:cubicBezTo>
                    <a:pt x="8755" y="1919"/>
                    <a:pt x="9393" y="1555"/>
                    <a:pt x="10274" y="947"/>
                  </a:cubicBezTo>
                  <a:cubicBezTo>
                    <a:pt x="8743" y="255"/>
                    <a:pt x="7244" y="0"/>
                    <a:pt x="587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17"/>
            <p:cNvSpPr/>
            <p:nvPr/>
          </p:nvSpPr>
          <p:spPr>
            <a:xfrm>
              <a:off x="1884337" y="3308831"/>
              <a:ext cx="445479" cy="588968"/>
            </a:xfrm>
            <a:custGeom>
              <a:rect b="b" l="l" r="r" t="t"/>
              <a:pathLst>
                <a:path extrusionOk="0" h="13102" w="9910">
                  <a:moveTo>
                    <a:pt x="9909" y="1"/>
                  </a:moveTo>
                  <a:cubicBezTo>
                    <a:pt x="9908" y="1"/>
                    <a:pt x="1915" y="3649"/>
                    <a:pt x="0" y="5442"/>
                  </a:cubicBezTo>
                  <a:cubicBezTo>
                    <a:pt x="1398" y="8694"/>
                    <a:pt x="8693" y="13101"/>
                    <a:pt x="8693" y="13101"/>
                  </a:cubicBezTo>
                  <a:lnTo>
                    <a:pt x="8693" y="11764"/>
                  </a:lnTo>
                  <a:cubicBezTo>
                    <a:pt x="7356" y="10943"/>
                    <a:pt x="2645" y="6110"/>
                    <a:pt x="2645" y="6110"/>
                  </a:cubicBezTo>
                  <a:lnTo>
                    <a:pt x="4681" y="4803"/>
                  </a:lnTo>
                  <a:cubicBezTo>
                    <a:pt x="4681" y="4803"/>
                    <a:pt x="4681" y="4803"/>
                    <a:pt x="4681" y="4773"/>
                  </a:cubicBezTo>
                  <a:cubicBezTo>
                    <a:pt x="5836" y="3983"/>
                    <a:pt x="7356" y="2889"/>
                    <a:pt x="8389" y="1855"/>
                  </a:cubicBezTo>
                  <a:cubicBezTo>
                    <a:pt x="8359" y="1825"/>
                    <a:pt x="9909" y="1"/>
                    <a:pt x="99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17"/>
            <p:cNvSpPr/>
            <p:nvPr/>
          </p:nvSpPr>
          <p:spPr>
            <a:xfrm>
              <a:off x="3646924" y="3532919"/>
              <a:ext cx="46526" cy="77948"/>
            </a:xfrm>
            <a:custGeom>
              <a:rect b="b" l="l" r="r" t="t"/>
              <a:pathLst>
                <a:path extrusionOk="0" h="1734" w="1035">
                  <a:moveTo>
                    <a:pt x="1" y="1"/>
                  </a:moveTo>
                  <a:lnTo>
                    <a:pt x="1034" y="1733"/>
                  </a:lnTo>
                  <a:cubicBezTo>
                    <a:pt x="761" y="85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17"/>
            <p:cNvSpPr/>
            <p:nvPr/>
          </p:nvSpPr>
          <p:spPr>
            <a:xfrm>
              <a:off x="3671513" y="3480999"/>
              <a:ext cx="65631" cy="103885"/>
            </a:xfrm>
            <a:custGeom>
              <a:rect b="b" l="l" r="r" t="t"/>
              <a:pathLst>
                <a:path extrusionOk="0" h="2311" w="1460">
                  <a:moveTo>
                    <a:pt x="1" y="1"/>
                  </a:moveTo>
                  <a:lnTo>
                    <a:pt x="1460" y="2311"/>
                  </a:lnTo>
                  <a:cubicBezTo>
                    <a:pt x="1125" y="10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9" name="Google Shape;2089;p17"/>
          <p:cNvGrpSpPr/>
          <p:nvPr/>
        </p:nvGrpSpPr>
        <p:grpSpPr>
          <a:xfrm>
            <a:off x="10427642" y="536385"/>
            <a:ext cx="1306646" cy="1127609"/>
            <a:chOff x="7639680" y="1464492"/>
            <a:chExt cx="863422" cy="726989"/>
          </a:xfrm>
        </p:grpSpPr>
        <p:grpSp>
          <p:nvGrpSpPr>
            <p:cNvPr id="2090" name="Google Shape;2090;p17"/>
            <p:cNvGrpSpPr/>
            <p:nvPr/>
          </p:nvGrpSpPr>
          <p:grpSpPr>
            <a:xfrm rot="-842945">
              <a:off x="8112350" y="1790412"/>
              <a:ext cx="351858" cy="363803"/>
              <a:chOff x="3610557" y="2780704"/>
              <a:chExt cx="325017" cy="336051"/>
            </a:xfrm>
          </p:grpSpPr>
          <p:sp>
            <p:nvSpPr>
              <p:cNvPr id="2091" name="Google Shape;2091;p17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17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17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94" name="Google Shape;2094;p17"/>
            <p:cNvGrpSpPr/>
            <p:nvPr/>
          </p:nvGrpSpPr>
          <p:grpSpPr>
            <a:xfrm rot="1954993">
              <a:off x="7709942" y="1530607"/>
              <a:ext cx="351860" cy="363777"/>
              <a:chOff x="3610557" y="2780704"/>
              <a:chExt cx="325017" cy="336051"/>
            </a:xfrm>
          </p:grpSpPr>
          <p:sp>
            <p:nvSpPr>
              <p:cNvPr id="2095" name="Google Shape;2095;p17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17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17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098" name="Google Shape;2098;p17"/>
          <p:cNvSpPr txBox="1"/>
          <p:nvPr>
            <p:ph idx="4294967295" type="body"/>
          </p:nvPr>
        </p:nvSpPr>
        <p:spPr>
          <a:xfrm>
            <a:off x="166833" y="99167"/>
            <a:ext cx="2807600" cy="11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Clr>
                <a:srgbClr val="A889CC"/>
              </a:buClr>
              <a:buSzPts val="1800"/>
              <a:buNone/>
            </a:pPr>
            <a:r>
              <a:rPr lang="en" sz="6667">
                <a:solidFill>
                  <a:srgbClr val="A889CC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JUEVES</a:t>
            </a:r>
            <a:endParaRPr sz="6667">
              <a:solidFill>
                <a:srgbClr val="A889CC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099" name="Google Shape;2099;p17"/>
          <p:cNvSpPr/>
          <p:nvPr/>
        </p:nvSpPr>
        <p:spPr>
          <a:xfrm>
            <a:off x="886700" y="2177700"/>
            <a:ext cx="1456784" cy="846067"/>
          </a:xfrm>
          <a:custGeom>
            <a:rect b="b" l="l" r="r" t="t"/>
            <a:pathLst>
              <a:path extrusionOk="0" h="35554" w="61218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rgbClr val="B3AAD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17"/>
          <p:cNvSpPr/>
          <p:nvPr/>
        </p:nvSpPr>
        <p:spPr>
          <a:xfrm>
            <a:off x="3078318" y="654334"/>
            <a:ext cx="1921021" cy="1115684"/>
          </a:xfrm>
          <a:custGeom>
            <a:rect b="b" l="l" r="r" t="t"/>
            <a:pathLst>
              <a:path extrusionOk="0" h="35554" w="61218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rgbClr val="61D8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17"/>
          <p:cNvSpPr/>
          <p:nvPr/>
        </p:nvSpPr>
        <p:spPr>
          <a:xfrm>
            <a:off x="368465" y="4596668"/>
            <a:ext cx="1691612" cy="1350267"/>
          </a:xfrm>
          <a:custGeom>
            <a:rect b="b" l="l" r="r" t="t"/>
            <a:pathLst>
              <a:path extrusionOk="0" h="49059" w="61461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rgbClr val="61D8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02" name="Google Shape;2102;p17"/>
          <p:cNvGrpSpPr/>
          <p:nvPr/>
        </p:nvGrpSpPr>
        <p:grpSpPr>
          <a:xfrm rot="-6216212">
            <a:off x="5851231" y="-516552"/>
            <a:ext cx="2969915" cy="5656463"/>
            <a:chOff x="3140775" y="3213569"/>
            <a:chExt cx="927252" cy="2565352"/>
          </a:xfrm>
        </p:grpSpPr>
        <p:sp>
          <p:nvSpPr>
            <p:cNvPr id="2103" name="Google Shape;2103;p17"/>
            <p:cNvSpPr/>
            <p:nvPr/>
          </p:nvSpPr>
          <p:spPr>
            <a:xfrm>
              <a:off x="3140775" y="3213569"/>
              <a:ext cx="927252" cy="2565352"/>
            </a:xfrm>
            <a:custGeom>
              <a:rect b="b" l="l" r="r" t="t"/>
              <a:pathLst>
                <a:path extrusionOk="0" h="151796" w="54867">
                  <a:moveTo>
                    <a:pt x="7218" y="2717"/>
                  </a:moveTo>
                  <a:lnTo>
                    <a:pt x="14774" y="9783"/>
                  </a:lnTo>
                  <a:cubicBezTo>
                    <a:pt x="14925" y="9934"/>
                    <a:pt x="15121" y="10009"/>
                    <a:pt x="15325" y="10009"/>
                  </a:cubicBezTo>
                  <a:cubicBezTo>
                    <a:pt x="15462" y="10009"/>
                    <a:pt x="15603" y="9976"/>
                    <a:pt x="15737" y="9909"/>
                  </a:cubicBezTo>
                  <a:cubicBezTo>
                    <a:pt x="19853" y="8015"/>
                    <a:pt x="24286" y="7040"/>
                    <a:pt x="28789" y="7040"/>
                  </a:cubicBezTo>
                  <a:cubicBezTo>
                    <a:pt x="29459" y="7040"/>
                    <a:pt x="30131" y="7061"/>
                    <a:pt x="30803" y="7105"/>
                  </a:cubicBezTo>
                  <a:cubicBezTo>
                    <a:pt x="34612" y="7314"/>
                    <a:pt x="38378" y="7356"/>
                    <a:pt x="41852" y="9197"/>
                  </a:cubicBezTo>
                  <a:cubicBezTo>
                    <a:pt x="47460" y="12211"/>
                    <a:pt x="50055" y="18363"/>
                    <a:pt x="51143" y="24306"/>
                  </a:cubicBezTo>
                  <a:cubicBezTo>
                    <a:pt x="52608" y="32509"/>
                    <a:pt x="51561" y="41172"/>
                    <a:pt x="51436" y="49417"/>
                  </a:cubicBezTo>
                  <a:cubicBezTo>
                    <a:pt x="51268" y="60172"/>
                    <a:pt x="51268" y="70928"/>
                    <a:pt x="51561" y="81684"/>
                  </a:cubicBezTo>
                  <a:cubicBezTo>
                    <a:pt x="51561" y="81684"/>
                    <a:pt x="51561" y="81684"/>
                    <a:pt x="51561" y="81684"/>
                  </a:cubicBezTo>
                  <a:lnTo>
                    <a:pt x="51561" y="81684"/>
                  </a:lnTo>
                  <a:cubicBezTo>
                    <a:pt x="51561" y="81701"/>
                    <a:pt x="51562" y="81718"/>
                    <a:pt x="51563" y="81735"/>
                  </a:cubicBezTo>
                  <a:lnTo>
                    <a:pt x="51563" y="81735"/>
                  </a:lnTo>
                  <a:cubicBezTo>
                    <a:pt x="51857" y="92432"/>
                    <a:pt x="52858" y="103087"/>
                    <a:pt x="52482" y="113826"/>
                  </a:cubicBezTo>
                  <a:cubicBezTo>
                    <a:pt x="52147" y="124205"/>
                    <a:pt x="51310" y="137639"/>
                    <a:pt x="43610" y="145507"/>
                  </a:cubicBezTo>
                  <a:cubicBezTo>
                    <a:pt x="40254" y="148923"/>
                    <a:pt x="35812" y="150337"/>
                    <a:pt x="31148" y="150337"/>
                  </a:cubicBezTo>
                  <a:cubicBezTo>
                    <a:pt x="22838" y="150337"/>
                    <a:pt x="13824" y="145848"/>
                    <a:pt x="8999" y="140192"/>
                  </a:cubicBezTo>
                  <a:cubicBezTo>
                    <a:pt x="3056" y="133329"/>
                    <a:pt x="2135" y="123912"/>
                    <a:pt x="1842" y="115165"/>
                  </a:cubicBezTo>
                  <a:cubicBezTo>
                    <a:pt x="1382" y="102819"/>
                    <a:pt x="2428" y="90473"/>
                    <a:pt x="2930" y="78169"/>
                  </a:cubicBezTo>
                  <a:cubicBezTo>
                    <a:pt x="3516" y="64651"/>
                    <a:pt x="2595" y="51174"/>
                    <a:pt x="3181" y="37656"/>
                  </a:cubicBezTo>
                  <a:cubicBezTo>
                    <a:pt x="3474" y="31002"/>
                    <a:pt x="3600" y="23594"/>
                    <a:pt x="7115" y="17735"/>
                  </a:cubicBezTo>
                  <a:cubicBezTo>
                    <a:pt x="7701" y="16773"/>
                    <a:pt x="9208" y="15643"/>
                    <a:pt x="9417" y="14596"/>
                  </a:cubicBezTo>
                  <a:cubicBezTo>
                    <a:pt x="9626" y="13717"/>
                    <a:pt x="9166" y="12922"/>
                    <a:pt x="8957" y="12085"/>
                  </a:cubicBezTo>
                  <a:cubicBezTo>
                    <a:pt x="8090" y="9033"/>
                    <a:pt x="7510" y="5894"/>
                    <a:pt x="7218" y="2717"/>
                  </a:cubicBezTo>
                  <a:close/>
                  <a:moveTo>
                    <a:pt x="6258" y="1"/>
                  </a:moveTo>
                  <a:cubicBezTo>
                    <a:pt x="5859" y="1"/>
                    <a:pt x="5483" y="309"/>
                    <a:pt x="5483" y="785"/>
                  </a:cubicBezTo>
                  <a:cubicBezTo>
                    <a:pt x="5650" y="3757"/>
                    <a:pt x="6069" y="6728"/>
                    <a:pt x="6697" y="9658"/>
                  </a:cubicBezTo>
                  <a:cubicBezTo>
                    <a:pt x="6990" y="10871"/>
                    <a:pt x="7869" y="12629"/>
                    <a:pt x="7701" y="13843"/>
                  </a:cubicBezTo>
                  <a:cubicBezTo>
                    <a:pt x="7534" y="14889"/>
                    <a:pt x="6320" y="15977"/>
                    <a:pt x="5776" y="16898"/>
                  </a:cubicBezTo>
                  <a:cubicBezTo>
                    <a:pt x="2888" y="21669"/>
                    <a:pt x="2344" y="27277"/>
                    <a:pt x="1926" y="32760"/>
                  </a:cubicBezTo>
                  <a:cubicBezTo>
                    <a:pt x="921" y="45566"/>
                    <a:pt x="1842" y="58373"/>
                    <a:pt x="1591" y="71221"/>
                  </a:cubicBezTo>
                  <a:cubicBezTo>
                    <a:pt x="1340" y="84572"/>
                    <a:pt x="1" y="97839"/>
                    <a:pt x="168" y="111189"/>
                  </a:cubicBezTo>
                  <a:cubicBezTo>
                    <a:pt x="252" y="120146"/>
                    <a:pt x="586" y="129897"/>
                    <a:pt x="5357" y="137807"/>
                  </a:cubicBezTo>
                  <a:cubicBezTo>
                    <a:pt x="9543" y="144796"/>
                    <a:pt x="16908" y="148897"/>
                    <a:pt x="24693" y="150864"/>
                  </a:cubicBezTo>
                  <a:cubicBezTo>
                    <a:pt x="26994" y="151435"/>
                    <a:pt x="29400" y="151795"/>
                    <a:pt x="31791" y="151795"/>
                  </a:cubicBezTo>
                  <a:cubicBezTo>
                    <a:pt x="34835" y="151795"/>
                    <a:pt x="37854" y="151211"/>
                    <a:pt x="40596" y="149734"/>
                  </a:cubicBezTo>
                  <a:cubicBezTo>
                    <a:pt x="50348" y="144503"/>
                    <a:pt x="52649" y="131278"/>
                    <a:pt x="53612" y="121317"/>
                  </a:cubicBezTo>
                  <a:cubicBezTo>
                    <a:pt x="54867" y="108100"/>
                    <a:pt x="53488" y="94925"/>
                    <a:pt x="53110" y="81708"/>
                  </a:cubicBezTo>
                  <a:lnTo>
                    <a:pt x="53110" y="81708"/>
                  </a:lnTo>
                  <a:cubicBezTo>
                    <a:pt x="53110" y="81700"/>
                    <a:pt x="53110" y="81692"/>
                    <a:pt x="53110" y="81684"/>
                  </a:cubicBezTo>
                  <a:lnTo>
                    <a:pt x="53110" y="81684"/>
                  </a:lnTo>
                  <a:cubicBezTo>
                    <a:pt x="53110" y="81684"/>
                    <a:pt x="53110" y="81684"/>
                    <a:pt x="53110" y="81684"/>
                  </a:cubicBezTo>
                  <a:cubicBezTo>
                    <a:pt x="53110" y="81670"/>
                    <a:pt x="53109" y="81655"/>
                    <a:pt x="53109" y="81641"/>
                  </a:cubicBezTo>
                  <a:lnTo>
                    <a:pt x="53109" y="81641"/>
                  </a:lnTo>
                  <a:cubicBezTo>
                    <a:pt x="52900" y="72322"/>
                    <a:pt x="52859" y="62962"/>
                    <a:pt x="52942" y="53644"/>
                  </a:cubicBezTo>
                  <a:cubicBezTo>
                    <a:pt x="53068" y="45441"/>
                    <a:pt x="53779" y="37154"/>
                    <a:pt x="53235" y="28993"/>
                  </a:cubicBezTo>
                  <a:cubicBezTo>
                    <a:pt x="52608" y="19284"/>
                    <a:pt x="48715" y="8611"/>
                    <a:pt x="38169" y="6226"/>
                  </a:cubicBezTo>
                  <a:cubicBezTo>
                    <a:pt x="35657" y="5684"/>
                    <a:pt x="32932" y="5472"/>
                    <a:pt x="30284" y="5472"/>
                  </a:cubicBezTo>
                  <a:cubicBezTo>
                    <a:pt x="29049" y="5472"/>
                    <a:pt x="27831" y="5518"/>
                    <a:pt x="26660" y="5598"/>
                  </a:cubicBezTo>
                  <a:cubicBezTo>
                    <a:pt x="22804" y="5797"/>
                    <a:pt x="19023" y="6751"/>
                    <a:pt x="15497" y="8317"/>
                  </a:cubicBezTo>
                  <a:lnTo>
                    <a:pt x="15497" y="8317"/>
                  </a:lnTo>
                  <a:lnTo>
                    <a:pt x="6822" y="241"/>
                  </a:lnTo>
                  <a:cubicBezTo>
                    <a:pt x="6657" y="76"/>
                    <a:pt x="6454" y="1"/>
                    <a:pt x="6258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7"/>
            <p:cNvSpPr/>
            <p:nvPr/>
          </p:nvSpPr>
          <p:spPr>
            <a:xfrm>
              <a:off x="3281519" y="5381940"/>
              <a:ext cx="154449" cy="197764"/>
            </a:xfrm>
            <a:custGeom>
              <a:rect b="b" l="l" r="r" t="t"/>
              <a:pathLst>
                <a:path extrusionOk="0" h="11702" w="9139">
                  <a:moveTo>
                    <a:pt x="770" y="1"/>
                  </a:moveTo>
                  <a:cubicBezTo>
                    <a:pt x="378" y="1"/>
                    <a:pt x="1" y="252"/>
                    <a:pt x="43" y="754"/>
                  </a:cubicBezTo>
                  <a:cubicBezTo>
                    <a:pt x="252" y="5525"/>
                    <a:pt x="3182" y="9710"/>
                    <a:pt x="7534" y="11635"/>
                  </a:cubicBezTo>
                  <a:cubicBezTo>
                    <a:pt x="7646" y="11681"/>
                    <a:pt x="7755" y="11701"/>
                    <a:pt x="7860" y="11701"/>
                  </a:cubicBezTo>
                  <a:cubicBezTo>
                    <a:pt x="8622" y="11701"/>
                    <a:pt x="9139" y="10622"/>
                    <a:pt x="8329" y="10254"/>
                  </a:cubicBezTo>
                  <a:cubicBezTo>
                    <a:pt x="4437" y="8664"/>
                    <a:pt x="1842" y="4939"/>
                    <a:pt x="1591" y="754"/>
                  </a:cubicBezTo>
                  <a:cubicBezTo>
                    <a:pt x="1570" y="252"/>
                    <a:pt x="1162" y="1"/>
                    <a:pt x="77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7"/>
            <p:cNvSpPr/>
            <p:nvPr/>
          </p:nvSpPr>
          <p:spPr>
            <a:xfrm>
              <a:off x="3870957" y="3647324"/>
              <a:ext cx="87457" cy="675814"/>
            </a:xfrm>
            <a:custGeom>
              <a:rect b="b" l="l" r="r" t="t"/>
              <a:pathLst>
                <a:path extrusionOk="0" h="39989" w="5175">
                  <a:moveTo>
                    <a:pt x="1072" y="1"/>
                  </a:moveTo>
                  <a:cubicBezTo>
                    <a:pt x="521" y="1"/>
                    <a:pt x="0" y="798"/>
                    <a:pt x="445" y="1402"/>
                  </a:cubicBezTo>
                  <a:cubicBezTo>
                    <a:pt x="2538" y="4080"/>
                    <a:pt x="2789" y="7429"/>
                    <a:pt x="2915" y="10693"/>
                  </a:cubicBezTo>
                  <a:cubicBezTo>
                    <a:pt x="3082" y="13874"/>
                    <a:pt x="3124" y="17054"/>
                    <a:pt x="3082" y="20235"/>
                  </a:cubicBezTo>
                  <a:cubicBezTo>
                    <a:pt x="2956" y="26597"/>
                    <a:pt x="2496" y="32916"/>
                    <a:pt x="1659" y="39236"/>
                  </a:cubicBezTo>
                  <a:cubicBezTo>
                    <a:pt x="1596" y="39738"/>
                    <a:pt x="1962" y="39989"/>
                    <a:pt x="2360" y="39989"/>
                  </a:cubicBezTo>
                  <a:cubicBezTo>
                    <a:pt x="2758" y="39989"/>
                    <a:pt x="3187" y="39738"/>
                    <a:pt x="3249" y="39236"/>
                  </a:cubicBezTo>
                  <a:cubicBezTo>
                    <a:pt x="4212" y="31953"/>
                    <a:pt x="4672" y="24588"/>
                    <a:pt x="4631" y="17222"/>
                  </a:cubicBezTo>
                  <a:cubicBezTo>
                    <a:pt x="4631" y="11656"/>
                    <a:pt x="5175" y="4917"/>
                    <a:pt x="1575" y="272"/>
                  </a:cubicBezTo>
                  <a:cubicBezTo>
                    <a:pt x="1424" y="81"/>
                    <a:pt x="1247" y="1"/>
                    <a:pt x="1072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7"/>
            <p:cNvSpPr/>
            <p:nvPr/>
          </p:nvSpPr>
          <p:spPr>
            <a:xfrm>
              <a:off x="3249341" y="3608032"/>
              <a:ext cx="58525" cy="190311"/>
            </a:xfrm>
            <a:custGeom>
              <a:rect b="b" l="l" r="r" t="t"/>
              <a:pathLst>
                <a:path extrusionOk="0" h="11261" w="3463">
                  <a:moveTo>
                    <a:pt x="2511" y="0"/>
                  </a:moveTo>
                  <a:cubicBezTo>
                    <a:pt x="2202" y="0"/>
                    <a:pt x="1895" y="165"/>
                    <a:pt x="1779" y="546"/>
                  </a:cubicBezTo>
                  <a:cubicBezTo>
                    <a:pt x="775" y="3769"/>
                    <a:pt x="189" y="7117"/>
                    <a:pt x="22" y="10507"/>
                  </a:cubicBezTo>
                  <a:cubicBezTo>
                    <a:pt x="1" y="11009"/>
                    <a:pt x="377" y="11260"/>
                    <a:pt x="764" y="11260"/>
                  </a:cubicBezTo>
                  <a:cubicBezTo>
                    <a:pt x="1152" y="11260"/>
                    <a:pt x="1549" y="11009"/>
                    <a:pt x="1570" y="10507"/>
                  </a:cubicBezTo>
                  <a:cubicBezTo>
                    <a:pt x="1738" y="7284"/>
                    <a:pt x="2323" y="4062"/>
                    <a:pt x="3286" y="965"/>
                  </a:cubicBezTo>
                  <a:cubicBezTo>
                    <a:pt x="3463" y="383"/>
                    <a:pt x="2983" y="0"/>
                    <a:pt x="2511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7" name="Google Shape;2107;p17"/>
          <p:cNvSpPr txBox="1"/>
          <p:nvPr/>
        </p:nvSpPr>
        <p:spPr>
          <a:xfrm>
            <a:off x="5137900" y="5045667"/>
            <a:ext cx="4000000" cy="15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33">
                <a:solidFill>
                  <a:srgbClr val="073763"/>
                </a:solidFill>
                <a:highlight>
                  <a:srgbClr val="A889CC"/>
                </a:highlight>
                <a:latin typeface="Chewy"/>
                <a:ea typeface="Chewy"/>
                <a:cs typeface="Chewy"/>
                <a:sym typeface="Chewy"/>
              </a:rPr>
              <a:t>Proyecto ritmo y movimiento</a:t>
            </a:r>
            <a:endParaRPr sz="3333">
              <a:solidFill>
                <a:srgbClr val="073763"/>
              </a:solidFill>
              <a:highlight>
                <a:srgbClr val="A889CC"/>
              </a:highlight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108" name="Google Shape;2108;p17"/>
          <p:cNvSpPr txBox="1"/>
          <p:nvPr/>
        </p:nvSpPr>
        <p:spPr>
          <a:xfrm rot="-819021">
            <a:off x="5067503" y="1494963"/>
            <a:ext cx="4537363" cy="1007615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Practica las canciones :</a:t>
            </a:r>
            <a:endParaRPr b="1" sz="266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67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Historia de Juan y Pedro</a:t>
            </a:r>
            <a:endParaRPr sz="24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" sz="2400">
                <a:solidFill>
                  <a:srgbClr val="073763"/>
                </a:solidFill>
                <a:latin typeface="Montserrat"/>
                <a:ea typeface="Montserrat"/>
                <a:cs typeface="Montserrat"/>
                <a:sym typeface="Montserrat"/>
              </a:rPr>
              <a:t>Pica piedra</a:t>
            </a:r>
            <a:endParaRPr sz="2400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3">
              <a:solidFill>
                <a:srgbClr val="0737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2000">
                <a:solidFill>
                  <a:srgbClr val="073763"/>
                </a:solidFill>
                <a:highlight>
                  <a:srgbClr val="A889CC"/>
                </a:highlight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b="1" lang="en" sz="2000">
                <a:solidFill>
                  <a:srgbClr val="073763"/>
                </a:solidFill>
                <a:highlight>
                  <a:srgbClr val="A889CC"/>
                </a:highlight>
                <a:latin typeface="Raleway"/>
                <a:ea typeface="Raleway"/>
                <a:cs typeface="Raleway"/>
                <a:sym typeface="Raleway"/>
              </a:rPr>
              <a:t>Ver video 3</a:t>
            </a:r>
            <a:endParaRPr sz="2400">
              <a:solidFill>
                <a:srgbClr val="073763"/>
              </a:solidFill>
              <a:highlight>
                <a:srgbClr val="A889C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2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18"/>
          <p:cNvSpPr txBox="1"/>
          <p:nvPr>
            <p:ph idx="4294967295" type="sldNum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4CCCC"/>
                </a:solidFill>
              </a:rPr>
              <a:t>‹#›</a:t>
            </a:fld>
            <a:endParaRPr>
              <a:solidFill>
                <a:srgbClr val="F4CCCC"/>
              </a:solidFill>
            </a:endParaRPr>
          </a:p>
        </p:txBody>
      </p:sp>
      <p:sp>
        <p:nvSpPr>
          <p:cNvPr id="2114" name="Google Shape;2114;p18"/>
          <p:cNvSpPr txBox="1"/>
          <p:nvPr>
            <p:ph idx="4294967295" type="body"/>
          </p:nvPr>
        </p:nvSpPr>
        <p:spPr>
          <a:xfrm>
            <a:off x="166833" y="99167"/>
            <a:ext cx="3188000" cy="11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Clr>
                <a:srgbClr val="EA9999"/>
              </a:buClr>
              <a:buSzPts val="1800"/>
              <a:buNone/>
            </a:pPr>
            <a:r>
              <a:rPr lang="en" sz="6667">
                <a:solidFill>
                  <a:srgbClr val="EA9999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VIERNES</a:t>
            </a:r>
            <a:endParaRPr sz="6667">
              <a:solidFill>
                <a:srgbClr val="EA9999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2115" name="Google Shape;2115;p18"/>
          <p:cNvSpPr/>
          <p:nvPr/>
        </p:nvSpPr>
        <p:spPr>
          <a:xfrm rot="-997035">
            <a:off x="416670" y="1243085"/>
            <a:ext cx="5054393" cy="5154344"/>
          </a:xfrm>
          <a:custGeom>
            <a:rect b="b" l="l" r="r" t="t"/>
            <a:pathLst>
              <a:path extrusionOk="0" h="51324" w="51488">
                <a:moveTo>
                  <a:pt x="15957" y="1567"/>
                </a:moveTo>
                <a:cubicBezTo>
                  <a:pt x="16333" y="1567"/>
                  <a:pt x="16706" y="1573"/>
                  <a:pt x="17076" y="1585"/>
                </a:cubicBezTo>
                <a:cubicBezTo>
                  <a:pt x="22642" y="1752"/>
                  <a:pt x="28124" y="2547"/>
                  <a:pt x="33607" y="3091"/>
                </a:cubicBezTo>
                <a:cubicBezTo>
                  <a:pt x="36537" y="3384"/>
                  <a:pt x="39759" y="3342"/>
                  <a:pt x="42605" y="4012"/>
                </a:cubicBezTo>
                <a:cubicBezTo>
                  <a:pt x="46497" y="4891"/>
                  <a:pt x="47627" y="9118"/>
                  <a:pt x="48004" y="12633"/>
                </a:cubicBezTo>
                <a:cubicBezTo>
                  <a:pt x="48715" y="19162"/>
                  <a:pt x="48088" y="25984"/>
                  <a:pt x="48046" y="32555"/>
                </a:cubicBezTo>
                <a:cubicBezTo>
                  <a:pt x="48046" y="34229"/>
                  <a:pt x="48046" y="35945"/>
                  <a:pt x="48004" y="37619"/>
                </a:cubicBezTo>
                <a:cubicBezTo>
                  <a:pt x="47962" y="38498"/>
                  <a:pt x="47878" y="39335"/>
                  <a:pt x="47753" y="40213"/>
                </a:cubicBezTo>
                <a:cubicBezTo>
                  <a:pt x="47585" y="40841"/>
                  <a:pt x="46958" y="41720"/>
                  <a:pt x="46916" y="42348"/>
                </a:cubicBezTo>
                <a:cubicBezTo>
                  <a:pt x="46832" y="43352"/>
                  <a:pt x="47627" y="44482"/>
                  <a:pt x="48004" y="45403"/>
                </a:cubicBezTo>
                <a:cubicBezTo>
                  <a:pt x="48442" y="46487"/>
                  <a:pt x="48945" y="47554"/>
                  <a:pt x="49344" y="48645"/>
                </a:cubicBezTo>
                <a:lnTo>
                  <a:pt x="49344" y="48645"/>
                </a:lnTo>
                <a:lnTo>
                  <a:pt x="46790" y="46910"/>
                </a:lnTo>
                <a:cubicBezTo>
                  <a:pt x="45995" y="46366"/>
                  <a:pt x="44907" y="45236"/>
                  <a:pt x="44028" y="45068"/>
                </a:cubicBezTo>
                <a:cubicBezTo>
                  <a:pt x="43925" y="45048"/>
                  <a:pt x="43817" y="45038"/>
                  <a:pt x="43706" y="45038"/>
                </a:cubicBezTo>
                <a:cubicBezTo>
                  <a:pt x="42917" y="45038"/>
                  <a:pt x="41963" y="45502"/>
                  <a:pt x="41266" y="45612"/>
                </a:cubicBezTo>
                <a:cubicBezTo>
                  <a:pt x="39466" y="45822"/>
                  <a:pt x="37708" y="45905"/>
                  <a:pt x="35909" y="45905"/>
                </a:cubicBezTo>
                <a:lnTo>
                  <a:pt x="16825" y="46366"/>
                </a:lnTo>
                <a:cubicBezTo>
                  <a:pt x="14235" y="46404"/>
                  <a:pt x="11646" y="46580"/>
                  <a:pt x="9056" y="46580"/>
                </a:cubicBezTo>
                <a:cubicBezTo>
                  <a:pt x="8800" y="46580"/>
                  <a:pt x="8543" y="46579"/>
                  <a:pt x="8287" y="46575"/>
                </a:cubicBezTo>
                <a:cubicBezTo>
                  <a:pt x="6446" y="46533"/>
                  <a:pt x="4897" y="46407"/>
                  <a:pt x="3767" y="44859"/>
                </a:cubicBezTo>
                <a:cubicBezTo>
                  <a:pt x="3014" y="43854"/>
                  <a:pt x="2553" y="42683"/>
                  <a:pt x="2428" y="41469"/>
                </a:cubicBezTo>
                <a:cubicBezTo>
                  <a:pt x="2260" y="38874"/>
                  <a:pt x="2595" y="36154"/>
                  <a:pt x="2553" y="33559"/>
                </a:cubicBezTo>
                <a:cubicBezTo>
                  <a:pt x="2470" y="30336"/>
                  <a:pt x="2344" y="27114"/>
                  <a:pt x="2177" y="23933"/>
                </a:cubicBezTo>
                <a:cubicBezTo>
                  <a:pt x="1884" y="18702"/>
                  <a:pt x="670" y="12591"/>
                  <a:pt x="3097" y="7653"/>
                </a:cubicBezTo>
                <a:cubicBezTo>
                  <a:pt x="5512" y="2708"/>
                  <a:pt x="10933" y="1567"/>
                  <a:pt x="15957" y="1567"/>
                </a:cubicBezTo>
                <a:close/>
                <a:moveTo>
                  <a:pt x="15620" y="1"/>
                </a:moveTo>
                <a:cubicBezTo>
                  <a:pt x="11783" y="1"/>
                  <a:pt x="7836" y="625"/>
                  <a:pt x="4813" y="3049"/>
                </a:cubicBezTo>
                <a:cubicBezTo>
                  <a:pt x="754" y="6272"/>
                  <a:pt x="0" y="11545"/>
                  <a:pt x="126" y="16400"/>
                </a:cubicBezTo>
                <a:cubicBezTo>
                  <a:pt x="293" y="23473"/>
                  <a:pt x="1005" y="30546"/>
                  <a:pt x="1005" y="37619"/>
                </a:cubicBezTo>
                <a:cubicBezTo>
                  <a:pt x="1005" y="41176"/>
                  <a:pt x="628" y="46114"/>
                  <a:pt x="4855" y="47663"/>
                </a:cubicBezTo>
                <a:cubicBezTo>
                  <a:pt x="6135" y="48136"/>
                  <a:pt x="7614" y="48279"/>
                  <a:pt x="9133" y="48279"/>
                </a:cubicBezTo>
                <a:cubicBezTo>
                  <a:pt x="11241" y="48279"/>
                  <a:pt x="13428" y="48005"/>
                  <a:pt x="15276" y="47956"/>
                </a:cubicBezTo>
                <a:lnTo>
                  <a:pt x="27664" y="47663"/>
                </a:lnTo>
                <a:cubicBezTo>
                  <a:pt x="31640" y="47579"/>
                  <a:pt x="35658" y="47579"/>
                  <a:pt x="39675" y="47370"/>
                </a:cubicBezTo>
                <a:cubicBezTo>
                  <a:pt x="40726" y="47308"/>
                  <a:pt x="42005" y="46881"/>
                  <a:pt x="43142" y="46881"/>
                </a:cubicBezTo>
                <a:cubicBezTo>
                  <a:pt x="43544" y="46881"/>
                  <a:pt x="43929" y="46935"/>
                  <a:pt x="44279" y="47077"/>
                </a:cubicBezTo>
                <a:cubicBezTo>
                  <a:pt x="46270" y="47873"/>
                  <a:pt x="48261" y="49731"/>
                  <a:pt x="50036" y="50990"/>
                </a:cubicBezTo>
                <a:lnTo>
                  <a:pt x="50036" y="50990"/>
                </a:lnTo>
                <a:cubicBezTo>
                  <a:pt x="50150" y="51172"/>
                  <a:pt x="50329" y="51267"/>
                  <a:pt x="50520" y="51289"/>
                </a:cubicBezTo>
                <a:lnTo>
                  <a:pt x="50520" y="51289"/>
                </a:lnTo>
                <a:cubicBezTo>
                  <a:pt x="50591" y="51313"/>
                  <a:pt x="50661" y="51324"/>
                  <a:pt x="50728" y="51324"/>
                </a:cubicBezTo>
                <a:cubicBezTo>
                  <a:pt x="51156" y="51324"/>
                  <a:pt x="51488" y="50877"/>
                  <a:pt x="51454" y="50436"/>
                </a:cubicBezTo>
                <a:lnTo>
                  <a:pt x="51454" y="50436"/>
                </a:lnTo>
                <a:cubicBezTo>
                  <a:pt x="51451" y="50392"/>
                  <a:pt x="51445" y="50347"/>
                  <a:pt x="51436" y="50300"/>
                </a:cubicBezTo>
                <a:cubicBezTo>
                  <a:pt x="51101" y="48458"/>
                  <a:pt x="50264" y="46742"/>
                  <a:pt x="49510" y="44984"/>
                </a:cubicBezTo>
                <a:cubicBezTo>
                  <a:pt x="49218" y="44440"/>
                  <a:pt x="48966" y="43813"/>
                  <a:pt x="48799" y="43227"/>
                </a:cubicBezTo>
                <a:cubicBezTo>
                  <a:pt x="48506" y="41804"/>
                  <a:pt x="48799" y="42725"/>
                  <a:pt x="49008" y="41511"/>
                </a:cubicBezTo>
                <a:cubicBezTo>
                  <a:pt x="49552" y="38205"/>
                  <a:pt x="49594" y="34940"/>
                  <a:pt x="49636" y="31550"/>
                </a:cubicBezTo>
                <a:cubicBezTo>
                  <a:pt x="49678" y="25021"/>
                  <a:pt x="50389" y="18116"/>
                  <a:pt x="49427" y="11671"/>
                </a:cubicBezTo>
                <a:cubicBezTo>
                  <a:pt x="49176" y="9202"/>
                  <a:pt x="48297" y="6858"/>
                  <a:pt x="46874" y="4849"/>
                </a:cubicBezTo>
                <a:cubicBezTo>
                  <a:pt x="45200" y="2589"/>
                  <a:pt x="43275" y="2505"/>
                  <a:pt x="40596" y="2254"/>
                </a:cubicBezTo>
                <a:cubicBezTo>
                  <a:pt x="33523" y="1543"/>
                  <a:pt x="26450" y="664"/>
                  <a:pt x="19336" y="162"/>
                </a:cubicBezTo>
                <a:cubicBezTo>
                  <a:pt x="18134" y="68"/>
                  <a:pt x="16883" y="1"/>
                  <a:pt x="15620" y="1"/>
                </a:cubicBezTo>
                <a:close/>
              </a:path>
            </a:pathLst>
          </a:custGeom>
          <a:solidFill>
            <a:srgbClr val="213054"/>
          </a:solidFill>
          <a:ln cap="flat" cmpd="sng" w="9525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16" name="Google Shape;2116;p18"/>
          <p:cNvGrpSpPr/>
          <p:nvPr/>
        </p:nvGrpSpPr>
        <p:grpSpPr>
          <a:xfrm>
            <a:off x="5867246" y="628220"/>
            <a:ext cx="5827653" cy="5717513"/>
            <a:chOff x="4875791" y="946666"/>
            <a:chExt cx="1263475" cy="1443671"/>
          </a:xfrm>
        </p:grpSpPr>
        <p:sp>
          <p:nvSpPr>
            <p:cNvPr id="2117" name="Google Shape;2117;p18"/>
            <p:cNvSpPr/>
            <p:nvPr/>
          </p:nvSpPr>
          <p:spPr>
            <a:xfrm>
              <a:off x="5455534" y="1055601"/>
              <a:ext cx="53695" cy="44148"/>
            </a:xfrm>
            <a:custGeom>
              <a:rect b="b" l="l" r="r" t="t"/>
              <a:pathLst>
                <a:path extrusionOk="0" h="2830" w="3442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18"/>
            <p:cNvSpPr/>
            <p:nvPr/>
          </p:nvSpPr>
          <p:spPr>
            <a:xfrm>
              <a:off x="4952637" y="2200313"/>
              <a:ext cx="1086088" cy="135782"/>
            </a:xfrm>
            <a:custGeom>
              <a:rect b="b" l="l" r="r" t="t"/>
              <a:pathLst>
                <a:path extrusionOk="0" h="8704" w="69621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18"/>
            <p:cNvSpPr/>
            <p:nvPr/>
          </p:nvSpPr>
          <p:spPr>
            <a:xfrm>
              <a:off x="4875791" y="946666"/>
              <a:ext cx="1263475" cy="1443671"/>
            </a:xfrm>
            <a:custGeom>
              <a:rect b="b" l="l" r="r" t="t"/>
              <a:pathLst>
                <a:path extrusionOk="0" h="92543" w="80992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rgbClr val="213054"/>
            </a:solidFill>
            <a:ln cap="flat" cmpd="sng" w="9525">
              <a:solidFill>
                <a:srgbClr val="0737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18"/>
            <p:cNvSpPr/>
            <p:nvPr/>
          </p:nvSpPr>
          <p:spPr>
            <a:xfrm>
              <a:off x="5451010" y="1048035"/>
              <a:ext cx="109075" cy="99419"/>
            </a:xfrm>
            <a:custGeom>
              <a:rect b="b" l="l" r="r" t="t"/>
              <a:pathLst>
                <a:path extrusionOk="0" h="6373" w="6992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18"/>
            <p:cNvSpPr/>
            <p:nvPr/>
          </p:nvSpPr>
          <p:spPr>
            <a:xfrm>
              <a:off x="5519557" y="1088423"/>
              <a:ext cx="44476" cy="37346"/>
            </a:xfrm>
            <a:custGeom>
              <a:rect b="b" l="l" r="r" t="t"/>
              <a:pathLst>
                <a:path extrusionOk="0" h="2394" w="2851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18"/>
            <p:cNvSpPr/>
            <p:nvPr/>
          </p:nvSpPr>
          <p:spPr>
            <a:xfrm>
              <a:off x="5895142" y="2207801"/>
              <a:ext cx="92118" cy="88171"/>
            </a:xfrm>
            <a:custGeom>
              <a:rect b="b" l="l" r="r" t="t"/>
              <a:pathLst>
                <a:path extrusionOk="0" h="5652" w="5905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18"/>
            <p:cNvSpPr/>
            <p:nvPr/>
          </p:nvSpPr>
          <p:spPr>
            <a:xfrm>
              <a:off x="5972549" y="2200578"/>
              <a:ext cx="66768" cy="62618"/>
            </a:xfrm>
            <a:custGeom>
              <a:rect b="b" l="l" r="r" t="t"/>
              <a:pathLst>
                <a:path extrusionOk="0" h="4014" w="428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18"/>
            <p:cNvSpPr/>
            <p:nvPr/>
          </p:nvSpPr>
          <p:spPr>
            <a:xfrm>
              <a:off x="5653295" y="1253830"/>
              <a:ext cx="46348" cy="54990"/>
            </a:xfrm>
            <a:custGeom>
              <a:rect b="b" l="l" r="r" t="t"/>
              <a:pathLst>
                <a:path extrusionOk="0" h="3525" w="2971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18"/>
            <p:cNvSpPr/>
            <p:nvPr/>
          </p:nvSpPr>
          <p:spPr>
            <a:xfrm>
              <a:off x="5717458" y="1246482"/>
              <a:ext cx="39406" cy="33056"/>
            </a:xfrm>
            <a:custGeom>
              <a:rect b="b" l="l" r="r" t="t"/>
              <a:pathLst>
                <a:path extrusionOk="0" h="2119" w="2526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18"/>
            <p:cNvSpPr/>
            <p:nvPr/>
          </p:nvSpPr>
          <p:spPr>
            <a:xfrm>
              <a:off x="4952637" y="2273945"/>
              <a:ext cx="55505" cy="62150"/>
            </a:xfrm>
            <a:custGeom>
              <a:rect b="b" l="l" r="r" t="t"/>
              <a:pathLst>
                <a:path extrusionOk="0" h="3984" w="3558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8"/>
            <p:cNvSpPr/>
            <p:nvPr/>
          </p:nvSpPr>
          <p:spPr>
            <a:xfrm>
              <a:off x="5373026" y="960737"/>
              <a:ext cx="280285" cy="323794"/>
            </a:xfrm>
            <a:custGeom>
              <a:rect b="b" l="l" r="r" t="t"/>
              <a:pathLst>
                <a:path extrusionOk="0" h="20756" w="17967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rgbClr val="EA9999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E06666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67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8" name="Google Shape;2128;p18"/>
          <p:cNvSpPr txBox="1"/>
          <p:nvPr/>
        </p:nvSpPr>
        <p:spPr>
          <a:xfrm>
            <a:off x="6102467" y="2072800"/>
            <a:ext cx="5370000" cy="4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None/>
            </a:pPr>
            <a:r>
              <a:rPr b="1" lang="en" sz="208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Mírate al espejo y dibuja tu cara de cómo te sentiste al realizar la receta.</a:t>
            </a:r>
            <a:endParaRPr b="1" sz="16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29" name="Google Shape;2129;p18"/>
          <p:cNvSpPr txBox="1"/>
          <p:nvPr/>
        </p:nvSpPr>
        <p:spPr>
          <a:xfrm>
            <a:off x="314233" y="2153633"/>
            <a:ext cx="4468000" cy="18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073763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¿Qué aprenderá su hij@?</a:t>
            </a:r>
            <a:endParaRPr b="1" sz="2667">
              <a:solidFill>
                <a:srgbClr val="073763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73763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33">
                <a:solidFill>
                  <a:srgbClr val="073763"/>
                </a:solidFill>
                <a:latin typeface="Kalam"/>
                <a:ea typeface="Kalam"/>
                <a:cs typeface="Kalam"/>
                <a:sym typeface="Kalam"/>
              </a:rPr>
              <a:t>  </a:t>
            </a:r>
            <a:r>
              <a:rPr b="1" lang="en" sz="2533">
                <a:solidFill>
                  <a:srgbClr val="073763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2533">
                <a:solidFill>
                  <a:srgbClr val="073763"/>
                </a:solidFill>
                <a:highlight>
                  <a:schemeClr val="lt1"/>
                </a:highlight>
                <a:latin typeface="Kalam"/>
                <a:ea typeface="Kalam"/>
                <a:cs typeface="Kalam"/>
                <a:sym typeface="Kalam"/>
              </a:rPr>
              <a:t> -Reconocer emociones</a:t>
            </a:r>
            <a:endParaRPr sz="2533">
              <a:solidFill>
                <a:srgbClr val="073763"/>
              </a:solidFill>
              <a:highlight>
                <a:schemeClr val="lt1"/>
              </a:highlight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130" name="Google Shape;2130;p18"/>
          <p:cNvSpPr txBox="1"/>
          <p:nvPr/>
        </p:nvSpPr>
        <p:spPr>
          <a:xfrm>
            <a:off x="706967" y="3822900"/>
            <a:ext cx="49220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67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  </a:t>
            </a:r>
            <a:r>
              <a:rPr b="1" lang="en" sz="2667">
                <a:solidFill>
                  <a:srgbClr val="073763"/>
                </a:solidFill>
                <a:latin typeface="Kalam"/>
                <a:ea typeface="Kalam"/>
                <a:cs typeface="Kalam"/>
                <a:sym typeface="Kalam"/>
              </a:rPr>
              <a:t>  ¿Qué evaluaremos?</a:t>
            </a:r>
            <a:endParaRPr b="1" sz="2667">
              <a:solidFill>
                <a:srgbClr val="073763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73763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33">
                <a:solidFill>
                  <a:srgbClr val="073763"/>
                </a:solidFill>
                <a:latin typeface="Kalam"/>
                <a:ea typeface="Kalam"/>
                <a:cs typeface="Kalam"/>
                <a:sym typeface="Kalam"/>
              </a:rPr>
              <a:t>-</a:t>
            </a:r>
            <a:r>
              <a:rPr lang="en" sz="2533">
                <a:solidFill>
                  <a:srgbClr val="073763"/>
                </a:solidFill>
                <a:latin typeface="Kalam"/>
                <a:ea typeface="Kalam"/>
                <a:cs typeface="Kalam"/>
                <a:sym typeface="Kalam"/>
              </a:rPr>
              <a:t>El niño/a reconoce 1a emoción</a:t>
            </a:r>
            <a:endParaRPr sz="2533">
              <a:solidFill>
                <a:srgbClr val="073763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pic>
        <p:nvPicPr>
          <p:cNvPr descr="Emociones de colores II: Azul - Tristeza | Enseñar emociones, Las ..." id="2131" name="Google Shape;2131;p18"/>
          <p:cNvPicPr preferRelativeResize="0"/>
          <p:nvPr/>
        </p:nvPicPr>
        <p:blipFill rotWithShape="1">
          <a:blip r:embed="rId3">
            <a:alphaModFix/>
          </a:blip>
          <a:srcRect b="12851" l="0" r="0" t="11056"/>
          <a:stretch/>
        </p:blipFill>
        <p:spPr>
          <a:xfrm>
            <a:off x="8025517" y="3822921"/>
            <a:ext cx="1126400" cy="1441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¿Cómo son las EMOCIONES? ¿Tienen color? ¡¡¡Sí, las emociones tienen color!!!  AMARILLA es la ALEGRÍA  AZUL es la TRISTEZA  ROJO  es el ENFA..." id="2132" name="Google Shape;2132;p18"/>
          <p:cNvPicPr preferRelativeResize="0"/>
          <p:nvPr/>
        </p:nvPicPr>
        <p:blipFill rotWithShape="1">
          <a:blip r:embed="rId4">
            <a:alphaModFix/>
          </a:blip>
          <a:srcRect b="-4960" l="-112890" r="112890" t="4960"/>
          <a:stretch/>
        </p:blipFill>
        <p:spPr>
          <a:xfrm>
            <a:off x="6102463" y="3708630"/>
            <a:ext cx="944280" cy="1670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 monstruo de colores. ¡Vaya lío! | Enseñar emociones, Emociones ..." id="2133" name="Google Shape;2133;p18"/>
          <p:cNvPicPr preferRelativeResize="0"/>
          <p:nvPr/>
        </p:nvPicPr>
        <p:blipFill rotWithShape="1">
          <a:blip r:embed="rId5">
            <a:alphaModFix/>
          </a:blip>
          <a:srcRect b="19388" l="0" r="12002" t="22264"/>
          <a:stretch/>
        </p:blipFill>
        <p:spPr>
          <a:xfrm>
            <a:off x="10279167" y="3708567"/>
            <a:ext cx="1126367" cy="1670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4" name="Google Shape;2134;p18"/>
          <p:cNvGrpSpPr/>
          <p:nvPr/>
        </p:nvGrpSpPr>
        <p:grpSpPr>
          <a:xfrm rot="1804002">
            <a:off x="11247865" y="391041"/>
            <a:ext cx="748715" cy="543880"/>
            <a:chOff x="-75881" y="2283499"/>
            <a:chExt cx="772313" cy="497910"/>
          </a:xfrm>
        </p:grpSpPr>
        <p:sp>
          <p:nvSpPr>
            <p:cNvPr id="2135" name="Google Shape;2135;p18"/>
            <p:cNvSpPr/>
            <p:nvPr/>
          </p:nvSpPr>
          <p:spPr>
            <a:xfrm>
              <a:off x="36336" y="2283499"/>
              <a:ext cx="627897" cy="471965"/>
            </a:xfrm>
            <a:custGeom>
              <a:rect b="b" l="l" r="r" t="t"/>
              <a:pathLst>
                <a:path extrusionOk="0" h="14262" w="18974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18"/>
            <p:cNvSpPr/>
            <p:nvPr/>
          </p:nvSpPr>
          <p:spPr>
            <a:xfrm>
              <a:off x="-75881" y="2283664"/>
              <a:ext cx="772313" cy="497744"/>
            </a:xfrm>
            <a:custGeom>
              <a:rect b="b" l="l" r="r" t="t"/>
              <a:pathLst>
                <a:path extrusionOk="0" h="15041" w="23338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37" name="Google Shape;213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2526" y="3316207"/>
            <a:ext cx="5303000" cy="2150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2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920383631f_0_8"/>
          <p:cNvSpPr txBox="1"/>
          <p:nvPr/>
        </p:nvSpPr>
        <p:spPr>
          <a:xfrm>
            <a:off x="1463400" y="658100"/>
            <a:ext cx="9265200" cy="4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5533">
                <a:solidFill>
                  <a:srgbClr val="073763"/>
                </a:solidFill>
                <a:highlight>
                  <a:srgbClr val="A889CC"/>
                </a:highlight>
                <a:latin typeface="Chewy"/>
                <a:ea typeface="Chewy"/>
                <a:cs typeface="Chewy"/>
                <a:sym typeface="Chewy"/>
              </a:rPr>
              <a:t>Proyecto ritmo y movimiento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4" name="Google Shape;2144;g920383631f_0_8"/>
          <p:cNvSpPr txBox="1"/>
          <p:nvPr/>
        </p:nvSpPr>
        <p:spPr>
          <a:xfrm>
            <a:off x="1809750" y="3092200"/>
            <a:ext cx="8572500" cy="14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600">
                <a:solidFill>
                  <a:srgbClr val="6D9EEB"/>
                </a:solidFill>
                <a:latin typeface="Amatic SC"/>
                <a:ea typeface="Amatic SC"/>
                <a:cs typeface="Amatic SC"/>
                <a:sym typeface="Amatic SC"/>
              </a:rPr>
              <a:t>¡A MOVERNOS!</a:t>
            </a:r>
            <a:endParaRPr b="1" sz="8600">
              <a:solidFill>
                <a:srgbClr val="6D9EEB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2145" name="Google Shape;2145;g920383631f_0_8"/>
          <p:cNvGrpSpPr/>
          <p:nvPr/>
        </p:nvGrpSpPr>
        <p:grpSpPr>
          <a:xfrm>
            <a:off x="334563" y="2742340"/>
            <a:ext cx="3390558" cy="3724559"/>
            <a:chOff x="1150338" y="1510176"/>
            <a:chExt cx="3416179" cy="3394604"/>
          </a:xfrm>
        </p:grpSpPr>
        <p:sp>
          <p:nvSpPr>
            <p:cNvPr id="2146" name="Google Shape;2146;g920383631f_0_8"/>
            <p:cNvSpPr/>
            <p:nvPr/>
          </p:nvSpPr>
          <p:spPr>
            <a:xfrm>
              <a:off x="4051362" y="3138056"/>
              <a:ext cx="51965" cy="97052"/>
            </a:xfrm>
            <a:custGeom>
              <a:rect b="b" l="l" r="r" t="t"/>
              <a:pathLst>
                <a:path extrusionOk="0" h="2159" w="1156">
                  <a:moveTo>
                    <a:pt x="335" y="0"/>
                  </a:moveTo>
                  <a:lnTo>
                    <a:pt x="1" y="122"/>
                  </a:lnTo>
                  <a:lnTo>
                    <a:pt x="852" y="2159"/>
                  </a:lnTo>
                  <a:lnTo>
                    <a:pt x="115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g920383631f_0_8"/>
            <p:cNvSpPr/>
            <p:nvPr/>
          </p:nvSpPr>
          <p:spPr>
            <a:xfrm>
              <a:off x="4175701" y="3087485"/>
              <a:ext cx="51965" cy="98446"/>
            </a:xfrm>
            <a:custGeom>
              <a:rect b="b" l="l" r="r" t="t"/>
              <a:pathLst>
                <a:path extrusionOk="0" h="2190" w="1156">
                  <a:moveTo>
                    <a:pt x="305" y="1"/>
                  </a:moveTo>
                  <a:lnTo>
                    <a:pt x="1" y="12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g920383631f_0_8"/>
            <p:cNvSpPr/>
            <p:nvPr/>
          </p:nvSpPr>
          <p:spPr>
            <a:xfrm>
              <a:off x="4309614" y="3034216"/>
              <a:ext cx="51965" cy="98401"/>
            </a:xfrm>
            <a:custGeom>
              <a:rect b="b" l="l" r="r" t="t"/>
              <a:pathLst>
                <a:path extrusionOk="0" h="2189" w="1156">
                  <a:moveTo>
                    <a:pt x="305" y="0"/>
                  </a:moveTo>
                  <a:lnTo>
                    <a:pt x="1" y="15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g920383631f_0_8"/>
            <p:cNvSpPr/>
            <p:nvPr/>
          </p:nvSpPr>
          <p:spPr>
            <a:xfrm>
              <a:off x="4237196" y="3465985"/>
              <a:ext cx="53314" cy="98401"/>
            </a:xfrm>
            <a:custGeom>
              <a:rect b="b" l="l" r="r" t="t"/>
              <a:pathLst>
                <a:path extrusionOk="0" h="2189" w="1186">
                  <a:moveTo>
                    <a:pt x="335" y="0"/>
                  </a:moveTo>
                  <a:lnTo>
                    <a:pt x="1" y="122"/>
                  </a:lnTo>
                  <a:lnTo>
                    <a:pt x="852" y="2189"/>
                  </a:lnTo>
                  <a:lnTo>
                    <a:pt x="118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g920383631f_0_8"/>
            <p:cNvSpPr/>
            <p:nvPr/>
          </p:nvSpPr>
          <p:spPr>
            <a:xfrm>
              <a:off x="4373851" y="3409974"/>
              <a:ext cx="51965" cy="98401"/>
            </a:xfrm>
            <a:custGeom>
              <a:rect b="b" l="l" r="r" t="t"/>
              <a:pathLst>
                <a:path extrusionOk="0" h="2189" w="1156">
                  <a:moveTo>
                    <a:pt x="335" y="0"/>
                  </a:moveTo>
                  <a:lnTo>
                    <a:pt x="0" y="122"/>
                  </a:lnTo>
                  <a:lnTo>
                    <a:pt x="851" y="2189"/>
                  </a:lnTo>
                  <a:lnTo>
                    <a:pt x="1155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g920383631f_0_8"/>
            <p:cNvSpPr/>
            <p:nvPr/>
          </p:nvSpPr>
          <p:spPr>
            <a:xfrm>
              <a:off x="4030864" y="3114816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g920383631f_0_8"/>
            <p:cNvSpPr/>
            <p:nvPr/>
          </p:nvSpPr>
          <p:spPr>
            <a:xfrm>
              <a:off x="4156596" y="3066987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8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943" y="1217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g920383631f_0_8"/>
            <p:cNvSpPr/>
            <p:nvPr/>
          </p:nvSpPr>
          <p:spPr>
            <a:xfrm>
              <a:off x="4287767" y="3010976"/>
              <a:ext cx="56056" cy="54707"/>
            </a:xfrm>
            <a:custGeom>
              <a:rect b="b" l="l" r="r" t="t"/>
              <a:pathLst>
                <a:path extrusionOk="0" h="1217" w="1247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46" y="943"/>
                    <a:pt x="1246" y="609"/>
                  </a:cubicBezTo>
                  <a:cubicBezTo>
                    <a:pt x="1246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g920383631f_0_8"/>
            <p:cNvSpPr/>
            <p:nvPr/>
          </p:nvSpPr>
          <p:spPr>
            <a:xfrm>
              <a:off x="4390214" y="3480999"/>
              <a:ext cx="54707" cy="54707"/>
            </a:xfrm>
            <a:custGeom>
              <a:rect b="b" l="l" r="r" t="t"/>
              <a:pathLst>
                <a:path extrusionOk="0" h="1217" w="1217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g920383631f_0_8"/>
            <p:cNvSpPr/>
            <p:nvPr/>
          </p:nvSpPr>
          <p:spPr>
            <a:xfrm>
              <a:off x="4256345" y="3532919"/>
              <a:ext cx="56056" cy="54797"/>
            </a:xfrm>
            <a:custGeom>
              <a:rect b="b" l="l" r="r" t="t"/>
              <a:pathLst>
                <a:path extrusionOk="0" h="1219" w="1247">
                  <a:moveTo>
                    <a:pt x="638" y="1"/>
                  </a:moveTo>
                  <a:cubicBezTo>
                    <a:pt x="304" y="1"/>
                    <a:pt x="31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625" y="1218"/>
                    <a:pt x="642" y="1219"/>
                    <a:pt x="659" y="1219"/>
                  </a:cubicBezTo>
                  <a:cubicBezTo>
                    <a:pt x="970" y="1219"/>
                    <a:pt x="1216" y="956"/>
                    <a:pt x="1216" y="639"/>
                  </a:cubicBezTo>
                  <a:cubicBezTo>
                    <a:pt x="1246" y="305"/>
                    <a:pt x="973" y="31"/>
                    <a:pt x="63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g920383631f_0_8"/>
            <p:cNvSpPr/>
            <p:nvPr/>
          </p:nvSpPr>
          <p:spPr>
            <a:xfrm>
              <a:off x="2060596" y="3084563"/>
              <a:ext cx="976998" cy="363711"/>
            </a:xfrm>
            <a:custGeom>
              <a:rect b="b" l="l" r="r" t="t"/>
              <a:pathLst>
                <a:path extrusionOk="0" h="8091" w="21734">
                  <a:moveTo>
                    <a:pt x="4220" y="0"/>
                  </a:moveTo>
                  <a:cubicBezTo>
                    <a:pt x="3314" y="0"/>
                    <a:pt x="2490" y="130"/>
                    <a:pt x="1611" y="400"/>
                  </a:cubicBezTo>
                  <a:cubicBezTo>
                    <a:pt x="973" y="583"/>
                    <a:pt x="456" y="1221"/>
                    <a:pt x="0" y="2102"/>
                  </a:cubicBezTo>
                  <a:cubicBezTo>
                    <a:pt x="2736" y="4078"/>
                    <a:pt x="9392" y="7726"/>
                    <a:pt x="21733" y="8090"/>
                  </a:cubicBezTo>
                  <a:cubicBezTo>
                    <a:pt x="20578" y="5871"/>
                    <a:pt x="18450" y="3349"/>
                    <a:pt x="14621" y="2285"/>
                  </a:cubicBezTo>
                  <a:cubicBezTo>
                    <a:pt x="9241" y="810"/>
                    <a:pt x="6477" y="0"/>
                    <a:pt x="4220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g920383631f_0_8"/>
            <p:cNvSpPr/>
            <p:nvPr/>
          </p:nvSpPr>
          <p:spPr>
            <a:xfrm>
              <a:off x="1970421" y="3371720"/>
              <a:ext cx="1128622" cy="610770"/>
            </a:xfrm>
            <a:custGeom>
              <a:rect b="b" l="l" r="r" t="t"/>
              <a:pathLst>
                <a:path extrusionOk="0" h="13587" w="25107">
                  <a:moveTo>
                    <a:pt x="699" y="0"/>
                  </a:moveTo>
                  <a:cubicBezTo>
                    <a:pt x="152" y="2949"/>
                    <a:pt x="0" y="5927"/>
                    <a:pt x="0" y="5927"/>
                  </a:cubicBezTo>
                  <a:lnTo>
                    <a:pt x="7204" y="13587"/>
                  </a:lnTo>
                  <a:lnTo>
                    <a:pt x="22949" y="12371"/>
                  </a:lnTo>
                  <a:lnTo>
                    <a:pt x="25107" y="5806"/>
                  </a:lnTo>
                  <a:cubicBezTo>
                    <a:pt x="25107" y="5806"/>
                    <a:pt x="25046" y="5259"/>
                    <a:pt x="24803" y="4407"/>
                  </a:cubicBezTo>
                  <a:cubicBezTo>
                    <a:pt x="24219" y="4439"/>
                    <a:pt x="23627" y="4453"/>
                    <a:pt x="23028" y="4453"/>
                  </a:cubicBezTo>
                  <a:cubicBezTo>
                    <a:pt x="15423" y="4453"/>
                    <a:pt x="6729" y="2057"/>
                    <a:pt x="69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g920383631f_0_8"/>
            <p:cNvSpPr/>
            <p:nvPr/>
          </p:nvSpPr>
          <p:spPr>
            <a:xfrm>
              <a:off x="2001843" y="3179053"/>
              <a:ext cx="1084929" cy="392885"/>
            </a:xfrm>
            <a:custGeom>
              <a:rect b="b" l="l" r="r" t="t"/>
              <a:pathLst>
                <a:path extrusionOk="0" h="8740" w="24135">
                  <a:moveTo>
                    <a:pt x="1307" y="0"/>
                  </a:moveTo>
                  <a:cubicBezTo>
                    <a:pt x="730" y="1155"/>
                    <a:pt x="304" y="2706"/>
                    <a:pt x="0" y="4286"/>
                  </a:cubicBezTo>
                  <a:cubicBezTo>
                    <a:pt x="6030" y="6343"/>
                    <a:pt x="14698" y="8739"/>
                    <a:pt x="22348" y="8739"/>
                  </a:cubicBezTo>
                  <a:cubicBezTo>
                    <a:pt x="22950" y="8739"/>
                    <a:pt x="23546" y="8725"/>
                    <a:pt x="24134" y="8693"/>
                  </a:cubicBezTo>
                  <a:cubicBezTo>
                    <a:pt x="23922" y="7964"/>
                    <a:pt x="23587" y="7022"/>
                    <a:pt x="23040" y="5988"/>
                  </a:cubicBezTo>
                  <a:cubicBezTo>
                    <a:pt x="10699" y="5624"/>
                    <a:pt x="4043" y="1976"/>
                    <a:pt x="130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g920383631f_0_8"/>
            <p:cNvSpPr/>
            <p:nvPr/>
          </p:nvSpPr>
          <p:spPr>
            <a:xfrm>
              <a:off x="2604386" y="3916409"/>
              <a:ext cx="1367770" cy="732906"/>
            </a:xfrm>
            <a:custGeom>
              <a:rect b="b" l="l" r="r" t="t"/>
              <a:pathLst>
                <a:path extrusionOk="0" h="16304" w="30427">
                  <a:moveTo>
                    <a:pt x="15124" y="1"/>
                  </a:moveTo>
                  <a:cubicBezTo>
                    <a:pt x="10774" y="1"/>
                    <a:pt x="7113" y="1136"/>
                    <a:pt x="7113" y="1136"/>
                  </a:cubicBezTo>
                  <a:lnTo>
                    <a:pt x="1" y="7731"/>
                  </a:lnTo>
                  <a:lnTo>
                    <a:pt x="5989" y="12078"/>
                  </a:lnTo>
                  <a:cubicBezTo>
                    <a:pt x="5989" y="12078"/>
                    <a:pt x="9518" y="16303"/>
                    <a:pt x="12936" y="16303"/>
                  </a:cubicBezTo>
                  <a:cubicBezTo>
                    <a:pt x="13297" y="16303"/>
                    <a:pt x="13658" y="16256"/>
                    <a:pt x="14013" y="16151"/>
                  </a:cubicBezTo>
                  <a:cubicBezTo>
                    <a:pt x="30427" y="13172"/>
                    <a:pt x="28238" y="3689"/>
                    <a:pt x="21794" y="1136"/>
                  </a:cubicBezTo>
                  <a:cubicBezTo>
                    <a:pt x="19646" y="285"/>
                    <a:pt x="17299" y="1"/>
                    <a:pt x="15124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g920383631f_0_8"/>
            <p:cNvSpPr/>
            <p:nvPr/>
          </p:nvSpPr>
          <p:spPr>
            <a:xfrm>
              <a:off x="1870671" y="4145082"/>
              <a:ext cx="1053507" cy="546532"/>
            </a:xfrm>
            <a:custGeom>
              <a:rect b="b" l="l" r="r" t="t"/>
              <a:pathLst>
                <a:path extrusionOk="0" h="12158" w="23436">
                  <a:moveTo>
                    <a:pt x="14347" y="0"/>
                  </a:moveTo>
                  <a:lnTo>
                    <a:pt x="0" y="2736"/>
                  </a:lnTo>
                  <a:cubicBezTo>
                    <a:pt x="0" y="2736"/>
                    <a:pt x="2684" y="12157"/>
                    <a:pt x="15107" y="12157"/>
                  </a:cubicBezTo>
                  <a:cubicBezTo>
                    <a:pt x="15502" y="12157"/>
                    <a:pt x="15907" y="12148"/>
                    <a:pt x="16323" y="12128"/>
                  </a:cubicBezTo>
                  <a:cubicBezTo>
                    <a:pt x="18602" y="12037"/>
                    <a:pt x="18846" y="12067"/>
                    <a:pt x="20122" y="11642"/>
                  </a:cubicBezTo>
                  <a:cubicBezTo>
                    <a:pt x="20760" y="7356"/>
                    <a:pt x="23435" y="4468"/>
                    <a:pt x="23435" y="4468"/>
                  </a:cubicBezTo>
                  <a:lnTo>
                    <a:pt x="14347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g920383631f_0_8"/>
            <p:cNvSpPr/>
            <p:nvPr/>
          </p:nvSpPr>
          <p:spPr>
            <a:xfrm>
              <a:off x="2840791" y="3750175"/>
              <a:ext cx="317005" cy="199589"/>
            </a:xfrm>
            <a:custGeom>
              <a:rect b="b" l="l" r="r" t="t"/>
              <a:pathLst>
                <a:path extrusionOk="0" h="4440" w="7052">
                  <a:moveTo>
                    <a:pt x="6049" y="1"/>
                  </a:moveTo>
                  <a:lnTo>
                    <a:pt x="0" y="3344"/>
                  </a:lnTo>
                  <a:cubicBezTo>
                    <a:pt x="0" y="3344"/>
                    <a:pt x="2900" y="4439"/>
                    <a:pt x="6890" y="4439"/>
                  </a:cubicBezTo>
                  <a:cubicBezTo>
                    <a:pt x="6944" y="4439"/>
                    <a:pt x="6998" y="4439"/>
                    <a:pt x="7052" y="4438"/>
                  </a:cubicBezTo>
                  <a:cubicBezTo>
                    <a:pt x="6079" y="3162"/>
                    <a:pt x="5958" y="1399"/>
                    <a:pt x="604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g920383631f_0_8"/>
            <p:cNvSpPr/>
            <p:nvPr/>
          </p:nvSpPr>
          <p:spPr>
            <a:xfrm>
              <a:off x="3273909" y="3594414"/>
              <a:ext cx="296552" cy="327973"/>
            </a:xfrm>
            <a:custGeom>
              <a:rect b="b" l="l" r="r" t="t"/>
              <a:pathLst>
                <a:path extrusionOk="0" h="7296" w="6597">
                  <a:moveTo>
                    <a:pt x="2675" y="1"/>
                  </a:moveTo>
                  <a:lnTo>
                    <a:pt x="1" y="1490"/>
                  </a:lnTo>
                  <a:cubicBezTo>
                    <a:pt x="122" y="2888"/>
                    <a:pt x="609" y="5472"/>
                    <a:pt x="2341" y="7296"/>
                  </a:cubicBezTo>
                  <a:cubicBezTo>
                    <a:pt x="3739" y="6961"/>
                    <a:pt x="5168" y="6414"/>
                    <a:pt x="6596" y="5654"/>
                  </a:cubicBezTo>
                  <a:cubicBezTo>
                    <a:pt x="4590" y="4134"/>
                    <a:pt x="3314" y="1520"/>
                    <a:pt x="267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g920383631f_0_8"/>
            <p:cNvSpPr/>
            <p:nvPr/>
          </p:nvSpPr>
          <p:spPr>
            <a:xfrm>
              <a:off x="3108573" y="3661349"/>
              <a:ext cx="269221" cy="288370"/>
            </a:xfrm>
            <a:custGeom>
              <a:rect b="b" l="l" r="r" t="t"/>
              <a:pathLst>
                <a:path extrusionOk="0" h="6415" w="5989">
                  <a:moveTo>
                    <a:pt x="3648" y="1"/>
                  </a:moveTo>
                  <a:lnTo>
                    <a:pt x="92" y="1977"/>
                  </a:lnTo>
                  <a:cubicBezTo>
                    <a:pt x="1" y="3375"/>
                    <a:pt x="122" y="5138"/>
                    <a:pt x="1095" y="6414"/>
                  </a:cubicBezTo>
                  <a:cubicBezTo>
                    <a:pt x="2615" y="6414"/>
                    <a:pt x="4287" y="6262"/>
                    <a:pt x="5989" y="5807"/>
                  </a:cubicBezTo>
                  <a:cubicBezTo>
                    <a:pt x="4287" y="3983"/>
                    <a:pt x="3800" y="1399"/>
                    <a:pt x="364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g920383631f_0_8"/>
            <p:cNvSpPr/>
            <p:nvPr/>
          </p:nvSpPr>
          <p:spPr>
            <a:xfrm>
              <a:off x="3394157" y="3584255"/>
              <a:ext cx="371712" cy="264366"/>
            </a:xfrm>
            <a:custGeom>
              <a:rect b="b" l="l" r="r" t="t"/>
              <a:pathLst>
                <a:path extrusionOk="0" h="5881" w="8269">
                  <a:moveTo>
                    <a:pt x="1609" y="0"/>
                  </a:moveTo>
                  <a:cubicBezTo>
                    <a:pt x="787" y="0"/>
                    <a:pt x="244" y="75"/>
                    <a:pt x="244" y="75"/>
                  </a:cubicBezTo>
                  <a:lnTo>
                    <a:pt x="0" y="227"/>
                  </a:lnTo>
                  <a:cubicBezTo>
                    <a:pt x="639" y="1746"/>
                    <a:pt x="1915" y="4360"/>
                    <a:pt x="3921" y="5880"/>
                  </a:cubicBezTo>
                  <a:cubicBezTo>
                    <a:pt x="5411" y="5090"/>
                    <a:pt x="6870" y="4026"/>
                    <a:pt x="8268" y="2658"/>
                  </a:cubicBezTo>
                  <a:cubicBezTo>
                    <a:pt x="6575" y="360"/>
                    <a:pt x="3417" y="0"/>
                    <a:pt x="1609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g920383631f_0_8"/>
            <p:cNvSpPr/>
            <p:nvPr/>
          </p:nvSpPr>
          <p:spPr>
            <a:xfrm>
              <a:off x="2219098" y="4600047"/>
              <a:ext cx="776105" cy="304733"/>
            </a:xfrm>
            <a:custGeom>
              <a:rect b="b" l="l" r="r" t="t"/>
              <a:pathLst>
                <a:path extrusionOk="0" h="6779" w="17265">
                  <a:moveTo>
                    <a:pt x="2979" y="1"/>
                  </a:moveTo>
                  <a:lnTo>
                    <a:pt x="2979" y="1"/>
                  </a:lnTo>
                  <a:cubicBezTo>
                    <a:pt x="0" y="973"/>
                    <a:pt x="1763" y="6779"/>
                    <a:pt x="6140" y="6779"/>
                  </a:cubicBezTo>
                  <a:cubicBezTo>
                    <a:pt x="10760" y="6779"/>
                    <a:pt x="17265" y="2463"/>
                    <a:pt x="17265" y="2463"/>
                  </a:cubicBezTo>
                  <a:lnTo>
                    <a:pt x="16566" y="1581"/>
                  </a:lnTo>
                  <a:cubicBezTo>
                    <a:pt x="14669" y="2630"/>
                    <a:pt x="9963" y="5031"/>
                    <a:pt x="6506" y="5031"/>
                  </a:cubicBezTo>
                  <a:cubicBezTo>
                    <a:pt x="5754" y="5031"/>
                    <a:pt x="5060" y="4917"/>
                    <a:pt x="4468" y="4651"/>
                  </a:cubicBezTo>
                  <a:cubicBezTo>
                    <a:pt x="2949" y="3983"/>
                    <a:pt x="2918" y="1338"/>
                    <a:pt x="2979" y="1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g920383631f_0_8"/>
            <p:cNvSpPr/>
            <p:nvPr/>
          </p:nvSpPr>
          <p:spPr>
            <a:xfrm>
              <a:off x="2348876" y="4585032"/>
              <a:ext cx="240541" cy="241170"/>
            </a:xfrm>
            <a:custGeom>
              <a:rect b="b" l="l" r="r" t="t"/>
              <a:pathLst>
                <a:path extrusionOk="0" h="5365" w="5351">
                  <a:moveTo>
                    <a:pt x="2828" y="0"/>
                  </a:moveTo>
                  <a:cubicBezTo>
                    <a:pt x="2068" y="92"/>
                    <a:pt x="1369" y="183"/>
                    <a:pt x="730" y="213"/>
                  </a:cubicBezTo>
                  <a:cubicBezTo>
                    <a:pt x="487" y="244"/>
                    <a:pt x="305" y="274"/>
                    <a:pt x="92" y="365"/>
                  </a:cubicBezTo>
                  <a:cubicBezTo>
                    <a:pt x="1" y="1672"/>
                    <a:pt x="62" y="4317"/>
                    <a:pt x="1581" y="4985"/>
                  </a:cubicBezTo>
                  <a:cubicBezTo>
                    <a:pt x="2156" y="5253"/>
                    <a:pt x="2839" y="5365"/>
                    <a:pt x="3578" y="5365"/>
                  </a:cubicBezTo>
                  <a:cubicBezTo>
                    <a:pt x="4011" y="5365"/>
                    <a:pt x="4464" y="5326"/>
                    <a:pt x="4925" y="5259"/>
                  </a:cubicBezTo>
                  <a:cubicBezTo>
                    <a:pt x="5350" y="2128"/>
                    <a:pt x="3952" y="669"/>
                    <a:pt x="2828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g920383631f_0_8"/>
            <p:cNvSpPr/>
            <p:nvPr/>
          </p:nvSpPr>
          <p:spPr>
            <a:xfrm>
              <a:off x="2475957" y="4515356"/>
              <a:ext cx="487825" cy="306082"/>
            </a:xfrm>
            <a:custGeom>
              <a:rect b="b" l="l" r="r" t="t"/>
              <a:pathLst>
                <a:path extrusionOk="0" h="6809" w="10852">
                  <a:moveTo>
                    <a:pt x="8147" y="0"/>
                  </a:moveTo>
                  <a:cubicBezTo>
                    <a:pt x="8147" y="0"/>
                    <a:pt x="3678" y="1034"/>
                    <a:pt x="1" y="1550"/>
                  </a:cubicBezTo>
                  <a:cubicBezTo>
                    <a:pt x="1125" y="2219"/>
                    <a:pt x="2523" y="3678"/>
                    <a:pt x="2098" y="6809"/>
                  </a:cubicBezTo>
                  <a:cubicBezTo>
                    <a:pt x="5350" y="6353"/>
                    <a:pt x="9180" y="4377"/>
                    <a:pt x="10852" y="3465"/>
                  </a:cubicBezTo>
                  <a:lnTo>
                    <a:pt x="814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8" name="Google Shape;2168;g920383631f_0_8"/>
            <p:cNvGrpSpPr/>
            <p:nvPr/>
          </p:nvGrpSpPr>
          <p:grpSpPr>
            <a:xfrm rot="182285">
              <a:off x="1197024" y="1577216"/>
              <a:ext cx="2578355" cy="1830116"/>
              <a:chOff x="1197058" y="1577171"/>
              <a:chExt cx="2578341" cy="1830106"/>
            </a:xfrm>
          </p:grpSpPr>
          <p:sp>
            <p:nvSpPr>
              <p:cNvPr id="2169" name="Google Shape;2169;g920383631f_0_8"/>
              <p:cNvSpPr/>
              <p:nvPr/>
            </p:nvSpPr>
            <p:spPr>
              <a:xfrm>
                <a:off x="1197058" y="1738236"/>
                <a:ext cx="2578341" cy="1380716"/>
              </a:xfrm>
              <a:custGeom>
                <a:rect b="b" l="l" r="r" t="t"/>
                <a:pathLst>
                  <a:path extrusionOk="0" h="30715" w="57357">
                    <a:moveTo>
                      <a:pt x="32117" y="0"/>
                    </a:moveTo>
                    <a:cubicBezTo>
                      <a:pt x="29328" y="0"/>
                      <a:pt x="26961" y="958"/>
                      <a:pt x="26961" y="958"/>
                    </a:cubicBezTo>
                    <a:cubicBezTo>
                      <a:pt x="26080" y="1322"/>
                      <a:pt x="24864" y="1231"/>
                      <a:pt x="23922" y="1414"/>
                    </a:cubicBezTo>
                    <a:cubicBezTo>
                      <a:pt x="22615" y="1657"/>
                      <a:pt x="21277" y="1961"/>
                      <a:pt x="20031" y="2417"/>
                    </a:cubicBezTo>
                    <a:cubicBezTo>
                      <a:pt x="18146" y="3085"/>
                      <a:pt x="16383" y="4119"/>
                      <a:pt x="15137" y="5669"/>
                    </a:cubicBezTo>
                    <a:cubicBezTo>
                      <a:pt x="13557" y="7614"/>
                      <a:pt x="13769" y="9590"/>
                      <a:pt x="13161" y="11839"/>
                    </a:cubicBezTo>
                    <a:cubicBezTo>
                      <a:pt x="12736" y="13389"/>
                      <a:pt x="11824" y="14818"/>
                      <a:pt x="10791" y="16034"/>
                    </a:cubicBezTo>
                    <a:cubicBezTo>
                      <a:pt x="8967" y="18253"/>
                      <a:pt x="6566" y="20046"/>
                      <a:pt x="4012" y="21353"/>
                    </a:cubicBezTo>
                    <a:cubicBezTo>
                      <a:pt x="547" y="23086"/>
                      <a:pt x="0" y="28435"/>
                      <a:pt x="547" y="30685"/>
                    </a:cubicBezTo>
                    <a:cubicBezTo>
                      <a:pt x="861" y="30705"/>
                      <a:pt x="1226" y="30715"/>
                      <a:pt x="1636" y="30715"/>
                    </a:cubicBezTo>
                    <a:cubicBezTo>
                      <a:pt x="2455" y="30715"/>
                      <a:pt x="3455" y="30674"/>
                      <a:pt x="4590" y="30593"/>
                    </a:cubicBezTo>
                    <a:cubicBezTo>
                      <a:pt x="4468" y="29043"/>
                      <a:pt x="4651" y="27493"/>
                      <a:pt x="5411" y="25912"/>
                    </a:cubicBezTo>
                    <a:lnTo>
                      <a:pt x="5411" y="25912"/>
                    </a:lnTo>
                    <a:cubicBezTo>
                      <a:pt x="5107" y="27250"/>
                      <a:pt x="5411" y="29286"/>
                      <a:pt x="5654" y="30472"/>
                    </a:cubicBezTo>
                    <a:cubicBezTo>
                      <a:pt x="7994" y="30259"/>
                      <a:pt x="10791" y="29864"/>
                      <a:pt x="13769" y="29408"/>
                    </a:cubicBezTo>
                    <a:lnTo>
                      <a:pt x="13769" y="26976"/>
                    </a:lnTo>
                    <a:lnTo>
                      <a:pt x="14833" y="29226"/>
                    </a:lnTo>
                    <a:cubicBezTo>
                      <a:pt x="23222" y="27827"/>
                      <a:pt x="32645" y="25639"/>
                      <a:pt x="36961" y="23663"/>
                    </a:cubicBezTo>
                    <a:cubicBezTo>
                      <a:pt x="40335" y="22143"/>
                      <a:pt x="44834" y="20897"/>
                      <a:pt x="48755" y="20016"/>
                    </a:cubicBezTo>
                    <a:lnTo>
                      <a:pt x="47326" y="16429"/>
                    </a:lnTo>
                    <a:lnTo>
                      <a:pt x="47326" y="16429"/>
                    </a:lnTo>
                    <a:cubicBezTo>
                      <a:pt x="47327" y="16429"/>
                      <a:pt x="48846" y="17341"/>
                      <a:pt x="50396" y="19651"/>
                    </a:cubicBezTo>
                    <a:cubicBezTo>
                      <a:pt x="51612" y="19377"/>
                      <a:pt x="52737" y="19134"/>
                      <a:pt x="53709" y="18952"/>
                    </a:cubicBezTo>
                    <a:lnTo>
                      <a:pt x="53466" y="17159"/>
                    </a:lnTo>
                    <a:lnTo>
                      <a:pt x="54652" y="18769"/>
                    </a:lnTo>
                    <a:cubicBezTo>
                      <a:pt x="56323" y="18466"/>
                      <a:pt x="57357" y="18314"/>
                      <a:pt x="57357" y="18314"/>
                    </a:cubicBezTo>
                    <a:cubicBezTo>
                      <a:pt x="57357" y="18314"/>
                      <a:pt x="56597" y="11201"/>
                      <a:pt x="51430" y="10350"/>
                    </a:cubicBezTo>
                    <a:cubicBezTo>
                      <a:pt x="46293" y="9499"/>
                      <a:pt x="44803" y="11657"/>
                      <a:pt x="38967" y="3268"/>
                    </a:cubicBezTo>
                    <a:cubicBezTo>
                      <a:pt x="37178" y="695"/>
                      <a:pt x="34494" y="0"/>
                      <a:pt x="32117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g920383631f_0_8"/>
              <p:cNvSpPr/>
              <p:nvPr/>
            </p:nvSpPr>
            <p:spPr>
              <a:xfrm>
                <a:off x="1434767" y="2107835"/>
                <a:ext cx="2176690" cy="986528"/>
              </a:xfrm>
              <a:custGeom>
                <a:rect b="b" l="l" r="r" t="t"/>
                <a:pathLst>
                  <a:path extrusionOk="0" h="21946" w="48422">
                    <a:moveTo>
                      <a:pt x="34227" y="0"/>
                    </a:moveTo>
                    <a:cubicBezTo>
                      <a:pt x="34227" y="0"/>
                      <a:pt x="26628" y="3769"/>
                      <a:pt x="13314" y="9362"/>
                    </a:cubicBezTo>
                    <a:cubicBezTo>
                      <a:pt x="1" y="14985"/>
                      <a:pt x="3162" y="21946"/>
                      <a:pt x="3162" y="21946"/>
                    </a:cubicBezTo>
                    <a:cubicBezTo>
                      <a:pt x="3162" y="21946"/>
                      <a:pt x="5290" y="21672"/>
                      <a:pt x="8421" y="21186"/>
                    </a:cubicBezTo>
                    <a:lnTo>
                      <a:pt x="8481" y="18724"/>
                    </a:lnTo>
                    <a:lnTo>
                      <a:pt x="9515" y="21004"/>
                    </a:lnTo>
                    <a:cubicBezTo>
                      <a:pt x="14804" y="20122"/>
                      <a:pt x="22311" y="18694"/>
                      <a:pt x="27600" y="16931"/>
                    </a:cubicBezTo>
                    <a:cubicBezTo>
                      <a:pt x="33163" y="14529"/>
                      <a:pt x="39272" y="12827"/>
                      <a:pt x="43406" y="11824"/>
                    </a:cubicBezTo>
                    <a:lnTo>
                      <a:pt x="42038" y="8207"/>
                    </a:lnTo>
                    <a:lnTo>
                      <a:pt x="42038" y="8207"/>
                    </a:lnTo>
                    <a:cubicBezTo>
                      <a:pt x="42039" y="8207"/>
                      <a:pt x="43710" y="9332"/>
                      <a:pt x="45169" y="11429"/>
                    </a:cubicBezTo>
                    <a:cubicBezTo>
                      <a:pt x="47175" y="10973"/>
                      <a:pt x="48421" y="10730"/>
                      <a:pt x="48421" y="10730"/>
                    </a:cubicBezTo>
                    <a:cubicBezTo>
                      <a:pt x="48421" y="10730"/>
                      <a:pt x="48239" y="5927"/>
                      <a:pt x="43588" y="5076"/>
                    </a:cubicBezTo>
                    <a:cubicBezTo>
                      <a:pt x="38968" y="4225"/>
                      <a:pt x="34227" y="0"/>
                      <a:pt x="34227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g920383631f_0_8"/>
              <p:cNvSpPr/>
              <p:nvPr/>
            </p:nvSpPr>
            <p:spPr>
              <a:xfrm>
                <a:off x="1923940" y="1820139"/>
                <a:ext cx="1049416" cy="708586"/>
              </a:xfrm>
              <a:custGeom>
                <a:rect b="b" l="l" r="r" t="t"/>
                <a:pathLst>
                  <a:path extrusionOk="0" h="15763" w="23345">
                    <a:moveTo>
                      <a:pt x="15712" y="0"/>
                    </a:moveTo>
                    <a:cubicBezTo>
                      <a:pt x="14925" y="0"/>
                      <a:pt x="14127" y="123"/>
                      <a:pt x="13344" y="382"/>
                    </a:cubicBezTo>
                    <a:lnTo>
                      <a:pt x="6110" y="2783"/>
                    </a:lnTo>
                    <a:cubicBezTo>
                      <a:pt x="2159" y="4090"/>
                      <a:pt x="1" y="8406"/>
                      <a:pt x="1308" y="12388"/>
                    </a:cubicBezTo>
                    <a:lnTo>
                      <a:pt x="2432" y="15762"/>
                    </a:lnTo>
                    <a:cubicBezTo>
                      <a:pt x="4925" y="13969"/>
                      <a:pt x="11794" y="8498"/>
                      <a:pt x="11703" y="3026"/>
                    </a:cubicBezTo>
                    <a:lnTo>
                      <a:pt x="11703" y="3026"/>
                    </a:lnTo>
                    <a:cubicBezTo>
                      <a:pt x="13704" y="5001"/>
                      <a:pt x="17920" y="6470"/>
                      <a:pt x="21887" y="6470"/>
                    </a:cubicBezTo>
                    <a:cubicBezTo>
                      <a:pt x="22378" y="6470"/>
                      <a:pt x="22866" y="6447"/>
                      <a:pt x="23345" y="6400"/>
                    </a:cubicBezTo>
                    <a:lnTo>
                      <a:pt x="22949" y="5184"/>
                    </a:lnTo>
                    <a:cubicBezTo>
                      <a:pt x="21901" y="2016"/>
                      <a:pt x="18898" y="0"/>
                      <a:pt x="15712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g920383631f_0_8"/>
              <p:cNvSpPr/>
              <p:nvPr/>
            </p:nvSpPr>
            <p:spPr>
              <a:xfrm>
                <a:off x="2033265" y="1964347"/>
                <a:ext cx="1102685" cy="1442930"/>
              </a:xfrm>
              <a:custGeom>
                <a:rect b="b" l="l" r="r" t="t"/>
                <a:pathLst>
                  <a:path extrusionOk="0" h="32099" w="24530">
                    <a:moveTo>
                      <a:pt x="9271" y="1"/>
                    </a:moveTo>
                    <a:cubicBezTo>
                      <a:pt x="9210" y="5411"/>
                      <a:pt x="2462" y="10761"/>
                      <a:pt x="0" y="12554"/>
                    </a:cubicBezTo>
                    <a:lnTo>
                      <a:pt x="1824" y="18025"/>
                    </a:lnTo>
                    <a:cubicBezTo>
                      <a:pt x="3040" y="21734"/>
                      <a:pt x="6414" y="24165"/>
                      <a:pt x="10122" y="24408"/>
                    </a:cubicBezTo>
                    <a:lnTo>
                      <a:pt x="9697" y="25685"/>
                    </a:lnTo>
                    <a:lnTo>
                      <a:pt x="7447" y="25381"/>
                    </a:lnTo>
                    <a:lnTo>
                      <a:pt x="7447" y="25381"/>
                    </a:lnTo>
                    <a:cubicBezTo>
                      <a:pt x="7447" y="25381"/>
                      <a:pt x="8147" y="32098"/>
                      <a:pt x="14560" y="32098"/>
                    </a:cubicBezTo>
                    <a:cubicBezTo>
                      <a:pt x="20973" y="32098"/>
                      <a:pt x="19514" y="28299"/>
                      <a:pt x="19514" y="28299"/>
                    </a:cubicBezTo>
                    <a:lnTo>
                      <a:pt x="17782" y="27630"/>
                    </a:lnTo>
                    <a:cubicBezTo>
                      <a:pt x="17448" y="27692"/>
                      <a:pt x="17147" y="27722"/>
                      <a:pt x="16877" y="27722"/>
                    </a:cubicBezTo>
                    <a:cubicBezTo>
                      <a:pt x="14237" y="27722"/>
                      <a:pt x="14456" y="24884"/>
                      <a:pt x="14925" y="21521"/>
                    </a:cubicBezTo>
                    <a:cubicBezTo>
                      <a:pt x="24530" y="18451"/>
                      <a:pt x="20061" y="7752"/>
                      <a:pt x="18542" y="5198"/>
                    </a:cubicBezTo>
                    <a:cubicBezTo>
                      <a:pt x="13678" y="4834"/>
                      <a:pt x="10669" y="1824"/>
                      <a:pt x="9271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g920383631f_0_8"/>
              <p:cNvSpPr/>
              <p:nvPr/>
            </p:nvSpPr>
            <p:spPr>
              <a:xfrm>
                <a:off x="2445602" y="1956165"/>
                <a:ext cx="709171" cy="1254400"/>
              </a:xfrm>
              <a:custGeom>
                <a:rect b="b" l="l" r="r" t="t"/>
                <a:pathLst>
                  <a:path extrusionOk="0" h="27905" w="15776">
                    <a:moveTo>
                      <a:pt x="0" y="0"/>
                    </a:moveTo>
                    <a:cubicBezTo>
                      <a:pt x="0" y="61"/>
                      <a:pt x="0" y="122"/>
                      <a:pt x="0" y="183"/>
                    </a:cubicBezTo>
                    <a:cubicBezTo>
                      <a:pt x="1398" y="2006"/>
                      <a:pt x="4407" y="5016"/>
                      <a:pt x="9271" y="5380"/>
                    </a:cubicBezTo>
                    <a:cubicBezTo>
                      <a:pt x="10760" y="7934"/>
                      <a:pt x="15259" y="18633"/>
                      <a:pt x="5654" y="21703"/>
                    </a:cubicBezTo>
                    <a:cubicBezTo>
                      <a:pt x="5185" y="25066"/>
                      <a:pt x="4966" y="27904"/>
                      <a:pt x="7606" y="27904"/>
                    </a:cubicBezTo>
                    <a:cubicBezTo>
                      <a:pt x="7876" y="27904"/>
                      <a:pt x="8177" y="27874"/>
                      <a:pt x="8511" y="27812"/>
                    </a:cubicBezTo>
                    <a:lnTo>
                      <a:pt x="7964" y="27600"/>
                    </a:lnTo>
                    <a:lnTo>
                      <a:pt x="8450" y="22767"/>
                    </a:lnTo>
                    <a:cubicBezTo>
                      <a:pt x="13222" y="21064"/>
                      <a:pt x="15775" y="15836"/>
                      <a:pt x="14195" y="11034"/>
                    </a:cubicBezTo>
                    <a:lnTo>
                      <a:pt x="11642" y="3374"/>
                    </a:lnTo>
                    <a:cubicBezTo>
                      <a:pt x="11163" y="3421"/>
                      <a:pt x="10675" y="3444"/>
                      <a:pt x="10184" y="3444"/>
                    </a:cubicBezTo>
                    <a:cubicBezTo>
                      <a:pt x="6217" y="3444"/>
                      <a:pt x="2001" y="1975"/>
                      <a:pt x="0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g920383631f_0_8"/>
              <p:cNvSpPr/>
              <p:nvPr/>
            </p:nvSpPr>
            <p:spPr>
              <a:xfrm>
                <a:off x="2346134" y="2378269"/>
                <a:ext cx="43784" cy="73992"/>
              </a:xfrm>
              <a:custGeom>
                <a:rect b="b" l="l" r="r" t="t"/>
                <a:pathLst>
                  <a:path extrusionOk="0" h="1646" w="974">
                    <a:moveTo>
                      <a:pt x="421" y="1"/>
                    </a:moveTo>
                    <a:cubicBezTo>
                      <a:pt x="413" y="1"/>
                      <a:pt x="404" y="1"/>
                      <a:pt x="396" y="3"/>
                    </a:cubicBezTo>
                    <a:cubicBezTo>
                      <a:pt x="153" y="33"/>
                      <a:pt x="1" y="428"/>
                      <a:pt x="62" y="884"/>
                    </a:cubicBezTo>
                    <a:cubicBezTo>
                      <a:pt x="91" y="1321"/>
                      <a:pt x="315" y="1646"/>
                      <a:pt x="548" y="1646"/>
                    </a:cubicBezTo>
                    <a:cubicBezTo>
                      <a:pt x="558" y="1646"/>
                      <a:pt x="568" y="1645"/>
                      <a:pt x="578" y="1644"/>
                    </a:cubicBezTo>
                    <a:cubicBezTo>
                      <a:pt x="822" y="1614"/>
                      <a:pt x="974" y="1218"/>
                      <a:pt x="913" y="793"/>
                    </a:cubicBezTo>
                    <a:cubicBezTo>
                      <a:pt x="854" y="355"/>
                      <a:pt x="628" y="1"/>
                      <a:pt x="42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g920383631f_0_8"/>
              <p:cNvSpPr/>
              <p:nvPr/>
            </p:nvSpPr>
            <p:spPr>
              <a:xfrm>
                <a:off x="2857154" y="2262202"/>
                <a:ext cx="43784" cy="73947"/>
              </a:xfrm>
              <a:custGeom>
                <a:rect b="b" l="l" r="r" t="t"/>
                <a:pathLst>
                  <a:path extrusionOk="0" h="1645" w="974">
                    <a:moveTo>
                      <a:pt x="396" y="1"/>
                    </a:moveTo>
                    <a:cubicBezTo>
                      <a:pt x="153" y="31"/>
                      <a:pt x="1" y="426"/>
                      <a:pt x="62" y="882"/>
                    </a:cubicBezTo>
                    <a:cubicBezTo>
                      <a:pt x="91" y="1319"/>
                      <a:pt x="315" y="1644"/>
                      <a:pt x="548" y="1644"/>
                    </a:cubicBezTo>
                    <a:cubicBezTo>
                      <a:pt x="558" y="1644"/>
                      <a:pt x="568" y="1644"/>
                      <a:pt x="578" y="1642"/>
                    </a:cubicBezTo>
                    <a:cubicBezTo>
                      <a:pt x="822" y="1612"/>
                      <a:pt x="974" y="1247"/>
                      <a:pt x="913" y="791"/>
                    </a:cubicBezTo>
                    <a:cubicBezTo>
                      <a:pt x="852" y="335"/>
                      <a:pt x="609" y="1"/>
                      <a:pt x="396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g920383631f_0_8"/>
              <p:cNvSpPr/>
              <p:nvPr/>
            </p:nvSpPr>
            <p:spPr>
              <a:xfrm>
                <a:off x="2714295" y="2280812"/>
                <a:ext cx="122406" cy="196128"/>
              </a:xfrm>
              <a:custGeom>
                <a:rect b="b" l="l" r="r" t="t"/>
                <a:pathLst>
                  <a:path extrusionOk="0" h="4363" w="2723">
                    <a:moveTo>
                      <a:pt x="326" y="1"/>
                    </a:moveTo>
                    <a:cubicBezTo>
                      <a:pt x="161" y="1"/>
                      <a:pt x="1" y="215"/>
                      <a:pt x="139" y="377"/>
                    </a:cubicBezTo>
                    <a:cubicBezTo>
                      <a:pt x="815" y="1194"/>
                      <a:pt x="1465" y="1985"/>
                      <a:pt x="2138" y="2774"/>
                    </a:cubicBezTo>
                    <a:lnTo>
                      <a:pt x="2138" y="2774"/>
                    </a:lnTo>
                    <a:cubicBezTo>
                      <a:pt x="1567" y="3156"/>
                      <a:pt x="978" y="3557"/>
                      <a:pt x="413" y="3933"/>
                    </a:cubicBezTo>
                    <a:cubicBezTo>
                      <a:pt x="208" y="4062"/>
                      <a:pt x="327" y="4363"/>
                      <a:pt x="515" y="4363"/>
                    </a:cubicBezTo>
                    <a:cubicBezTo>
                      <a:pt x="550" y="4363"/>
                      <a:pt x="588" y="4352"/>
                      <a:pt x="626" y="4329"/>
                    </a:cubicBezTo>
                    <a:cubicBezTo>
                      <a:pt x="1264" y="3873"/>
                      <a:pt x="1902" y="3447"/>
                      <a:pt x="2571" y="3022"/>
                    </a:cubicBezTo>
                    <a:cubicBezTo>
                      <a:pt x="2693" y="2930"/>
                      <a:pt x="2723" y="2778"/>
                      <a:pt x="2601" y="2657"/>
                    </a:cubicBezTo>
                    <a:cubicBezTo>
                      <a:pt x="1902" y="1806"/>
                      <a:pt x="1173" y="955"/>
                      <a:pt x="474" y="73"/>
                    </a:cubicBezTo>
                    <a:cubicBezTo>
                      <a:pt x="430" y="22"/>
                      <a:pt x="378" y="1"/>
                      <a:pt x="326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g920383631f_0_8"/>
              <p:cNvSpPr/>
              <p:nvPr/>
            </p:nvSpPr>
            <p:spPr>
              <a:xfrm>
                <a:off x="2250520" y="2500540"/>
                <a:ext cx="214558" cy="202466"/>
              </a:xfrm>
              <a:custGeom>
                <a:rect b="b" l="l" r="r" t="t"/>
                <a:pathLst>
                  <a:path extrusionOk="0" h="4504" w="4773">
                    <a:moveTo>
                      <a:pt x="2384" y="1"/>
                    </a:moveTo>
                    <a:cubicBezTo>
                      <a:pt x="2290" y="1"/>
                      <a:pt x="2194" y="6"/>
                      <a:pt x="2098" y="18"/>
                    </a:cubicBezTo>
                    <a:cubicBezTo>
                      <a:pt x="851" y="170"/>
                      <a:pt x="0" y="1264"/>
                      <a:pt x="152" y="2511"/>
                    </a:cubicBezTo>
                    <a:cubicBezTo>
                      <a:pt x="293" y="3663"/>
                      <a:pt x="1239" y="4503"/>
                      <a:pt x="2366" y="4503"/>
                    </a:cubicBezTo>
                    <a:cubicBezTo>
                      <a:pt x="2458" y="4503"/>
                      <a:pt x="2551" y="4498"/>
                      <a:pt x="2645" y="4486"/>
                    </a:cubicBezTo>
                    <a:cubicBezTo>
                      <a:pt x="3891" y="4334"/>
                      <a:pt x="4772" y="3210"/>
                      <a:pt x="4620" y="1963"/>
                    </a:cubicBezTo>
                    <a:cubicBezTo>
                      <a:pt x="4452" y="814"/>
                      <a:pt x="3508" y="1"/>
                      <a:pt x="2384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8" name="Google Shape;2178;g920383631f_0_8"/>
              <p:cNvSpPr/>
              <p:nvPr/>
            </p:nvSpPr>
            <p:spPr>
              <a:xfrm>
                <a:off x="2866729" y="2370762"/>
                <a:ext cx="215952" cy="203815"/>
              </a:xfrm>
              <a:custGeom>
                <a:rect b="b" l="l" r="r" t="t"/>
                <a:pathLst>
                  <a:path extrusionOk="0" h="4534" w="4804">
                    <a:moveTo>
                      <a:pt x="2408" y="1"/>
                    </a:moveTo>
                    <a:cubicBezTo>
                      <a:pt x="2316" y="1"/>
                      <a:pt x="2222" y="6"/>
                      <a:pt x="2128" y="18"/>
                    </a:cubicBezTo>
                    <a:cubicBezTo>
                      <a:pt x="882" y="170"/>
                      <a:pt x="1" y="1294"/>
                      <a:pt x="153" y="2540"/>
                    </a:cubicBezTo>
                    <a:cubicBezTo>
                      <a:pt x="293" y="3693"/>
                      <a:pt x="1265" y="4533"/>
                      <a:pt x="2396" y="4533"/>
                    </a:cubicBezTo>
                    <a:cubicBezTo>
                      <a:pt x="2488" y="4533"/>
                      <a:pt x="2582" y="4528"/>
                      <a:pt x="2676" y="4516"/>
                    </a:cubicBezTo>
                    <a:cubicBezTo>
                      <a:pt x="3922" y="4364"/>
                      <a:pt x="4803" y="3240"/>
                      <a:pt x="4651" y="1993"/>
                    </a:cubicBezTo>
                    <a:cubicBezTo>
                      <a:pt x="4511" y="841"/>
                      <a:pt x="3539" y="1"/>
                      <a:pt x="2408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9" name="Google Shape;2179;g920383631f_0_8"/>
              <p:cNvSpPr/>
              <p:nvPr/>
            </p:nvSpPr>
            <p:spPr>
              <a:xfrm>
                <a:off x="2523786" y="2655671"/>
                <a:ext cx="122990" cy="30163"/>
              </a:xfrm>
              <a:custGeom>
                <a:rect b="b" l="l" r="r" t="t"/>
                <a:pathLst>
                  <a:path extrusionOk="0" h="671" w="2736">
                    <a:moveTo>
                      <a:pt x="1059" y="0"/>
                    </a:moveTo>
                    <a:cubicBezTo>
                      <a:pt x="804" y="0"/>
                      <a:pt x="549" y="32"/>
                      <a:pt x="304" y="93"/>
                    </a:cubicBezTo>
                    <a:cubicBezTo>
                      <a:pt x="183" y="123"/>
                      <a:pt x="92" y="184"/>
                      <a:pt x="0" y="245"/>
                    </a:cubicBezTo>
                    <a:cubicBezTo>
                      <a:pt x="456" y="488"/>
                      <a:pt x="1034" y="640"/>
                      <a:pt x="1763" y="671"/>
                    </a:cubicBezTo>
                    <a:cubicBezTo>
                      <a:pt x="2098" y="671"/>
                      <a:pt x="2402" y="640"/>
                      <a:pt x="2736" y="579"/>
                    </a:cubicBezTo>
                    <a:cubicBezTo>
                      <a:pt x="2554" y="427"/>
                      <a:pt x="2371" y="306"/>
                      <a:pt x="2158" y="215"/>
                    </a:cubicBezTo>
                    <a:cubicBezTo>
                      <a:pt x="1814" y="69"/>
                      <a:pt x="1437" y="0"/>
                      <a:pt x="105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0" name="Google Shape;2180;g920383631f_0_8"/>
              <p:cNvSpPr/>
              <p:nvPr/>
            </p:nvSpPr>
            <p:spPr>
              <a:xfrm>
                <a:off x="2462291" y="2556776"/>
                <a:ext cx="278795" cy="124968"/>
              </a:xfrm>
              <a:custGeom>
                <a:rect b="b" l="l" r="r" t="t"/>
                <a:pathLst>
                  <a:path extrusionOk="0" h="2780" w="6202">
                    <a:moveTo>
                      <a:pt x="1038" y="1"/>
                    </a:moveTo>
                    <a:cubicBezTo>
                      <a:pt x="795" y="1"/>
                      <a:pt x="560" y="111"/>
                      <a:pt x="335" y="409"/>
                    </a:cubicBezTo>
                    <a:cubicBezTo>
                      <a:pt x="1" y="864"/>
                      <a:pt x="244" y="1867"/>
                      <a:pt x="1368" y="2445"/>
                    </a:cubicBezTo>
                    <a:cubicBezTo>
                      <a:pt x="1460" y="2384"/>
                      <a:pt x="1551" y="2323"/>
                      <a:pt x="1672" y="2293"/>
                    </a:cubicBezTo>
                    <a:cubicBezTo>
                      <a:pt x="1912" y="2221"/>
                      <a:pt x="2161" y="2187"/>
                      <a:pt x="2411" y="2187"/>
                    </a:cubicBezTo>
                    <a:cubicBezTo>
                      <a:pt x="2794" y="2187"/>
                      <a:pt x="3177" y="2267"/>
                      <a:pt x="3526" y="2415"/>
                    </a:cubicBezTo>
                    <a:cubicBezTo>
                      <a:pt x="3739" y="2506"/>
                      <a:pt x="3922" y="2627"/>
                      <a:pt x="4104" y="2779"/>
                    </a:cubicBezTo>
                    <a:cubicBezTo>
                      <a:pt x="5229" y="2597"/>
                      <a:pt x="6201" y="1989"/>
                      <a:pt x="6019" y="1016"/>
                    </a:cubicBezTo>
                    <a:cubicBezTo>
                      <a:pt x="5929" y="524"/>
                      <a:pt x="5478" y="230"/>
                      <a:pt x="5015" y="230"/>
                    </a:cubicBezTo>
                    <a:cubicBezTo>
                      <a:pt x="4849" y="230"/>
                      <a:pt x="4682" y="267"/>
                      <a:pt x="4530" y="348"/>
                    </a:cubicBezTo>
                    <a:cubicBezTo>
                      <a:pt x="4195" y="530"/>
                      <a:pt x="3891" y="804"/>
                      <a:pt x="3526" y="895"/>
                    </a:cubicBezTo>
                    <a:cubicBezTo>
                      <a:pt x="3447" y="916"/>
                      <a:pt x="3367" y="926"/>
                      <a:pt x="3287" y="926"/>
                    </a:cubicBezTo>
                    <a:cubicBezTo>
                      <a:pt x="2511" y="926"/>
                      <a:pt x="1741" y="1"/>
                      <a:pt x="1038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1" name="Google Shape;2181;g920383631f_0_8"/>
              <p:cNvSpPr/>
              <p:nvPr/>
            </p:nvSpPr>
            <p:spPr>
              <a:xfrm>
                <a:off x="1810615" y="2561810"/>
                <a:ext cx="310127" cy="258477"/>
              </a:xfrm>
              <a:custGeom>
                <a:rect b="b" l="l" r="r" t="t"/>
                <a:pathLst>
                  <a:path extrusionOk="0" h="5750" w="6899">
                    <a:moveTo>
                      <a:pt x="3640" y="1"/>
                    </a:moveTo>
                    <a:cubicBezTo>
                      <a:pt x="2908" y="1"/>
                      <a:pt x="2055" y="199"/>
                      <a:pt x="1336" y="904"/>
                    </a:cubicBezTo>
                    <a:cubicBezTo>
                      <a:pt x="1" y="2240"/>
                      <a:pt x="738" y="5749"/>
                      <a:pt x="4138" y="5749"/>
                    </a:cubicBezTo>
                    <a:cubicBezTo>
                      <a:pt x="4916" y="5749"/>
                      <a:pt x="5834" y="5565"/>
                      <a:pt x="6899" y="5129"/>
                    </a:cubicBezTo>
                    <a:lnTo>
                      <a:pt x="5318" y="327"/>
                    </a:lnTo>
                    <a:cubicBezTo>
                      <a:pt x="5318" y="327"/>
                      <a:pt x="4579" y="1"/>
                      <a:pt x="364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g920383631f_0_8"/>
              <p:cNvSpPr/>
              <p:nvPr/>
            </p:nvSpPr>
            <p:spPr>
              <a:xfrm>
                <a:off x="1881595" y="2633779"/>
                <a:ext cx="193026" cy="127620"/>
              </a:xfrm>
              <a:custGeom>
                <a:rect b="b" l="l" r="r" t="t"/>
                <a:pathLst>
                  <a:path extrusionOk="0" h="2839" w="4294">
                    <a:moveTo>
                      <a:pt x="417" y="0"/>
                    </a:moveTo>
                    <a:cubicBezTo>
                      <a:pt x="380" y="0"/>
                      <a:pt x="342" y="1"/>
                      <a:pt x="304" y="3"/>
                    </a:cubicBezTo>
                    <a:cubicBezTo>
                      <a:pt x="0" y="33"/>
                      <a:pt x="0" y="489"/>
                      <a:pt x="304" y="489"/>
                    </a:cubicBezTo>
                    <a:cubicBezTo>
                      <a:pt x="339" y="487"/>
                      <a:pt x="374" y="487"/>
                      <a:pt x="409" y="487"/>
                    </a:cubicBezTo>
                    <a:cubicBezTo>
                      <a:pt x="1128" y="487"/>
                      <a:pt x="1791" y="783"/>
                      <a:pt x="2371" y="1218"/>
                    </a:cubicBezTo>
                    <a:cubicBezTo>
                      <a:pt x="2133" y="1175"/>
                      <a:pt x="1882" y="1147"/>
                      <a:pt x="1634" y="1147"/>
                    </a:cubicBezTo>
                    <a:cubicBezTo>
                      <a:pt x="1187" y="1147"/>
                      <a:pt x="747" y="1238"/>
                      <a:pt x="396" y="1492"/>
                    </a:cubicBezTo>
                    <a:cubicBezTo>
                      <a:pt x="196" y="1641"/>
                      <a:pt x="324" y="1934"/>
                      <a:pt x="510" y="1934"/>
                    </a:cubicBezTo>
                    <a:cubicBezTo>
                      <a:pt x="551" y="1934"/>
                      <a:pt x="595" y="1920"/>
                      <a:pt x="639" y="1887"/>
                    </a:cubicBezTo>
                    <a:cubicBezTo>
                      <a:pt x="919" y="1680"/>
                      <a:pt x="1263" y="1604"/>
                      <a:pt x="1620" y="1604"/>
                    </a:cubicBezTo>
                    <a:cubicBezTo>
                      <a:pt x="2152" y="1604"/>
                      <a:pt x="2713" y="1772"/>
                      <a:pt x="3131" y="1917"/>
                    </a:cubicBezTo>
                    <a:cubicBezTo>
                      <a:pt x="3374" y="2161"/>
                      <a:pt x="3587" y="2465"/>
                      <a:pt x="3769" y="2738"/>
                    </a:cubicBezTo>
                    <a:cubicBezTo>
                      <a:pt x="3814" y="2809"/>
                      <a:pt x="3882" y="2839"/>
                      <a:pt x="3951" y="2839"/>
                    </a:cubicBezTo>
                    <a:cubicBezTo>
                      <a:pt x="4119" y="2839"/>
                      <a:pt x="4294" y="2667"/>
                      <a:pt x="4165" y="2495"/>
                    </a:cubicBezTo>
                    <a:cubicBezTo>
                      <a:pt x="3363" y="1248"/>
                      <a:pt x="2010" y="0"/>
                      <a:pt x="417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g920383631f_0_8"/>
              <p:cNvSpPr/>
              <p:nvPr/>
            </p:nvSpPr>
            <p:spPr>
              <a:xfrm>
                <a:off x="3005473" y="2225251"/>
                <a:ext cx="172213" cy="224223"/>
              </a:xfrm>
              <a:custGeom>
                <a:rect b="b" l="l" r="r" t="t"/>
                <a:pathLst>
                  <a:path extrusionOk="0" h="4988" w="3831">
                    <a:moveTo>
                      <a:pt x="926" y="1"/>
                    </a:moveTo>
                    <a:cubicBezTo>
                      <a:pt x="400" y="1"/>
                      <a:pt x="0" y="185"/>
                      <a:pt x="0" y="185"/>
                    </a:cubicBezTo>
                    <a:lnTo>
                      <a:pt x="1611" y="4987"/>
                    </a:lnTo>
                    <a:cubicBezTo>
                      <a:pt x="1611" y="4987"/>
                      <a:pt x="3830" y="3498"/>
                      <a:pt x="2888" y="1400"/>
                    </a:cubicBezTo>
                    <a:cubicBezTo>
                      <a:pt x="2360" y="261"/>
                      <a:pt x="1553" y="1"/>
                      <a:pt x="92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g920383631f_0_8"/>
              <p:cNvSpPr/>
              <p:nvPr/>
            </p:nvSpPr>
            <p:spPr>
              <a:xfrm>
                <a:off x="2347527" y="1577171"/>
                <a:ext cx="109010" cy="249217"/>
              </a:xfrm>
              <a:custGeom>
                <a:rect b="b" l="l" r="r" t="t"/>
                <a:pathLst>
                  <a:path extrusionOk="0" h="5544" w="2425">
                    <a:moveTo>
                      <a:pt x="1335" y="0"/>
                    </a:moveTo>
                    <a:cubicBezTo>
                      <a:pt x="1307" y="0"/>
                      <a:pt x="1277" y="4"/>
                      <a:pt x="1247" y="12"/>
                    </a:cubicBezTo>
                    <a:cubicBezTo>
                      <a:pt x="0" y="316"/>
                      <a:pt x="1702" y="5544"/>
                      <a:pt x="1702" y="5544"/>
                    </a:cubicBezTo>
                    <a:cubicBezTo>
                      <a:pt x="1702" y="5544"/>
                      <a:pt x="2424" y="0"/>
                      <a:pt x="1335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g920383631f_0_8"/>
              <p:cNvSpPr/>
              <p:nvPr/>
            </p:nvSpPr>
            <p:spPr>
              <a:xfrm>
                <a:off x="2406280" y="1618527"/>
                <a:ext cx="169471" cy="207860"/>
              </a:xfrm>
              <a:custGeom>
                <a:rect b="b" l="l" r="r" t="t"/>
                <a:pathLst>
                  <a:path extrusionOk="0" h="4624" w="3770">
                    <a:moveTo>
                      <a:pt x="2496" y="0"/>
                    </a:moveTo>
                    <a:cubicBezTo>
                      <a:pt x="1296" y="0"/>
                      <a:pt x="0" y="4624"/>
                      <a:pt x="0" y="4624"/>
                    </a:cubicBezTo>
                    <a:cubicBezTo>
                      <a:pt x="0" y="4624"/>
                      <a:pt x="3769" y="156"/>
                      <a:pt x="2554" y="4"/>
                    </a:cubicBezTo>
                    <a:cubicBezTo>
                      <a:pt x="2535" y="1"/>
                      <a:pt x="2515" y="0"/>
                      <a:pt x="2496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6" name="Google Shape;2186;g920383631f_0_8"/>
            <p:cNvSpPr/>
            <p:nvPr/>
          </p:nvSpPr>
          <p:spPr>
            <a:xfrm>
              <a:off x="1619252" y="3430293"/>
              <a:ext cx="1453854" cy="975604"/>
            </a:xfrm>
            <a:custGeom>
              <a:rect b="b" l="l" r="r" t="t"/>
              <a:pathLst>
                <a:path extrusionOk="0" h="21703" w="32342">
                  <a:moveTo>
                    <a:pt x="23792" y="1"/>
                  </a:moveTo>
                  <a:cubicBezTo>
                    <a:pt x="22994" y="1"/>
                    <a:pt x="22185" y="184"/>
                    <a:pt x="21399" y="582"/>
                  </a:cubicBezTo>
                  <a:cubicBezTo>
                    <a:pt x="19648" y="1457"/>
                    <a:pt x="17855" y="2971"/>
                    <a:pt x="15852" y="2971"/>
                  </a:cubicBezTo>
                  <a:cubicBezTo>
                    <a:pt x="15422" y="2971"/>
                    <a:pt x="14981" y="2901"/>
                    <a:pt x="14530" y="2740"/>
                  </a:cubicBezTo>
                  <a:cubicBezTo>
                    <a:pt x="12998" y="2199"/>
                    <a:pt x="11284" y="1840"/>
                    <a:pt x="9592" y="1840"/>
                  </a:cubicBezTo>
                  <a:cubicBezTo>
                    <a:pt x="8430" y="1840"/>
                    <a:pt x="7278" y="2009"/>
                    <a:pt x="6201" y="2405"/>
                  </a:cubicBezTo>
                  <a:cubicBezTo>
                    <a:pt x="6171" y="2436"/>
                    <a:pt x="6140" y="2436"/>
                    <a:pt x="6110" y="2466"/>
                  </a:cubicBezTo>
                  <a:cubicBezTo>
                    <a:pt x="2462" y="3864"/>
                    <a:pt x="0" y="7664"/>
                    <a:pt x="0" y="11554"/>
                  </a:cubicBezTo>
                  <a:cubicBezTo>
                    <a:pt x="31" y="14959"/>
                    <a:pt x="1885" y="18029"/>
                    <a:pt x="4651" y="19944"/>
                  </a:cubicBezTo>
                  <a:cubicBezTo>
                    <a:pt x="6515" y="21228"/>
                    <a:pt x="8283" y="21702"/>
                    <a:pt x="9929" y="21702"/>
                  </a:cubicBezTo>
                  <a:cubicBezTo>
                    <a:pt x="13972" y="21702"/>
                    <a:pt x="17281" y="18837"/>
                    <a:pt x="19484" y="18059"/>
                  </a:cubicBezTo>
                  <a:cubicBezTo>
                    <a:pt x="20035" y="17868"/>
                    <a:pt x="20628" y="17790"/>
                    <a:pt x="21231" y="17790"/>
                  </a:cubicBezTo>
                  <a:cubicBezTo>
                    <a:pt x="23984" y="17790"/>
                    <a:pt x="26931" y="19427"/>
                    <a:pt x="26931" y="19427"/>
                  </a:cubicBezTo>
                  <a:cubicBezTo>
                    <a:pt x="26931" y="19427"/>
                    <a:pt x="26978" y="19435"/>
                    <a:pt x="27064" y="19435"/>
                  </a:cubicBezTo>
                  <a:cubicBezTo>
                    <a:pt x="27675" y="19435"/>
                    <a:pt x="30248" y="19037"/>
                    <a:pt x="31582" y="12558"/>
                  </a:cubicBezTo>
                  <a:cubicBezTo>
                    <a:pt x="32341" y="8819"/>
                    <a:pt x="30943" y="4746"/>
                    <a:pt x="28268" y="2041"/>
                  </a:cubicBezTo>
                  <a:cubicBezTo>
                    <a:pt x="27021" y="773"/>
                    <a:pt x="25430" y="1"/>
                    <a:pt x="23792" y="1"/>
                  </a:cubicBez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g920383631f_0_8"/>
            <p:cNvSpPr/>
            <p:nvPr/>
          </p:nvSpPr>
          <p:spPr>
            <a:xfrm>
              <a:off x="2295607" y="3329329"/>
              <a:ext cx="1781782" cy="716048"/>
            </a:xfrm>
            <a:custGeom>
              <a:rect b="b" l="l" r="r" t="t"/>
              <a:pathLst>
                <a:path extrusionOk="0" h="15929" w="39637">
                  <a:moveTo>
                    <a:pt x="38147" y="1"/>
                  </a:moveTo>
                  <a:lnTo>
                    <a:pt x="0" y="12737"/>
                  </a:lnTo>
                  <a:lnTo>
                    <a:pt x="2766" y="15928"/>
                  </a:lnTo>
                  <a:lnTo>
                    <a:pt x="39636" y="3284"/>
                  </a:lnTo>
                  <a:lnTo>
                    <a:pt x="38147" y="1"/>
                  </a:ln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g920383631f_0_8"/>
            <p:cNvSpPr/>
            <p:nvPr/>
          </p:nvSpPr>
          <p:spPr>
            <a:xfrm>
              <a:off x="4010365" y="3094318"/>
              <a:ext cx="556152" cy="404483"/>
            </a:xfrm>
            <a:custGeom>
              <a:rect b="b" l="l" r="r" t="t"/>
              <a:pathLst>
                <a:path extrusionOk="0" h="8998" w="12372">
                  <a:moveTo>
                    <a:pt x="9879" y="1"/>
                  </a:moveTo>
                  <a:lnTo>
                    <a:pt x="1004" y="3132"/>
                  </a:lnTo>
                  <a:lnTo>
                    <a:pt x="1" y="5229"/>
                  </a:lnTo>
                  <a:lnTo>
                    <a:pt x="1490" y="8512"/>
                  </a:lnTo>
                  <a:lnTo>
                    <a:pt x="4439" y="8998"/>
                  </a:lnTo>
                  <a:lnTo>
                    <a:pt x="12372" y="6657"/>
                  </a:lnTo>
                  <a:lnTo>
                    <a:pt x="9879" y="1"/>
                  </a:lnTo>
                  <a:close/>
                </a:path>
              </a:pathLst>
            </a:custGeom>
            <a:solidFill>
              <a:srgbClr val="BB676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g920383631f_0_8"/>
            <p:cNvSpPr/>
            <p:nvPr/>
          </p:nvSpPr>
          <p:spPr>
            <a:xfrm>
              <a:off x="2829868" y="4145082"/>
              <a:ext cx="408573" cy="370319"/>
            </a:xfrm>
            <a:custGeom>
              <a:rect b="b" l="l" r="r" t="t"/>
              <a:pathLst>
                <a:path extrusionOk="0" h="8238" w="9089">
                  <a:moveTo>
                    <a:pt x="9088" y="0"/>
                  </a:moveTo>
                  <a:cubicBezTo>
                    <a:pt x="8541" y="122"/>
                    <a:pt x="8024" y="243"/>
                    <a:pt x="7508" y="395"/>
                  </a:cubicBezTo>
                  <a:cubicBezTo>
                    <a:pt x="6991" y="578"/>
                    <a:pt x="6474" y="730"/>
                    <a:pt x="5988" y="973"/>
                  </a:cubicBezTo>
                  <a:cubicBezTo>
                    <a:pt x="4985" y="1429"/>
                    <a:pt x="4043" y="1976"/>
                    <a:pt x="3192" y="2675"/>
                  </a:cubicBezTo>
                  <a:cubicBezTo>
                    <a:pt x="2340" y="3404"/>
                    <a:pt x="1581" y="4225"/>
                    <a:pt x="1033" y="5167"/>
                  </a:cubicBezTo>
                  <a:cubicBezTo>
                    <a:pt x="456" y="6110"/>
                    <a:pt x="30" y="7173"/>
                    <a:pt x="0" y="8237"/>
                  </a:cubicBezTo>
                  <a:cubicBezTo>
                    <a:pt x="334" y="7234"/>
                    <a:pt x="851" y="6322"/>
                    <a:pt x="1489" y="5471"/>
                  </a:cubicBezTo>
                  <a:cubicBezTo>
                    <a:pt x="2097" y="4620"/>
                    <a:pt x="2827" y="3891"/>
                    <a:pt x="3647" y="3222"/>
                  </a:cubicBezTo>
                  <a:lnTo>
                    <a:pt x="4255" y="2736"/>
                  </a:lnTo>
                  <a:cubicBezTo>
                    <a:pt x="4468" y="2584"/>
                    <a:pt x="4681" y="2432"/>
                    <a:pt x="4894" y="2280"/>
                  </a:cubicBezTo>
                  <a:cubicBezTo>
                    <a:pt x="5319" y="1976"/>
                    <a:pt x="5775" y="1733"/>
                    <a:pt x="6231" y="1459"/>
                  </a:cubicBezTo>
                  <a:cubicBezTo>
                    <a:pt x="6444" y="1307"/>
                    <a:pt x="6687" y="1216"/>
                    <a:pt x="6930" y="1064"/>
                  </a:cubicBezTo>
                  <a:lnTo>
                    <a:pt x="7629" y="699"/>
                  </a:lnTo>
                  <a:cubicBezTo>
                    <a:pt x="8116" y="486"/>
                    <a:pt x="8602" y="243"/>
                    <a:pt x="90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g920383631f_0_8"/>
            <p:cNvSpPr/>
            <p:nvPr/>
          </p:nvSpPr>
          <p:spPr>
            <a:xfrm>
              <a:off x="2788871" y="4406032"/>
              <a:ext cx="414013" cy="347123"/>
            </a:xfrm>
            <a:custGeom>
              <a:rect b="b" l="l" r="r" t="t"/>
              <a:pathLst>
                <a:path extrusionOk="0" h="7722" w="9210">
                  <a:moveTo>
                    <a:pt x="912" y="1"/>
                  </a:moveTo>
                  <a:lnTo>
                    <a:pt x="0" y="2432"/>
                  </a:lnTo>
                  <a:cubicBezTo>
                    <a:pt x="0" y="2432"/>
                    <a:pt x="365" y="6627"/>
                    <a:pt x="4529" y="7721"/>
                  </a:cubicBezTo>
                  <a:cubicBezTo>
                    <a:pt x="6596" y="7113"/>
                    <a:pt x="9210" y="5381"/>
                    <a:pt x="9210" y="5381"/>
                  </a:cubicBezTo>
                  <a:cubicBezTo>
                    <a:pt x="9210" y="5381"/>
                    <a:pt x="3556" y="2827"/>
                    <a:pt x="912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g920383631f_0_8"/>
            <p:cNvSpPr/>
            <p:nvPr/>
          </p:nvSpPr>
          <p:spPr>
            <a:xfrm>
              <a:off x="2552466" y="4564534"/>
              <a:ext cx="98446" cy="159222"/>
            </a:xfrm>
            <a:custGeom>
              <a:rect b="b" l="l" r="r" t="t"/>
              <a:pathLst>
                <a:path extrusionOk="0" h="3542" w="2190">
                  <a:moveTo>
                    <a:pt x="183" y="0"/>
                  </a:moveTo>
                  <a:cubicBezTo>
                    <a:pt x="1" y="0"/>
                    <a:pt x="1" y="304"/>
                    <a:pt x="183" y="304"/>
                  </a:cubicBezTo>
                  <a:lnTo>
                    <a:pt x="335" y="304"/>
                  </a:lnTo>
                  <a:cubicBezTo>
                    <a:pt x="517" y="335"/>
                    <a:pt x="669" y="396"/>
                    <a:pt x="791" y="456"/>
                  </a:cubicBezTo>
                  <a:cubicBezTo>
                    <a:pt x="1308" y="730"/>
                    <a:pt x="1612" y="1216"/>
                    <a:pt x="1733" y="1733"/>
                  </a:cubicBezTo>
                  <a:cubicBezTo>
                    <a:pt x="1885" y="2280"/>
                    <a:pt x="1885" y="2858"/>
                    <a:pt x="1824" y="3405"/>
                  </a:cubicBezTo>
                  <a:cubicBezTo>
                    <a:pt x="1809" y="3496"/>
                    <a:pt x="1878" y="3542"/>
                    <a:pt x="1950" y="3542"/>
                  </a:cubicBezTo>
                  <a:cubicBezTo>
                    <a:pt x="2022" y="3542"/>
                    <a:pt x="2098" y="3496"/>
                    <a:pt x="2098" y="3405"/>
                  </a:cubicBezTo>
                  <a:cubicBezTo>
                    <a:pt x="2189" y="2554"/>
                    <a:pt x="2159" y="1551"/>
                    <a:pt x="1612" y="821"/>
                  </a:cubicBezTo>
                  <a:cubicBezTo>
                    <a:pt x="1338" y="426"/>
                    <a:pt x="943" y="152"/>
                    <a:pt x="487" y="31"/>
                  </a:cubicBezTo>
                  <a:cubicBezTo>
                    <a:pt x="36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g920383631f_0_8"/>
            <p:cNvSpPr/>
            <p:nvPr/>
          </p:nvSpPr>
          <p:spPr>
            <a:xfrm>
              <a:off x="2634459" y="4549520"/>
              <a:ext cx="84735" cy="161919"/>
            </a:xfrm>
            <a:custGeom>
              <a:rect b="b" l="l" r="r" t="t"/>
              <a:pathLst>
                <a:path extrusionOk="0" h="3602" w="1885">
                  <a:moveTo>
                    <a:pt x="183" y="0"/>
                  </a:moveTo>
                  <a:cubicBezTo>
                    <a:pt x="0" y="31"/>
                    <a:pt x="0" y="304"/>
                    <a:pt x="183" y="304"/>
                  </a:cubicBezTo>
                  <a:lnTo>
                    <a:pt x="304" y="304"/>
                  </a:lnTo>
                  <a:cubicBezTo>
                    <a:pt x="456" y="334"/>
                    <a:pt x="548" y="365"/>
                    <a:pt x="669" y="426"/>
                  </a:cubicBezTo>
                  <a:cubicBezTo>
                    <a:pt x="1095" y="699"/>
                    <a:pt x="1338" y="1246"/>
                    <a:pt x="1429" y="1733"/>
                  </a:cubicBezTo>
                  <a:cubicBezTo>
                    <a:pt x="1581" y="2280"/>
                    <a:pt x="1581" y="2888"/>
                    <a:pt x="1551" y="3465"/>
                  </a:cubicBezTo>
                  <a:cubicBezTo>
                    <a:pt x="1551" y="3556"/>
                    <a:pt x="1619" y="3602"/>
                    <a:pt x="1687" y="3602"/>
                  </a:cubicBezTo>
                  <a:cubicBezTo>
                    <a:pt x="1756" y="3602"/>
                    <a:pt x="1824" y="3556"/>
                    <a:pt x="1824" y="3465"/>
                  </a:cubicBezTo>
                  <a:cubicBezTo>
                    <a:pt x="1885" y="2584"/>
                    <a:pt x="1855" y="1550"/>
                    <a:pt x="1368" y="760"/>
                  </a:cubicBezTo>
                  <a:cubicBezTo>
                    <a:pt x="1155" y="426"/>
                    <a:pt x="852" y="122"/>
                    <a:pt x="426" y="31"/>
                  </a:cubicBezTo>
                  <a:cubicBezTo>
                    <a:pt x="365" y="3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g920383631f_0_8"/>
            <p:cNvSpPr/>
            <p:nvPr/>
          </p:nvSpPr>
          <p:spPr>
            <a:xfrm>
              <a:off x="2711643" y="4535450"/>
              <a:ext cx="84106" cy="162368"/>
            </a:xfrm>
            <a:custGeom>
              <a:rect b="b" l="l" r="r" t="t"/>
              <a:pathLst>
                <a:path extrusionOk="0" h="3612" w="1871">
                  <a:moveTo>
                    <a:pt x="178" y="0"/>
                  </a:moveTo>
                  <a:cubicBezTo>
                    <a:pt x="36" y="0"/>
                    <a:pt x="1" y="228"/>
                    <a:pt x="138" y="283"/>
                  </a:cubicBezTo>
                  <a:cubicBezTo>
                    <a:pt x="122" y="268"/>
                    <a:pt x="115" y="260"/>
                    <a:pt x="119" y="260"/>
                  </a:cubicBezTo>
                  <a:lnTo>
                    <a:pt x="119" y="260"/>
                  </a:lnTo>
                  <a:cubicBezTo>
                    <a:pt x="122" y="260"/>
                    <a:pt x="138" y="268"/>
                    <a:pt x="168" y="283"/>
                  </a:cubicBezTo>
                  <a:cubicBezTo>
                    <a:pt x="198" y="313"/>
                    <a:pt x="229" y="313"/>
                    <a:pt x="259" y="344"/>
                  </a:cubicBezTo>
                  <a:cubicBezTo>
                    <a:pt x="381" y="435"/>
                    <a:pt x="502" y="526"/>
                    <a:pt x="624" y="617"/>
                  </a:cubicBezTo>
                  <a:cubicBezTo>
                    <a:pt x="1019" y="982"/>
                    <a:pt x="1262" y="1499"/>
                    <a:pt x="1414" y="2015"/>
                  </a:cubicBezTo>
                  <a:cubicBezTo>
                    <a:pt x="1536" y="2502"/>
                    <a:pt x="1566" y="2988"/>
                    <a:pt x="1566" y="3474"/>
                  </a:cubicBezTo>
                  <a:cubicBezTo>
                    <a:pt x="1566" y="3565"/>
                    <a:pt x="1635" y="3611"/>
                    <a:pt x="1703" y="3611"/>
                  </a:cubicBezTo>
                  <a:cubicBezTo>
                    <a:pt x="1771" y="3611"/>
                    <a:pt x="1840" y="3565"/>
                    <a:pt x="1840" y="3474"/>
                  </a:cubicBezTo>
                  <a:cubicBezTo>
                    <a:pt x="1870" y="2258"/>
                    <a:pt x="1566" y="830"/>
                    <a:pt x="442" y="131"/>
                  </a:cubicBezTo>
                  <a:cubicBezTo>
                    <a:pt x="381" y="70"/>
                    <a:pt x="290" y="40"/>
                    <a:pt x="229" y="9"/>
                  </a:cubicBezTo>
                  <a:cubicBezTo>
                    <a:pt x="211" y="3"/>
                    <a:pt x="194" y="0"/>
                    <a:pt x="1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g920383631f_0_8"/>
            <p:cNvSpPr/>
            <p:nvPr/>
          </p:nvSpPr>
          <p:spPr>
            <a:xfrm>
              <a:off x="2534710" y="4005235"/>
              <a:ext cx="28725" cy="9710"/>
            </a:xfrm>
            <a:custGeom>
              <a:rect b="b" l="l" r="r" t="t"/>
              <a:pathLst>
                <a:path extrusionOk="0" h="216" w="639">
                  <a:moveTo>
                    <a:pt x="164" y="1"/>
                  </a:moveTo>
                  <a:cubicBezTo>
                    <a:pt x="69" y="1"/>
                    <a:pt x="1" y="11"/>
                    <a:pt x="1" y="11"/>
                  </a:cubicBezTo>
                  <a:cubicBezTo>
                    <a:pt x="1" y="11"/>
                    <a:pt x="172" y="216"/>
                    <a:pt x="398" y="216"/>
                  </a:cubicBezTo>
                  <a:cubicBezTo>
                    <a:pt x="474" y="216"/>
                    <a:pt x="555" y="193"/>
                    <a:pt x="639" y="132"/>
                  </a:cubicBezTo>
                  <a:cubicBezTo>
                    <a:pt x="511" y="23"/>
                    <a:pt x="307" y="1"/>
                    <a:pt x="16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g920383631f_0_8"/>
            <p:cNvSpPr/>
            <p:nvPr/>
          </p:nvSpPr>
          <p:spPr>
            <a:xfrm>
              <a:off x="2284684" y="3755659"/>
              <a:ext cx="336155" cy="337503"/>
            </a:xfrm>
            <a:custGeom>
              <a:rect b="b" l="l" r="r" t="t"/>
              <a:pathLst>
                <a:path extrusionOk="0" h="7508" w="7478">
                  <a:moveTo>
                    <a:pt x="3739" y="0"/>
                  </a:moveTo>
                  <a:cubicBezTo>
                    <a:pt x="1672" y="0"/>
                    <a:pt x="0" y="1672"/>
                    <a:pt x="0" y="3739"/>
                  </a:cubicBezTo>
                  <a:cubicBezTo>
                    <a:pt x="0" y="5836"/>
                    <a:pt x="1672" y="7508"/>
                    <a:pt x="3739" y="7508"/>
                  </a:cubicBezTo>
                  <a:cubicBezTo>
                    <a:pt x="5806" y="7508"/>
                    <a:pt x="7477" y="5836"/>
                    <a:pt x="7477" y="3739"/>
                  </a:cubicBezTo>
                  <a:cubicBezTo>
                    <a:pt x="7477" y="1672"/>
                    <a:pt x="5806" y="0"/>
                    <a:pt x="3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g920383631f_0_8"/>
            <p:cNvSpPr/>
            <p:nvPr/>
          </p:nvSpPr>
          <p:spPr>
            <a:xfrm>
              <a:off x="2369374" y="3337556"/>
              <a:ext cx="1645172" cy="561592"/>
            </a:xfrm>
            <a:custGeom>
              <a:rect b="b" l="l" r="r" t="t"/>
              <a:pathLst>
                <a:path extrusionOk="0" fill="none" h="12493" w="36598">
                  <a:moveTo>
                    <a:pt x="1" y="12493"/>
                  </a:moveTo>
                  <a:lnTo>
                    <a:pt x="36597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g920383631f_0_8"/>
            <p:cNvSpPr/>
            <p:nvPr/>
          </p:nvSpPr>
          <p:spPr>
            <a:xfrm>
              <a:off x="2372116" y="3362145"/>
              <a:ext cx="1651959" cy="562985"/>
            </a:xfrm>
            <a:custGeom>
              <a:rect b="b" l="l" r="r" t="t"/>
              <a:pathLst>
                <a:path extrusionOk="0" fill="none" h="12524" w="36749">
                  <a:moveTo>
                    <a:pt x="0" y="12523"/>
                  </a:moveTo>
                  <a:lnTo>
                    <a:pt x="3674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g920383631f_0_8"/>
            <p:cNvSpPr/>
            <p:nvPr/>
          </p:nvSpPr>
          <p:spPr>
            <a:xfrm>
              <a:off x="2376207" y="3388082"/>
              <a:ext cx="1665625" cy="568469"/>
            </a:xfrm>
            <a:custGeom>
              <a:rect b="b" l="l" r="r" t="t"/>
              <a:pathLst>
                <a:path extrusionOk="0" fill="none" h="12646" w="37053">
                  <a:moveTo>
                    <a:pt x="1" y="12645"/>
                  </a:moveTo>
                  <a:lnTo>
                    <a:pt x="37053" y="1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g920383631f_0_8"/>
            <p:cNvSpPr/>
            <p:nvPr/>
          </p:nvSpPr>
          <p:spPr>
            <a:xfrm>
              <a:off x="2223189" y="3409974"/>
              <a:ext cx="1824127" cy="623087"/>
            </a:xfrm>
            <a:custGeom>
              <a:rect b="b" l="l" r="r" t="t"/>
              <a:pathLst>
                <a:path extrusionOk="0" fill="none" h="13861" w="40579">
                  <a:moveTo>
                    <a:pt x="0" y="13861"/>
                  </a:moveTo>
                  <a:lnTo>
                    <a:pt x="4057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g920383631f_0_8"/>
            <p:cNvSpPr/>
            <p:nvPr/>
          </p:nvSpPr>
          <p:spPr>
            <a:xfrm>
              <a:off x="2232764" y="3434563"/>
              <a:ext cx="1825476" cy="623087"/>
            </a:xfrm>
            <a:custGeom>
              <a:rect b="b" l="l" r="r" t="t"/>
              <a:pathLst>
                <a:path extrusionOk="0" fill="none" h="13861" w="40609">
                  <a:moveTo>
                    <a:pt x="0" y="13861"/>
                  </a:moveTo>
                  <a:lnTo>
                    <a:pt x="40609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g920383631f_0_8"/>
            <p:cNvSpPr/>
            <p:nvPr/>
          </p:nvSpPr>
          <p:spPr>
            <a:xfrm>
              <a:off x="2246429" y="3461894"/>
              <a:ext cx="1824127" cy="623087"/>
            </a:xfrm>
            <a:custGeom>
              <a:rect b="b" l="l" r="r" t="t"/>
              <a:pathLst>
                <a:path extrusionOk="0" fill="none" h="13861" w="40579">
                  <a:moveTo>
                    <a:pt x="0" y="13861"/>
                  </a:moveTo>
                  <a:lnTo>
                    <a:pt x="40578" y="0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g920383631f_0_8"/>
            <p:cNvSpPr/>
            <p:nvPr/>
          </p:nvSpPr>
          <p:spPr>
            <a:xfrm>
              <a:off x="3465226" y="3369966"/>
              <a:ext cx="556961" cy="366992"/>
            </a:xfrm>
            <a:custGeom>
              <a:rect b="b" l="l" r="r" t="t"/>
              <a:pathLst>
                <a:path extrusionOk="0" h="8164" w="12390">
                  <a:moveTo>
                    <a:pt x="11298" y="0"/>
                  </a:moveTo>
                  <a:cubicBezTo>
                    <a:pt x="11272" y="0"/>
                    <a:pt x="11244" y="3"/>
                    <a:pt x="11216" y="9"/>
                  </a:cubicBezTo>
                  <a:cubicBezTo>
                    <a:pt x="9970" y="252"/>
                    <a:pt x="9939" y="3626"/>
                    <a:pt x="9939" y="3626"/>
                  </a:cubicBezTo>
                  <a:lnTo>
                    <a:pt x="7781" y="4386"/>
                  </a:lnTo>
                  <a:cubicBezTo>
                    <a:pt x="7781" y="4386"/>
                    <a:pt x="5748" y="614"/>
                    <a:pt x="5047" y="614"/>
                  </a:cubicBezTo>
                  <a:cubicBezTo>
                    <a:pt x="5036" y="614"/>
                    <a:pt x="5026" y="615"/>
                    <a:pt x="5015" y="617"/>
                  </a:cubicBezTo>
                  <a:cubicBezTo>
                    <a:pt x="4347" y="738"/>
                    <a:pt x="4590" y="2471"/>
                    <a:pt x="4590" y="2471"/>
                  </a:cubicBezTo>
                  <a:cubicBezTo>
                    <a:pt x="4590" y="2471"/>
                    <a:pt x="4192" y="1304"/>
                    <a:pt x="3802" y="1304"/>
                  </a:cubicBezTo>
                  <a:cubicBezTo>
                    <a:pt x="3760" y="1304"/>
                    <a:pt x="3719" y="1317"/>
                    <a:pt x="3678" y="1346"/>
                  </a:cubicBezTo>
                  <a:cubicBezTo>
                    <a:pt x="3252" y="1650"/>
                    <a:pt x="4043" y="3626"/>
                    <a:pt x="4043" y="3626"/>
                  </a:cubicBezTo>
                  <a:cubicBezTo>
                    <a:pt x="4043" y="3626"/>
                    <a:pt x="3525" y="2549"/>
                    <a:pt x="3088" y="2549"/>
                  </a:cubicBezTo>
                  <a:cubicBezTo>
                    <a:pt x="2995" y="2549"/>
                    <a:pt x="2906" y="2597"/>
                    <a:pt x="2827" y="2714"/>
                  </a:cubicBezTo>
                  <a:cubicBezTo>
                    <a:pt x="2340" y="3383"/>
                    <a:pt x="4043" y="5662"/>
                    <a:pt x="4043" y="5662"/>
                  </a:cubicBezTo>
                  <a:cubicBezTo>
                    <a:pt x="4043" y="5662"/>
                    <a:pt x="1550" y="6513"/>
                    <a:pt x="0" y="7061"/>
                  </a:cubicBezTo>
                  <a:cubicBezTo>
                    <a:pt x="1854" y="7861"/>
                    <a:pt x="3414" y="8164"/>
                    <a:pt x="4695" y="8164"/>
                  </a:cubicBezTo>
                  <a:cubicBezTo>
                    <a:pt x="7886" y="8164"/>
                    <a:pt x="9344" y="6287"/>
                    <a:pt x="9301" y="5571"/>
                  </a:cubicBezTo>
                  <a:lnTo>
                    <a:pt x="9301" y="5571"/>
                  </a:lnTo>
                  <a:cubicBezTo>
                    <a:pt x="9346" y="5579"/>
                    <a:pt x="9394" y="5583"/>
                    <a:pt x="9446" y="5583"/>
                  </a:cubicBezTo>
                  <a:cubicBezTo>
                    <a:pt x="10170" y="5583"/>
                    <a:pt x="11520" y="4842"/>
                    <a:pt x="11520" y="4842"/>
                  </a:cubicBezTo>
                  <a:cubicBezTo>
                    <a:pt x="11520" y="4842"/>
                    <a:pt x="12390" y="0"/>
                    <a:pt x="11298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g920383631f_0_8"/>
            <p:cNvSpPr/>
            <p:nvPr/>
          </p:nvSpPr>
          <p:spPr>
            <a:xfrm>
              <a:off x="2232764" y="3734306"/>
              <a:ext cx="500097" cy="466517"/>
            </a:xfrm>
            <a:custGeom>
              <a:rect b="b" l="l" r="r" t="t"/>
              <a:pathLst>
                <a:path extrusionOk="0" h="10378" w="11125">
                  <a:moveTo>
                    <a:pt x="8052" y="0"/>
                  </a:moveTo>
                  <a:cubicBezTo>
                    <a:pt x="7976" y="0"/>
                    <a:pt x="7904" y="35"/>
                    <a:pt x="7842" y="111"/>
                  </a:cubicBezTo>
                  <a:cubicBezTo>
                    <a:pt x="7442" y="605"/>
                    <a:pt x="6457" y="881"/>
                    <a:pt x="5256" y="881"/>
                  </a:cubicBezTo>
                  <a:cubicBezTo>
                    <a:pt x="4908" y="881"/>
                    <a:pt x="4541" y="858"/>
                    <a:pt x="4164" y="810"/>
                  </a:cubicBezTo>
                  <a:cubicBezTo>
                    <a:pt x="4069" y="796"/>
                    <a:pt x="3977" y="789"/>
                    <a:pt x="3889" y="789"/>
                  </a:cubicBezTo>
                  <a:cubicBezTo>
                    <a:pt x="2442" y="789"/>
                    <a:pt x="2037" y="2573"/>
                    <a:pt x="2037" y="2573"/>
                  </a:cubicBezTo>
                  <a:lnTo>
                    <a:pt x="517" y="2177"/>
                  </a:lnTo>
                  <a:lnTo>
                    <a:pt x="0" y="6646"/>
                  </a:lnTo>
                  <a:cubicBezTo>
                    <a:pt x="0" y="6646"/>
                    <a:pt x="2432" y="7010"/>
                    <a:pt x="3526" y="7010"/>
                  </a:cubicBezTo>
                  <a:cubicBezTo>
                    <a:pt x="3999" y="9662"/>
                    <a:pt x="5377" y="10377"/>
                    <a:pt x="6336" y="10377"/>
                  </a:cubicBezTo>
                  <a:cubicBezTo>
                    <a:pt x="6608" y="10377"/>
                    <a:pt x="6847" y="10320"/>
                    <a:pt x="7021" y="10232"/>
                  </a:cubicBezTo>
                  <a:cubicBezTo>
                    <a:pt x="7812" y="9837"/>
                    <a:pt x="7021" y="9260"/>
                    <a:pt x="6262" y="8226"/>
                  </a:cubicBezTo>
                  <a:lnTo>
                    <a:pt x="6262" y="8226"/>
                  </a:lnTo>
                  <a:cubicBezTo>
                    <a:pt x="7322" y="8370"/>
                    <a:pt x="8112" y="8438"/>
                    <a:pt x="8707" y="8438"/>
                  </a:cubicBezTo>
                  <a:cubicBezTo>
                    <a:pt x="10498" y="8438"/>
                    <a:pt x="10509" y="7817"/>
                    <a:pt x="10760" y="6767"/>
                  </a:cubicBezTo>
                  <a:cubicBezTo>
                    <a:pt x="11125" y="5399"/>
                    <a:pt x="9909" y="4123"/>
                    <a:pt x="7508" y="2573"/>
                  </a:cubicBezTo>
                  <a:cubicBezTo>
                    <a:pt x="9382" y="1876"/>
                    <a:pt x="8614" y="0"/>
                    <a:pt x="8052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g920383631f_0_8"/>
            <p:cNvSpPr/>
            <p:nvPr/>
          </p:nvSpPr>
          <p:spPr>
            <a:xfrm>
              <a:off x="2597553" y="4017507"/>
              <a:ext cx="116202" cy="36052"/>
            </a:xfrm>
            <a:custGeom>
              <a:rect b="b" l="l" r="r" t="t"/>
              <a:pathLst>
                <a:path extrusionOk="0" h="802" w="2585">
                  <a:moveTo>
                    <a:pt x="225" y="0"/>
                  </a:moveTo>
                  <a:cubicBezTo>
                    <a:pt x="150" y="0"/>
                    <a:pt x="75" y="4"/>
                    <a:pt x="1" y="11"/>
                  </a:cubicBezTo>
                  <a:lnTo>
                    <a:pt x="2584" y="802"/>
                  </a:lnTo>
                  <a:cubicBezTo>
                    <a:pt x="2584" y="802"/>
                    <a:pt x="1355" y="0"/>
                    <a:pt x="2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g920383631f_0_8"/>
            <p:cNvSpPr/>
            <p:nvPr/>
          </p:nvSpPr>
          <p:spPr>
            <a:xfrm>
              <a:off x="4011759" y="3221398"/>
              <a:ext cx="84735" cy="118944"/>
            </a:xfrm>
            <a:custGeom>
              <a:rect b="b" l="l" r="r" t="t"/>
              <a:pathLst>
                <a:path extrusionOk="0" h="2646" w="1885">
                  <a:moveTo>
                    <a:pt x="1885" y="1"/>
                  </a:moveTo>
                  <a:lnTo>
                    <a:pt x="1642" y="61"/>
                  </a:lnTo>
                  <a:lnTo>
                    <a:pt x="0" y="2523"/>
                  </a:lnTo>
                  <a:lnTo>
                    <a:pt x="122" y="2645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g920383631f_0_8"/>
            <p:cNvSpPr/>
            <p:nvPr/>
          </p:nvSpPr>
          <p:spPr>
            <a:xfrm>
              <a:off x="4021334" y="3174962"/>
              <a:ext cx="203590" cy="189969"/>
            </a:xfrm>
            <a:custGeom>
              <a:rect b="b" l="l" r="r" t="t"/>
              <a:pathLst>
                <a:path extrusionOk="0" h="4226" w="4529">
                  <a:moveTo>
                    <a:pt x="4529" y="0"/>
                  </a:moveTo>
                  <a:lnTo>
                    <a:pt x="4255" y="122"/>
                  </a:lnTo>
                  <a:lnTo>
                    <a:pt x="0" y="4104"/>
                  </a:lnTo>
                  <a:lnTo>
                    <a:pt x="122" y="422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g920383631f_0_8"/>
            <p:cNvSpPr/>
            <p:nvPr/>
          </p:nvSpPr>
          <p:spPr>
            <a:xfrm>
              <a:off x="4039090" y="3127133"/>
              <a:ext cx="321141" cy="263736"/>
            </a:xfrm>
            <a:custGeom>
              <a:rect b="b" l="l" r="r" t="t"/>
              <a:pathLst>
                <a:path extrusionOk="0" h="5867" w="7144">
                  <a:moveTo>
                    <a:pt x="7143" y="0"/>
                  </a:moveTo>
                  <a:lnTo>
                    <a:pt x="6839" y="122"/>
                  </a:lnTo>
                  <a:lnTo>
                    <a:pt x="0" y="5715"/>
                  </a:lnTo>
                  <a:lnTo>
                    <a:pt x="122" y="5867"/>
                  </a:lnTo>
                  <a:lnTo>
                    <a:pt x="7143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g920383631f_0_8"/>
            <p:cNvSpPr/>
            <p:nvPr/>
          </p:nvSpPr>
          <p:spPr>
            <a:xfrm>
              <a:off x="4047271" y="3404490"/>
              <a:ext cx="482385" cy="9620"/>
            </a:xfrm>
            <a:custGeom>
              <a:rect b="b" l="l" r="r" t="t"/>
              <a:pathLst>
                <a:path extrusionOk="0" h="214" w="10731">
                  <a:moveTo>
                    <a:pt x="10730" y="1"/>
                  </a:moveTo>
                  <a:lnTo>
                    <a:pt x="1" y="31"/>
                  </a:lnTo>
                  <a:lnTo>
                    <a:pt x="1" y="213"/>
                  </a:lnTo>
                  <a:lnTo>
                    <a:pt x="10396" y="92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g920383631f_0_8"/>
            <p:cNvSpPr/>
            <p:nvPr/>
          </p:nvSpPr>
          <p:spPr>
            <a:xfrm>
              <a:off x="4058195" y="3430472"/>
              <a:ext cx="344381" cy="16408"/>
            </a:xfrm>
            <a:custGeom>
              <a:rect b="b" l="l" r="r" t="t"/>
              <a:pathLst>
                <a:path extrusionOk="0" h="365" w="7661">
                  <a:moveTo>
                    <a:pt x="1" y="0"/>
                  </a:moveTo>
                  <a:lnTo>
                    <a:pt x="1" y="183"/>
                  </a:lnTo>
                  <a:lnTo>
                    <a:pt x="7296" y="365"/>
                  </a:lnTo>
                  <a:lnTo>
                    <a:pt x="7660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g920383631f_0_8"/>
            <p:cNvSpPr/>
            <p:nvPr/>
          </p:nvSpPr>
          <p:spPr>
            <a:xfrm>
              <a:off x="4070512" y="3457804"/>
              <a:ext cx="189969" cy="30073"/>
            </a:xfrm>
            <a:custGeom>
              <a:rect b="b" l="l" r="r" t="t"/>
              <a:pathLst>
                <a:path extrusionOk="0" h="669" w="4226">
                  <a:moveTo>
                    <a:pt x="31" y="0"/>
                  </a:moveTo>
                  <a:lnTo>
                    <a:pt x="0" y="182"/>
                  </a:lnTo>
                  <a:lnTo>
                    <a:pt x="3891" y="669"/>
                  </a:lnTo>
                  <a:lnTo>
                    <a:pt x="4225" y="57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g920383631f_0_8"/>
            <p:cNvSpPr/>
            <p:nvPr/>
          </p:nvSpPr>
          <p:spPr>
            <a:xfrm>
              <a:off x="3366825" y="3543843"/>
              <a:ext cx="54707" cy="157199"/>
            </a:xfrm>
            <a:custGeom>
              <a:rect b="b" l="l" r="r" t="t"/>
              <a:pathLst>
                <a:path extrusionOk="0" fill="none" h="3497" w="1217">
                  <a:moveTo>
                    <a:pt x="1" y="1"/>
                  </a:moveTo>
                  <a:lnTo>
                    <a:pt x="1216" y="349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g920383631f_0_8"/>
            <p:cNvSpPr/>
            <p:nvPr/>
          </p:nvSpPr>
          <p:spPr>
            <a:xfrm>
              <a:off x="3174159" y="3606731"/>
              <a:ext cx="56056" cy="159896"/>
            </a:xfrm>
            <a:custGeom>
              <a:rect b="b" l="l" r="r" t="t"/>
              <a:pathLst>
                <a:path extrusionOk="0" fill="none" h="3557" w="1247">
                  <a:moveTo>
                    <a:pt x="1" y="0"/>
                  </a:moveTo>
                  <a:lnTo>
                    <a:pt x="1247" y="355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g920383631f_0_8"/>
            <p:cNvSpPr/>
            <p:nvPr/>
          </p:nvSpPr>
          <p:spPr>
            <a:xfrm>
              <a:off x="3537600" y="3486483"/>
              <a:ext cx="56101" cy="154457"/>
            </a:xfrm>
            <a:custGeom>
              <a:rect b="b" l="l" r="r" t="t"/>
              <a:pathLst>
                <a:path extrusionOk="0" fill="none" h="3436" w="1248">
                  <a:moveTo>
                    <a:pt x="1" y="0"/>
                  </a:moveTo>
                  <a:lnTo>
                    <a:pt x="1247" y="3435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g920383631f_0_8"/>
            <p:cNvSpPr/>
            <p:nvPr/>
          </p:nvSpPr>
          <p:spPr>
            <a:xfrm>
              <a:off x="3782186" y="3404490"/>
              <a:ext cx="56056" cy="155805"/>
            </a:xfrm>
            <a:custGeom>
              <a:rect b="b" l="l" r="r" t="t"/>
              <a:pathLst>
                <a:path extrusionOk="0" fill="none" h="3466" w="1247">
                  <a:moveTo>
                    <a:pt x="1" y="1"/>
                  </a:moveTo>
                  <a:lnTo>
                    <a:pt x="1247" y="3466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g920383631f_0_8"/>
            <p:cNvSpPr/>
            <p:nvPr/>
          </p:nvSpPr>
          <p:spPr>
            <a:xfrm>
              <a:off x="2985628" y="3670923"/>
              <a:ext cx="57404" cy="161290"/>
            </a:xfrm>
            <a:custGeom>
              <a:rect b="b" l="l" r="r" t="t"/>
              <a:pathLst>
                <a:path extrusionOk="0" fill="none" h="3588" w="1277">
                  <a:moveTo>
                    <a:pt x="0" y="1"/>
                  </a:moveTo>
                  <a:lnTo>
                    <a:pt x="1277" y="3587"/>
                  </a:lnTo>
                </a:path>
              </a:pathLst>
            </a:custGeom>
            <a:noFill/>
            <a:ln cap="flat" cmpd="sng" w="9525">
              <a:solidFill>
                <a:srgbClr val="171717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g920383631f_0_8"/>
            <p:cNvSpPr/>
            <p:nvPr/>
          </p:nvSpPr>
          <p:spPr>
            <a:xfrm>
              <a:off x="2157603" y="3883369"/>
              <a:ext cx="116157" cy="243822"/>
            </a:xfrm>
            <a:custGeom>
              <a:rect b="b" l="l" r="r" t="t"/>
              <a:pathLst>
                <a:path extrusionOk="0" h="5424" w="2584">
                  <a:moveTo>
                    <a:pt x="522" y="1"/>
                  </a:moveTo>
                  <a:cubicBezTo>
                    <a:pt x="480" y="1"/>
                    <a:pt x="437" y="6"/>
                    <a:pt x="395" y="16"/>
                  </a:cubicBezTo>
                  <a:cubicBezTo>
                    <a:pt x="152" y="108"/>
                    <a:pt x="0" y="381"/>
                    <a:pt x="92" y="624"/>
                  </a:cubicBezTo>
                  <a:lnTo>
                    <a:pt x="1611" y="5093"/>
                  </a:lnTo>
                  <a:cubicBezTo>
                    <a:pt x="1684" y="5287"/>
                    <a:pt x="1874" y="5423"/>
                    <a:pt x="2071" y="5423"/>
                  </a:cubicBezTo>
                  <a:cubicBezTo>
                    <a:pt x="2121" y="5423"/>
                    <a:pt x="2171" y="5415"/>
                    <a:pt x="2219" y="5396"/>
                  </a:cubicBezTo>
                  <a:cubicBezTo>
                    <a:pt x="2462" y="5305"/>
                    <a:pt x="2584" y="5032"/>
                    <a:pt x="2493" y="4789"/>
                  </a:cubicBezTo>
                  <a:lnTo>
                    <a:pt x="973" y="320"/>
                  </a:lnTo>
                  <a:cubicBezTo>
                    <a:pt x="923" y="119"/>
                    <a:pt x="726" y="1"/>
                    <a:pt x="52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g920383631f_0_8"/>
            <p:cNvSpPr/>
            <p:nvPr/>
          </p:nvSpPr>
          <p:spPr>
            <a:xfrm>
              <a:off x="1944438" y="3700997"/>
              <a:ext cx="271963" cy="310217"/>
            </a:xfrm>
            <a:custGeom>
              <a:rect b="b" l="l" r="r" t="t"/>
              <a:pathLst>
                <a:path extrusionOk="0" h="6901" w="6050">
                  <a:moveTo>
                    <a:pt x="3982" y="0"/>
                  </a:moveTo>
                  <a:cubicBezTo>
                    <a:pt x="1581" y="1004"/>
                    <a:pt x="487" y="3466"/>
                    <a:pt x="1" y="4985"/>
                  </a:cubicBezTo>
                  <a:cubicBezTo>
                    <a:pt x="1642" y="5928"/>
                    <a:pt x="3192" y="6536"/>
                    <a:pt x="4469" y="6900"/>
                  </a:cubicBezTo>
                  <a:cubicBezTo>
                    <a:pt x="4469" y="5806"/>
                    <a:pt x="4682" y="3739"/>
                    <a:pt x="6049" y="2037"/>
                  </a:cubicBezTo>
                  <a:lnTo>
                    <a:pt x="3982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g920383631f_0_8"/>
            <p:cNvSpPr/>
            <p:nvPr/>
          </p:nvSpPr>
          <p:spPr>
            <a:xfrm>
              <a:off x="1948525" y="3094550"/>
              <a:ext cx="413996" cy="259421"/>
            </a:xfrm>
            <a:custGeom>
              <a:rect b="b" l="l" r="r" t="t"/>
              <a:pathLst>
                <a:path extrusionOk="0" h="5771" w="9971">
                  <a:moveTo>
                    <a:pt x="5828" y="1"/>
                  </a:moveTo>
                  <a:cubicBezTo>
                    <a:pt x="4124" y="1"/>
                    <a:pt x="2028" y="576"/>
                    <a:pt x="1" y="1546"/>
                  </a:cubicBezTo>
                  <a:cubicBezTo>
                    <a:pt x="2372" y="1546"/>
                    <a:pt x="6384" y="2124"/>
                    <a:pt x="7691" y="5771"/>
                  </a:cubicBezTo>
                  <a:cubicBezTo>
                    <a:pt x="9150" y="4130"/>
                    <a:pt x="9971" y="2367"/>
                    <a:pt x="8816" y="1060"/>
                  </a:cubicBezTo>
                  <a:cubicBezTo>
                    <a:pt x="8175" y="328"/>
                    <a:pt x="7113" y="1"/>
                    <a:pt x="582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g920383631f_0_8"/>
            <p:cNvSpPr/>
            <p:nvPr/>
          </p:nvSpPr>
          <p:spPr>
            <a:xfrm>
              <a:off x="2145286" y="3792520"/>
              <a:ext cx="129868" cy="247374"/>
            </a:xfrm>
            <a:custGeom>
              <a:rect b="b" l="l" r="r" t="t"/>
              <a:pathLst>
                <a:path extrusionOk="0" h="5503" w="2889">
                  <a:moveTo>
                    <a:pt x="1581" y="1"/>
                  </a:moveTo>
                  <a:cubicBezTo>
                    <a:pt x="214" y="1703"/>
                    <a:pt x="1" y="3770"/>
                    <a:pt x="1" y="4864"/>
                  </a:cubicBezTo>
                  <a:cubicBezTo>
                    <a:pt x="1733" y="5381"/>
                    <a:pt x="2888" y="5503"/>
                    <a:pt x="2888" y="5503"/>
                  </a:cubicBezTo>
                  <a:lnTo>
                    <a:pt x="2888" y="1004"/>
                  </a:lnTo>
                  <a:lnTo>
                    <a:pt x="1581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g920383631f_0_8"/>
            <p:cNvSpPr/>
            <p:nvPr/>
          </p:nvSpPr>
          <p:spPr>
            <a:xfrm>
              <a:off x="1729925" y="3164039"/>
              <a:ext cx="564334" cy="303339"/>
            </a:xfrm>
            <a:custGeom>
              <a:rect b="b" l="l" r="r" t="t"/>
              <a:pathLst>
                <a:path extrusionOk="0" h="6748" w="12554">
                  <a:moveTo>
                    <a:pt x="4864" y="0"/>
                  </a:moveTo>
                  <a:cubicBezTo>
                    <a:pt x="3101" y="851"/>
                    <a:pt x="1399" y="2006"/>
                    <a:pt x="0" y="3344"/>
                  </a:cubicBezTo>
                  <a:cubicBezTo>
                    <a:pt x="592" y="3265"/>
                    <a:pt x="1305" y="3204"/>
                    <a:pt x="2082" y="3204"/>
                  </a:cubicBezTo>
                  <a:cubicBezTo>
                    <a:pt x="4624" y="3204"/>
                    <a:pt x="7856" y="3862"/>
                    <a:pt x="9788" y="6748"/>
                  </a:cubicBezTo>
                  <a:cubicBezTo>
                    <a:pt x="10761" y="5988"/>
                    <a:pt x="11764" y="5106"/>
                    <a:pt x="12554" y="4225"/>
                  </a:cubicBezTo>
                  <a:cubicBezTo>
                    <a:pt x="11277" y="578"/>
                    <a:pt x="7235" y="0"/>
                    <a:pt x="486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g920383631f_0_8"/>
            <p:cNvSpPr/>
            <p:nvPr/>
          </p:nvSpPr>
          <p:spPr>
            <a:xfrm>
              <a:off x="1598754" y="3308022"/>
              <a:ext cx="571166" cy="256364"/>
            </a:xfrm>
            <a:custGeom>
              <a:rect b="b" l="l" r="r" t="t"/>
              <a:pathLst>
                <a:path extrusionOk="0" h="5703" w="12706">
                  <a:moveTo>
                    <a:pt x="5000" y="1"/>
                  </a:moveTo>
                  <a:cubicBezTo>
                    <a:pt x="4223" y="1"/>
                    <a:pt x="3510" y="62"/>
                    <a:pt x="2918" y="141"/>
                  </a:cubicBezTo>
                  <a:cubicBezTo>
                    <a:pt x="1399" y="1630"/>
                    <a:pt x="274" y="3362"/>
                    <a:pt x="0" y="5156"/>
                  </a:cubicBezTo>
                  <a:cubicBezTo>
                    <a:pt x="61" y="5338"/>
                    <a:pt x="152" y="5521"/>
                    <a:pt x="244" y="5703"/>
                  </a:cubicBezTo>
                  <a:cubicBezTo>
                    <a:pt x="1339" y="5126"/>
                    <a:pt x="3503" y="4209"/>
                    <a:pt x="6113" y="4209"/>
                  </a:cubicBezTo>
                  <a:cubicBezTo>
                    <a:pt x="7487" y="4209"/>
                    <a:pt x="8986" y="4464"/>
                    <a:pt x="10517" y="5156"/>
                  </a:cubicBezTo>
                  <a:cubicBezTo>
                    <a:pt x="11156" y="4730"/>
                    <a:pt x="11916" y="4183"/>
                    <a:pt x="12706" y="3545"/>
                  </a:cubicBezTo>
                  <a:cubicBezTo>
                    <a:pt x="10774" y="659"/>
                    <a:pt x="7542" y="1"/>
                    <a:pt x="5000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g920383631f_0_8"/>
            <p:cNvSpPr/>
            <p:nvPr/>
          </p:nvSpPr>
          <p:spPr>
            <a:xfrm>
              <a:off x="1775012" y="3609428"/>
              <a:ext cx="348472" cy="315701"/>
            </a:xfrm>
            <a:custGeom>
              <a:rect b="b" l="l" r="r" t="t"/>
              <a:pathLst>
                <a:path extrusionOk="0" h="7023" w="7752">
                  <a:moveTo>
                    <a:pt x="5654" y="1"/>
                  </a:moveTo>
                  <a:cubicBezTo>
                    <a:pt x="2432" y="609"/>
                    <a:pt x="760" y="2858"/>
                    <a:pt x="1" y="4135"/>
                  </a:cubicBezTo>
                  <a:cubicBezTo>
                    <a:pt x="1247" y="5351"/>
                    <a:pt x="2523" y="6262"/>
                    <a:pt x="3770" y="7022"/>
                  </a:cubicBezTo>
                  <a:cubicBezTo>
                    <a:pt x="4256" y="5503"/>
                    <a:pt x="5350" y="3041"/>
                    <a:pt x="7751" y="2068"/>
                  </a:cubicBezTo>
                  <a:lnTo>
                    <a:pt x="565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g920383631f_0_8"/>
            <p:cNvSpPr/>
            <p:nvPr/>
          </p:nvSpPr>
          <p:spPr>
            <a:xfrm>
              <a:off x="1609677" y="3497227"/>
              <a:ext cx="461887" cy="298080"/>
            </a:xfrm>
            <a:custGeom>
              <a:rect b="b" l="l" r="r" t="t"/>
              <a:pathLst>
                <a:path extrusionOk="0" h="6631" w="10275">
                  <a:moveTo>
                    <a:pt x="5870" y="0"/>
                  </a:moveTo>
                  <a:cubicBezTo>
                    <a:pt x="3260" y="0"/>
                    <a:pt x="1096" y="917"/>
                    <a:pt x="1" y="1494"/>
                  </a:cubicBezTo>
                  <a:cubicBezTo>
                    <a:pt x="1034" y="3591"/>
                    <a:pt x="2311" y="5293"/>
                    <a:pt x="3709" y="6631"/>
                  </a:cubicBezTo>
                  <a:cubicBezTo>
                    <a:pt x="4438" y="5354"/>
                    <a:pt x="6110" y="3105"/>
                    <a:pt x="9332" y="2467"/>
                  </a:cubicBezTo>
                  <a:lnTo>
                    <a:pt x="8755" y="1919"/>
                  </a:lnTo>
                  <a:cubicBezTo>
                    <a:pt x="8755" y="1919"/>
                    <a:pt x="9393" y="1555"/>
                    <a:pt x="10274" y="947"/>
                  </a:cubicBezTo>
                  <a:cubicBezTo>
                    <a:pt x="8743" y="255"/>
                    <a:pt x="7244" y="0"/>
                    <a:pt x="587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g920383631f_0_8"/>
            <p:cNvSpPr/>
            <p:nvPr/>
          </p:nvSpPr>
          <p:spPr>
            <a:xfrm>
              <a:off x="1884337" y="3308831"/>
              <a:ext cx="445479" cy="588968"/>
            </a:xfrm>
            <a:custGeom>
              <a:rect b="b" l="l" r="r" t="t"/>
              <a:pathLst>
                <a:path extrusionOk="0" h="13102" w="9910">
                  <a:moveTo>
                    <a:pt x="9909" y="1"/>
                  </a:moveTo>
                  <a:cubicBezTo>
                    <a:pt x="9908" y="1"/>
                    <a:pt x="1915" y="3649"/>
                    <a:pt x="0" y="5442"/>
                  </a:cubicBezTo>
                  <a:cubicBezTo>
                    <a:pt x="1398" y="8694"/>
                    <a:pt x="8693" y="13101"/>
                    <a:pt x="8693" y="13101"/>
                  </a:cubicBezTo>
                  <a:lnTo>
                    <a:pt x="8693" y="11764"/>
                  </a:lnTo>
                  <a:cubicBezTo>
                    <a:pt x="7356" y="10943"/>
                    <a:pt x="2645" y="6110"/>
                    <a:pt x="2645" y="6110"/>
                  </a:cubicBezTo>
                  <a:lnTo>
                    <a:pt x="4681" y="4803"/>
                  </a:lnTo>
                  <a:cubicBezTo>
                    <a:pt x="4681" y="4803"/>
                    <a:pt x="4681" y="4803"/>
                    <a:pt x="4681" y="4773"/>
                  </a:cubicBezTo>
                  <a:cubicBezTo>
                    <a:pt x="5836" y="3983"/>
                    <a:pt x="7356" y="2889"/>
                    <a:pt x="8389" y="1855"/>
                  </a:cubicBezTo>
                  <a:cubicBezTo>
                    <a:pt x="8359" y="1825"/>
                    <a:pt x="9909" y="1"/>
                    <a:pt x="99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g920383631f_0_8"/>
            <p:cNvSpPr/>
            <p:nvPr/>
          </p:nvSpPr>
          <p:spPr>
            <a:xfrm>
              <a:off x="3646924" y="3532919"/>
              <a:ext cx="46526" cy="77948"/>
            </a:xfrm>
            <a:custGeom>
              <a:rect b="b" l="l" r="r" t="t"/>
              <a:pathLst>
                <a:path extrusionOk="0" h="1734" w="1035">
                  <a:moveTo>
                    <a:pt x="1" y="1"/>
                  </a:moveTo>
                  <a:lnTo>
                    <a:pt x="1034" y="1733"/>
                  </a:lnTo>
                  <a:cubicBezTo>
                    <a:pt x="761" y="85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g920383631f_0_8"/>
            <p:cNvSpPr/>
            <p:nvPr/>
          </p:nvSpPr>
          <p:spPr>
            <a:xfrm>
              <a:off x="3671513" y="3480999"/>
              <a:ext cx="65631" cy="103885"/>
            </a:xfrm>
            <a:custGeom>
              <a:rect b="b" l="l" r="r" t="t"/>
              <a:pathLst>
                <a:path extrusionOk="0" h="2311" w="1460">
                  <a:moveTo>
                    <a:pt x="1" y="1"/>
                  </a:moveTo>
                  <a:lnTo>
                    <a:pt x="1460" y="2311"/>
                  </a:lnTo>
                  <a:cubicBezTo>
                    <a:pt x="1125" y="10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g920383631f_0_8"/>
          <p:cNvGrpSpPr/>
          <p:nvPr/>
        </p:nvGrpSpPr>
        <p:grpSpPr>
          <a:xfrm rot="-8954026">
            <a:off x="8780745" y="1787280"/>
            <a:ext cx="2950288" cy="4871777"/>
            <a:chOff x="2135062" y="1493406"/>
            <a:chExt cx="2212874" cy="3654094"/>
          </a:xfrm>
        </p:grpSpPr>
        <p:sp>
          <p:nvSpPr>
            <p:cNvPr id="2228" name="Google Shape;2228;g920383631f_0_8"/>
            <p:cNvSpPr/>
            <p:nvPr/>
          </p:nvSpPr>
          <p:spPr>
            <a:xfrm>
              <a:off x="4171440" y="2946660"/>
              <a:ext cx="95785" cy="16868"/>
            </a:xfrm>
            <a:custGeom>
              <a:rect b="b" l="l" r="r" t="t"/>
              <a:pathLst>
                <a:path extrusionOk="0" h="364" w="2067">
                  <a:moveTo>
                    <a:pt x="1654" y="0"/>
                  </a:moveTo>
                  <a:cubicBezTo>
                    <a:pt x="1316" y="0"/>
                    <a:pt x="768" y="63"/>
                    <a:pt x="0" y="363"/>
                  </a:cubicBezTo>
                  <a:lnTo>
                    <a:pt x="2052" y="31"/>
                  </a:lnTo>
                  <a:lnTo>
                    <a:pt x="2052" y="31"/>
                  </a:lnTo>
                  <a:cubicBezTo>
                    <a:pt x="2055" y="31"/>
                    <a:pt x="2057" y="31"/>
                    <a:pt x="2059" y="31"/>
                  </a:cubicBezTo>
                  <a:cubicBezTo>
                    <a:pt x="2064" y="31"/>
                    <a:pt x="2067" y="31"/>
                    <a:pt x="2067" y="29"/>
                  </a:cubicBezTo>
                  <a:lnTo>
                    <a:pt x="2067" y="29"/>
                  </a:lnTo>
                  <a:lnTo>
                    <a:pt x="2052" y="31"/>
                  </a:lnTo>
                  <a:lnTo>
                    <a:pt x="2052" y="31"/>
                  </a:lnTo>
                  <a:cubicBezTo>
                    <a:pt x="2010" y="28"/>
                    <a:pt x="1878" y="0"/>
                    <a:pt x="1654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9" name="Google Shape;2229;g920383631f_0_8"/>
            <p:cNvGrpSpPr/>
            <p:nvPr/>
          </p:nvGrpSpPr>
          <p:grpSpPr>
            <a:xfrm>
              <a:off x="2135062" y="1493406"/>
              <a:ext cx="2212874" cy="3654094"/>
              <a:chOff x="14414750" y="5655625"/>
              <a:chExt cx="1193825" cy="1971350"/>
            </a:xfrm>
          </p:grpSpPr>
          <p:sp>
            <p:nvSpPr>
              <p:cNvPr id="2230" name="Google Shape;2230;g920383631f_0_8"/>
              <p:cNvSpPr/>
              <p:nvPr/>
            </p:nvSpPr>
            <p:spPr>
              <a:xfrm>
                <a:off x="14782550" y="6626525"/>
                <a:ext cx="430875" cy="151550"/>
              </a:xfrm>
              <a:custGeom>
                <a:rect b="b" l="l" r="r" t="t"/>
                <a:pathLst>
                  <a:path extrusionOk="0" h="6062" w="17235">
                    <a:moveTo>
                      <a:pt x="14863" y="0"/>
                    </a:moveTo>
                    <a:cubicBezTo>
                      <a:pt x="9413" y="0"/>
                      <a:pt x="810" y="3031"/>
                      <a:pt x="0" y="6061"/>
                    </a:cubicBezTo>
                    <a:cubicBezTo>
                      <a:pt x="0" y="6061"/>
                      <a:pt x="15532" y="1988"/>
                      <a:pt x="17235" y="256"/>
                    </a:cubicBezTo>
                    <a:cubicBezTo>
                      <a:pt x="16560" y="81"/>
                      <a:pt x="15754" y="0"/>
                      <a:pt x="14863" y="0"/>
                    </a:cubicBezTo>
                    <a:close/>
                  </a:path>
                </a:pathLst>
              </a:custGeom>
              <a:solidFill>
                <a:srgbClr val="795674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1" name="Google Shape;2231;g920383631f_0_8"/>
              <p:cNvSpPr/>
              <p:nvPr/>
            </p:nvSpPr>
            <p:spPr>
              <a:xfrm>
                <a:off x="14872975" y="7535650"/>
                <a:ext cx="57775" cy="88175"/>
              </a:xfrm>
              <a:custGeom>
                <a:rect b="b" l="l" r="r" t="t"/>
                <a:pathLst>
                  <a:path extrusionOk="0" h="3527" w="2311">
                    <a:moveTo>
                      <a:pt x="1611" y="1"/>
                    </a:moveTo>
                    <a:cubicBezTo>
                      <a:pt x="1247" y="183"/>
                      <a:pt x="669" y="457"/>
                      <a:pt x="0" y="822"/>
                    </a:cubicBezTo>
                    <a:cubicBezTo>
                      <a:pt x="517" y="1946"/>
                      <a:pt x="1003" y="2919"/>
                      <a:pt x="1429" y="3527"/>
                    </a:cubicBezTo>
                    <a:cubicBezTo>
                      <a:pt x="2310" y="2980"/>
                      <a:pt x="2128" y="852"/>
                      <a:pt x="1702" y="183"/>
                    </a:cubicBezTo>
                    <a:cubicBezTo>
                      <a:pt x="1672" y="153"/>
                      <a:pt x="1642" y="92"/>
                      <a:pt x="1611" y="1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g920383631f_0_8"/>
              <p:cNvSpPr/>
              <p:nvPr/>
            </p:nvSpPr>
            <p:spPr>
              <a:xfrm>
                <a:off x="14786350" y="7283375"/>
                <a:ext cx="129200" cy="272825"/>
              </a:xfrm>
              <a:custGeom>
                <a:rect b="b" l="l" r="r" t="t"/>
                <a:pathLst>
                  <a:path extrusionOk="0" h="10913" w="5168">
                    <a:moveTo>
                      <a:pt x="2584" y="1"/>
                    </a:moveTo>
                    <a:cubicBezTo>
                      <a:pt x="2462" y="213"/>
                      <a:pt x="973" y="1308"/>
                      <a:pt x="0" y="2037"/>
                    </a:cubicBezTo>
                    <a:cubicBezTo>
                      <a:pt x="578" y="3648"/>
                      <a:pt x="2097" y="7843"/>
                      <a:pt x="3465" y="10913"/>
                    </a:cubicBezTo>
                    <a:cubicBezTo>
                      <a:pt x="4164" y="10548"/>
                      <a:pt x="4712" y="10274"/>
                      <a:pt x="5076" y="10092"/>
                    </a:cubicBezTo>
                    <a:cubicBezTo>
                      <a:pt x="4681" y="8724"/>
                      <a:pt x="5167" y="2888"/>
                      <a:pt x="5167" y="2888"/>
                    </a:cubicBezTo>
                    <a:lnTo>
                      <a:pt x="2584" y="1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g920383631f_0_8"/>
              <p:cNvSpPr/>
              <p:nvPr/>
            </p:nvSpPr>
            <p:spPr>
              <a:xfrm>
                <a:off x="14765825" y="7334300"/>
                <a:ext cx="142875" cy="292675"/>
              </a:xfrm>
              <a:custGeom>
                <a:rect b="b" l="l" r="r" t="t"/>
                <a:pathLst>
                  <a:path extrusionOk="0" h="11707" w="5715">
                    <a:moveTo>
                      <a:pt x="821" y="0"/>
                    </a:moveTo>
                    <a:cubicBezTo>
                      <a:pt x="335" y="334"/>
                      <a:pt x="1" y="578"/>
                      <a:pt x="1" y="578"/>
                    </a:cubicBezTo>
                    <a:cubicBezTo>
                      <a:pt x="1" y="578"/>
                      <a:pt x="1490" y="6322"/>
                      <a:pt x="3070" y="9514"/>
                    </a:cubicBezTo>
                    <a:cubicBezTo>
                      <a:pt x="3618" y="10608"/>
                      <a:pt x="4165" y="11398"/>
                      <a:pt x="4681" y="11581"/>
                    </a:cubicBezTo>
                    <a:cubicBezTo>
                      <a:pt x="4885" y="11668"/>
                      <a:pt x="5074" y="11706"/>
                      <a:pt x="5243" y="11706"/>
                    </a:cubicBezTo>
                    <a:cubicBezTo>
                      <a:pt x="5428" y="11706"/>
                      <a:pt x="5588" y="11660"/>
                      <a:pt x="5715" y="11581"/>
                    </a:cubicBezTo>
                    <a:cubicBezTo>
                      <a:pt x="5289" y="10973"/>
                      <a:pt x="4803" y="10000"/>
                      <a:pt x="4286" y="8876"/>
                    </a:cubicBezTo>
                    <a:cubicBezTo>
                      <a:pt x="2918" y="5806"/>
                      <a:pt x="1399" y="1611"/>
                      <a:pt x="821" y="0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g920383631f_0_8"/>
              <p:cNvSpPr/>
              <p:nvPr/>
            </p:nvSpPr>
            <p:spPr>
              <a:xfrm>
                <a:off x="15219475" y="7284125"/>
                <a:ext cx="241675" cy="48675"/>
              </a:xfrm>
              <a:custGeom>
                <a:rect b="b" l="l" r="r" t="t"/>
                <a:pathLst>
                  <a:path extrusionOk="0" h="1947" w="9667">
                    <a:moveTo>
                      <a:pt x="153" y="1"/>
                    </a:moveTo>
                    <a:cubicBezTo>
                      <a:pt x="153" y="609"/>
                      <a:pt x="153" y="1095"/>
                      <a:pt x="122" y="1217"/>
                    </a:cubicBezTo>
                    <a:cubicBezTo>
                      <a:pt x="1" y="1612"/>
                      <a:pt x="9667" y="1946"/>
                      <a:pt x="9667" y="1946"/>
                    </a:cubicBezTo>
                    <a:cubicBezTo>
                      <a:pt x="9667" y="1946"/>
                      <a:pt x="9606" y="1490"/>
                      <a:pt x="9393" y="974"/>
                    </a:cubicBezTo>
                    <a:cubicBezTo>
                      <a:pt x="6809" y="700"/>
                      <a:pt x="1672" y="123"/>
                      <a:pt x="153" y="1"/>
                    </a:cubicBezTo>
                    <a:close/>
                  </a:path>
                </a:pathLst>
              </a:custGeom>
              <a:solidFill>
                <a:srgbClr val="DEE4F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g920383631f_0_8"/>
              <p:cNvSpPr/>
              <p:nvPr/>
            </p:nvSpPr>
            <p:spPr>
              <a:xfrm>
                <a:off x="15222525" y="7167125"/>
                <a:ext cx="183900" cy="133750"/>
              </a:xfrm>
              <a:custGeom>
                <a:rect b="b" l="l" r="r" t="t"/>
                <a:pathLst>
                  <a:path extrusionOk="0" h="5350" w="7356">
                    <a:moveTo>
                      <a:pt x="0" y="0"/>
                    </a:moveTo>
                    <a:cubicBezTo>
                      <a:pt x="0" y="0"/>
                      <a:pt x="61" y="2918"/>
                      <a:pt x="31" y="4681"/>
                    </a:cubicBezTo>
                    <a:cubicBezTo>
                      <a:pt x="1095" y="4772"/>
                      <a:pt x="3861" y="5046"/>
                      <a:pt x="6353" y="5350"/>
                    </a:cubicBezTo>
                    <a:cubicBezTo>
                      <a:pt x="6718" y="4833"/>
                      <a:pt x="7113" y="4438"/>
                      <a:pt x="7356" y="4225"/>
                    </a:cubicBezTo>
                    <a:cubicBezTo>
                      <a:pt x="7295" y="4225"/>
                      <a:pt x="7234" y="4225"/>
                      <a:pt x="7174" y="4255"/>
                    </a:cubicBezTo>
                    <a:cubicBezTo>
                      <a:pt x="7079" y="4274"/>
                      <a:pt x="6985" y="4283"/>
                      <a:pt x="6891" y="4283"/>
                    </a:cubicBezTo>
                    <a:cubicBezTo>
                      <a:pt x="5010" y="4283"/>
                      <a:pt x="3465" y="669"/>
                      <a:pt x="3465" y="6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g920383631f_0_8"/>
              <p:cNvSpPr/>
              <p:nvPr/>
            </p:nvSpPr>
            <p:spPr>
              <a:xfrm>
                <a:off x="15381350" y="7272450"/>
                <a:ext cx="72950" cy="36025"/>
              </a:xfrm>
              <a:custGeom>
                <a:rect b="b" l="l" r="r" t="t"/>
                <a:pathLst>
                  <a:path extrusionOk="0" h="1441" w="2918">
                    <a:moveTo>
                      <a:pt x="1204" y="0"/>
                    </a:moveTo>
                    <a:cubicBezTo>
                      <a:pt x="1139" y="0"/>
                      <a:pt x="1072" y="4"/>
                      <a:pt x="1003" y="12"/>
                    </a:cubicBezTo>
                    <a:cubicBezTo>
                      <a:pt x="760" y="225"/>
                      <a:pt x="365" y="620"/>
                      <a:pt x="0" y="1106"/>
                    </a:cubicBezTo>
                    <a:cubicBezTo>
                      <a:pt x="1094" y="1228"/>
                      <a:pt x="2128" y="1349"/>
                      <a:pt x="2918" y="1441"/>
                    </a:cubicBezTo>
                    <a:cubicBezTo>
                      <a:pt x="2662" y="787"/>
                      <a:pt x="2141" y="0"/>
                      <a:pt x="1204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g920383631f_0_8"/>
              <p:cNvSpPr/>
              <p:nvPr/>
            </p:nvSpPr>
            <p:spPr>
              <a:xfrm>
                <a:off x="14816750" y="7204350"/>
                <a:ext cx="169475" cy="160350"/>
              </a:xfrm>
              <a:custGeom>
                <a:rect b="b" l="l" r="r" t="t"/>
                <a:pathLst>
                  <a:path extrusionOk="0" h="6414" w="6779">
                    <a:moveTo>
                      <a:pt x="1429" y="0"/>
                    </a:moveTo>
                    <a:cubicBezTo>
                      <a:pt x="638" y="1003"/>
                      <a:pt x="669" y="2888"/>
                      <a:pt x="669" y="2888"/>
                    </a:cubicBezTo>
                    <a:cubicBezTo>
                      <a:pt x="669" y="2888"/>
                      <a:pt x="0" y="5715"/>
                      <a:pt x="4073" y="6414"/>
                    </a:cubicBezTo>
                    <a:cubicBezTo>
                      <a:pt x="6778" y="3982"/>
                      <a:pt x="6414" y="3830"/>
                      <a:pt x="6414" y="3830"/>
                    </a:cubicBezTo>
                    <a:cubicBezTo>
                      <a:pt x="6414" y="3830"/>
                      <a:pt x="2249" y="1915"/>
                      <a:pt x="1429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g920383631f_0_8"/>
              <p:cNvSpPr/>
              <p:nvPr/>
            </p:nvSpPr>
            <p:spPr>
              <a:xfrm>
                <a:off x="15198975" y="7115450"/>
                <a:ext cx="156550" cy="80025"/>
              </a:xfrm>
              <a:custGeom>
                <a:rect b="b" l="l" r="r" t="t"/>
                <a:pathLst>
                  <a:path extrusionOk="0" h="3201" w="6262">
                    <a:moveTo>
                      <a:pt x="0" y="0"/>
                    </a:moveTo>
                    <a:cubicBezTo>
                      <a:pt x="0" y="0"/>
                      <a:pt x="243" y="2158"/>
                      <a:pt x="973" y="2645"/>
                    </a:cubicBezTo>
                    <a:cubicBezTo>
                      <a:pt x="1404" y="2963"/>
                      <a:pt x="2644" y="3201"/>
                      <a:pt x="3674" y="3201"/>
                    </a:cubicBezTo>
                    <a:cubicBezTo>
                      <a:pt x="4314" y="3201"/>
                      <a:pt x="4874" y="3109"/>
                      <a:pt x="5107" y="2888"/>
                    </a:cubicBezTo>
                    <a:cubicBezTo>
                      <a:pt x="5714" y="2310"/>
                      <a:pt x="6262" y="213"/>
                      <a:pt x="6262" y="213"/>
                    </a:cubicBezTo>
                    <a:lnTo>
                      <a:pt x="6262" y="213"/>
                    </a:lnTo>
                    <a:cubicBezTo>
                      <a:pt x="6261" y="213"/>
                      <a:pt x="4848" y="456"/>
                      <a:pt x="3206" y="456"/>
                    </a:cubicBezTo>
                    <a:cubicBezTo>
                      <a:pt x="2124" y="456"/>
                      <a:pt x="942" y="350"/>
                      <a:pt x="0" y="0"/>
                    </a:cubicBezTo>
                    <a:close/>
                  </a:path>
                </a:pathLst>
              </a:custGeom>
              <a:solidFill>
                <a:srgbClr val="ECEFF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g920383631f_0_8"/>
              <p:cNvSpPr/>
              <p:nvPr/>
            </p:nvSpPr>
            <p:spPr>
              <a:xfrm>
                <a:off x="14816750" y="6616200"/>
                <a:ext cx="369325" cy="660350"/>
              </a:xfrm>
              <a:custGeom>
                <a:rect b="b" l="l" r="r" t="t"/>
                <a:pathLst>
                  <a:path extrusionOk="0" h="26414" w="14773">
                    <a:moveTo>
                      <a:pt x="12918" y="0"/>
                    </a:moveTo>
                    <a:lnTo>
                      <a:pt x="0" y="4833"/>
                    </a:lnTo>
                    <a:cubicBezTo>
                      <a:pt x="0" y="4833"/>
                      <a:pt x="182" y="13070"/>
                      <a:pt x="5441" y="14955"/>
                    </a:cubicBezTo>
                    <a:cubicBezTo>
                      <a:pt x="3404" y="18450"/>
                      <a:pt x="1550" y="24712"/>
                      <a:pt x="1550" y="24712"/>
                    </a:cubicBezTo>
                    <a:lnTo>
                      <a:pt x="3009" y="26414"/>
                    </a:lnTo>
                    <a:cubicBezTo>
                      <a:pt x="5471" y="22888"/>
                      <a:pt x="9818" y="16353"/>
                      <a:pt x="9453" y="14803"/>
                    </a:cubicBezTo>
                    <a:cubicBezTo>
                      <a:pt x="8936" y="12675"/>
                      <a:pt x="4316" y="8724"/>
                      <a:pt x="4742" y="5775"/>
                    </a:cubicBezTo>
                    <a:cubicBezTo>
                      <a:pt x="7325" y="3617"/>
                      <a:pt x="12523" y="2006"/>
                      <a:pt x="14772" y="1398"/>
                    </a:cubicBezTo>
                    <a:cubicBezTo>
                      <a:pt x="13648" y="578"/>
                      <a:pt x="12918" y="0"/>
                      <a:pt x="12918" y="0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g920383631f_0_8"/>
              <p:cNvSpPr/>
              <p:nvPr/>
            </p:nvSpPr>
            <p:spPr>
              <a:xfrm>
                <a:off x="14889592" y="6651150"/>
                <a:ext cx="552450" cy="670250"/>
              </a:xfrm>
              <a:custGeom>
                <a:rect b="b" l="l" r="r" t="t"/>
                <a:pathLst>
                  <a:path extrusionOk="0" h="26810" w="22098">
                    <a:moveTo>
                      <a:pt x="11763" y="0"/>
                    </a:moveTo>
                    <a:cubicBezTo>
                      <a:pt x="9514" y="608"/>
                      <a:pt x="4316" y="2219"/>
                      <a:pt x="1733" y="4377"/>
                    </a:cubicBezTo>
                    <a:cubicBezTo>
                      <a:pt x="1307" y="7326"/>
                      <a:pt x="5927" y="11277"/>
                      <a:pt x="6444" y="13405"/>
                    </a:cubicBezTo>
                    <a:cubicBezTo>
                      <a:pt x="6809" y="14955"/>
                      <a:pt x="2462" y="21490"/>
                      <a:pt x="0" y="25016"/>
                    </a:cubicBezTo>
                    <a:lnTo>
                      <a:pt x="1550" y="26809"/>
                    </a:lnTo>
                    <a:cubicBezTo>
                      <a:pt x="1550" y="26809"/>
                      <a:pt x="8511" y="17691"/>
                      <a:pt x="8967" y="15958"/>
                    </a:cubicBezTo>
                    <a:cubicBezTo>
                      <a:pt x="9392" y="14195"/>
                      <a:pt x="6870" y="5990"/>
                      <a:pt x="6870" y="5988"/>
                    </a:cubicBezTo>
                    <a:lnTo>
                      <a:pt x="6870" y="5988"/>
                    </a:lnTo>
                    <a:cubicBezTo>
                      <a:pt x="6871" y="5989"/>
                      <a:pt x="12246" y="10669"/>
                      <a:pt x="14267" y="10669"/>
                    </a:cubicBezTo>
                    <a:cubicBezTo>
                      <a:pt x="14273" y="10669"/>
                      <a:pt x="14280" y="10669"/>
                      <a:pt x="14286" y="10669"/>
                    </a:cubicBezTo>
                    <a:lnTo>
                      <a:pt x="14286" y="10669"/>
                    </a:lnTo>
                    <a:cubicBezTo>
                      <a:pt x="14286" y="10669"/>
                      <a:pt x="11186" y="15259"/>
                      <a:pt x="13253" y="19514"/>
                    </a:cubicBezTo>
                    <a:cubicBezTo>
                      <a:pt x="14522" y="20069"/>
                      <a:pt x="15456" y="20234"/>
                      <a:pt x="16119" y="20234"/>
                    </a:cubicBezTo>
                    <a:cubicBezTo>
                      <a:pt x="17091" y="20234"/>
                      <a:pt x="17478" y="19879"/>
                      <a:pt x="17478" y="19879"/>
                    </a:cubicBezTo>
                    <a:cubicBezTo>
                      <a:pt x="17478" y="19879"/>
                      <a:pt x="22098" y="9119"/>
                      <a:pt x="21308" y="7569"/>
                    </a:cubicBezTo>
                    <a:cubicBezTo>
                      <a:pt x="21004" y="6991"/>
                      <a:pt x="14924" y="2371"/>
                      <a:pt x="11763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g920383631f_0_8"/>
              <p:cNvSpPr/>
              <p:nvPr/>
            </p:nvSpPr>
            <p:spPr>
              <a:xfrm>
                <a:off x="15485500" y="6442175"/>
                <a:ext cx="5275" cy="4025"/>
              </a:xfrm>
              <a:custGeom>
                <a:rect b="b" l="l" r="r" t="t"/>
                <a:pathLst>
                  <a:path extrusionOk="0" h="161" w="211">
                    <a:moveTo>
                      <a:pt x="211" y="1"/>
                    </a:moveTo>
                    <a:lnTo>
                      <a:pt x="211" y="1"/>
                    </a:lnTo>
                    <a:cubicBezTo>
                      <a:pt x="85" y="101"/>
                      <a:pt x="1" y="160"/>
                      <a:pt x="10" y="160"/>
                    </a:cubicBezTo>
                    <a:cubicBezTo>
                      <a:pt x="12" y="160"/>
                      <a:pt x="18" y="158"/>
                      <a:pt x="29" y="153"/>
                    </a:cubicBezTo>
                    <a:cubicBezTo>
                      <a:pt x="89" y="153"/>
                      <a:pt x="150" y="92"/>
                      <a:pt x="211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g920383631f_0_8"/>
              <p:cNvSpPr/>
              <p:nvPr/>
            </p:nvSpPr>
            <p:spPr>
              <a:xfrm>
                <a:off x="15073245" y="6375411"/>
                <a:ext cx="471925" cy="221579"/>
              </a:xfrm>
              <a:custGeom>
                <a:rect b="b" l="l" r="r" t="t"/>
                <a:pathLst>
                  <a:path extrusionOk="0" h="9159" w="18877">
                    <a:moveTo>
                      <a:pt x="1886" y="1"/>
                    </a:moveTo>
                    <a:lnTo>
                      <a:pt x="1" y="2919"/>
                    </a:lnTo>
                    <a:cubicBezTo>
                      <a:pt x="1" y="2919"/>
                      <a:pt x="578" y="6931"/>
                      <a:pt x="2737" y="8724"/>
                    </a:cubicBezTo>
                    <a:cubicBezTo>
                      <a:pt x="3099" y="9028"/>
                      <a:pt x="3793" y="9159"/>
                      <a:pt x="4702" y="9159"/>
                    </a:cubicBezTo>
                    <a:cubicBezTo>
                      <a:pt x="8439" y="9159"/>
                      <a:pt x="15821" y="6945"/>
                      <a:pt x="18877" y="5381"/>
                    </a:cubicBezTo>
                    <a:lnTo>
                      <a:pt x="18877" y="5381"/>
                    </a:lnTo>
                    <a:cubicBezTo>
                      <a:pt x="15716" y="6232"/>
                      <a:pt x="8968" y="7934"/>
                      <a:pt x="6597" y="8116"/>
                    </a:cubicBezTo>
                    <a:cubicBezTo>
                      <a:pt x="6538" y="8120"/>
                      <a:pt x="6479" y="8121"/>
                      <a:pt x="6420" y="8121"/>
                    </a:cubicBezTo>
                    <a:cubicBezTo>
                      <a:pt x="3357" y="8121"/>
                      <a:pt x="1308" y="3527"/>
                      <a:pt x="1308" y="3527"/>
                    </a:cubicBezTo>
                    <a:lnTo>
                      <a:pt x="2797" y="1064"/>
                    </a:lnTo>
                    <a:lnTo>
                      <a:pt x="1886" y="1"/>
                    </a:ln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g920383631f_0_8"/>
              <p:cNvSpPr/>
              <p:nvPr/>
            </p:nvSpPr>
            <p:spPr>
              <a:xfrm>
                <a:off x="15104725" y="6393067"/>
                <a:ext cx="503850" cy="183475"/>
              </a:xfrm>
              <a:custGeom>
                <a:rect b="b" l="l" r="r" t="t"/>
                <a:pathLst>
                  <a:path extrusionOk="0" h="7339" w="20154">
                    <a:moveTo>
                      <a:pt x="15442" y="2013"/>
                    </a:moveTo>
                    <a:cubicBezTo>
                      <a:pt x="15382" y="2103"/>
                      <a:pt x="15321" y="2164"/>
                      <a:pt x="15261" y="2165"/>
                    </a:cubicBezTo>
                    <a:lnTo>
                      <a:pt x="15261" y="2165"/>
                    </a:lnTo>
                    <a:cubicBezTo>
                      <a:pt x="15282" y="2146"/>
                      <a:pt x="15343" y="2092"/>
                      <a:pt x="15442" y="2013"/>
                    </a:cubicBezTo>
                    <a:close/>
                    <a:moveTo>
                      <a:pt x="15803" y="0"/>
                    </a:moveTo>
                    <a:cubicBezTo>
                      <a:pt x="15242" y="0"/>
                      <a:pt x="14776" y="1439"/>
                      <a:pt x="13405" y="1439"/>
                    </a:cubicBezTo>
                    <a:cubicBezTo>
                      <a:pt x="13365" y="1439"/>
                      <a:pt x="13325" y="1438"/>
                      <a:pt x="13284" y="1435"/>
                    </a:cubicBezTo>
                    <a:cubicBezTo>
                      <a:pt x="13262" y="1433"/>
                      <a:pt x="13241" y="1432"/>
                      <a:pt x="13220" y="1432"/>
                    </a:cubicBezTo>
                    <a:cubicBezTo>
                      <a:pt x="12191" y="1432"/>
                      <a:pt x="11491" y="3563"/>
                      <a:pt x="11491" y="3563"/>
                    </a:cubicBezTo>
                    <a:lnTo>
                      <a:pt x="4834" y="4262"/>
                    </a:lnTo>
                    <a:lnTo>
                      <a:pt x="1521" y="310"/>
                    </a:lnTo>
                    <a:lnTo>
                      <a:pt x="1" y="2773"/>
                    </a:lnTo>
                    <a:cubicBezTo>
                      <a:pt x="1" y="2773"/>
                      <a:pt x="2037" y="7339"/>
                      <a:pt x="5085" y="7339"/>
                    </a:cubicBezTo>
                    <a:cubicBezTo>
                      <a:pt x="5152" y="7339"/>
                      <a:pt x="5221" y="7336"/>
                      <a:pt x="5290" y="7332"/>
                    </a:cubicBezTo>
                    <a:cubicBezTo>
                      <a:pt x="7661" y="7180"/>
                      <a:pt x="14409" y="5478"/>
                      <a:pt x="17570" y="4627"/>
                    </a:cubicBezTo>
                    <a:cubicBezTo>
                      <a:pt x="18178" y="4323"/>
                      <a:pt x="18634" y="4019"/>
                      <a:pt x="18816" y="3776"/>
                    </a:cubicBezTo>
                    <a:cubicBezTo>
                      <a:pt x="20153" y="2073"/>
                      <a:pt x="17904" y="1739"/>
                      <a:pt x="17904" y="1739"/>
                    </a:cubicBezTo>
                    <a:cubicBezTo>
                      <a:pt x="17904" y="1739"/>
                      <a:pt x="19272" y="979"/>
                      <a:pt x="18664" y="645"/>
                    </a:cubicBezTo>
                    <a:cubicBezTo>
                      <a:pt x="18619" y="623"/>
                      <a:pt x="18561" y="612"/>
                      <a:pt x="18492" y="612"/>
                    </a:cubicBezTo>
                    <a:cubicBezTo>
                      <a:pt x="17806" y="612"/>
                      <a:pt x="16022" y="1626"/>
                      <a:pt x="15442" y="2013"/>
                    </a:cubicBezTo>
                    <a:cubicBezTo>
                      <a:pt x="15807" y="1526"/>
                      <a:pt x="16354" y="128"/>
                      <a:pt x="15868" y="7"/>
                    </a:cubicBezTo>
                    <a:cubicBezTo>
                      <a:pt x="15846" y="2"/>
                      <a:pt x="15824" y="0"/>
                      <a:pt x="15803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g920383631f_0_8"/>
              <p:cNvSpPr/>
              <p:nvPr/>
            </p:nvSpPr>
            <p:spPr>
              <a:xfrm>
                <a:off x="15533325" y="6466550"/>
                <a:ext cx="51675" cy="9100"/>
              </a:xfrm>
              <a:custGeom>
                <a:rect b="b" l="l" r="r" t="t"/>
                <a:pathLst>
                  <a:path extrusionOk="0" h="364" w="2067">
                    <a:moveTo>
                      <a:pt x="1654" y="0"/>
                    </a:moveTo>
                    <a:cubicBezTo>
                      <a:pt x="1316" y="0"/>
                      <a:pt x="768" y="63"/>
                      <a:pt x="0" y="363"/>
                    </a:cubicBezTo>
                    <a:lnTo>
                      <a:pt x="2052" y="31"/>
                    </a:lnTo>
                    <a:lnTo>
                      <a:pt x="2052" y="31"/>
                    </a:lnTo>
                    <a:cubicBezTo>
                      <a:pt x="2055" y="31"/>
                      <a:pt x="2057" y="31"/>
                      <a:pt x="2059" y="31"/>
                    </a:cubicBezTo>
                    <a:cubicBezTo>
                      <a:pt x="2064" y="31"/>
                      <a:pt x="2067" y="31"/>
                      <a:pt x="2067" y="29"/>
                    </a:cubicBezTo>
                    <a:lnTo>
                      <a:pt x="2067" y="29"/>
                    </a:lnTo>
                    <a:lnTo>
                      <a:pt x="2052" y="31"/>
                    </a:lnTo>
                    <a:lnTo>
                      <a:pt x="2052" y="31"/>
                    </a:lnTo>
                    <a:cubicBezTo>
                      <a:pt x="2010" y="28"/>
                      <a:pt x="1878" y="0"/>
                      <a:pt x="1654" y="0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g920383631f_0_8"/>
              <p:cNvSpPr/>
              <p:nvPr/>
            </p:nvSpPr>
            <p:spPr>
              <a:xfrm>
                <a:off x="14442100" y="5892025"/>
                <a:ext cx="354900" cy="560825"/>
              </a:xfrm>
              <a:custGeom>
                <a:rect b="b" l="l" r="r" t="t"/>
                <a:pathLst>
                  <a:path extrusionOk="0" h="22433" w="14196">
                    <a:moveTo>
                      <a:pt x="2402" y="0"/>
                    </a:moveTo>
                    <a:cubicBezTo>
                      <a:pt x="852" y="1155"/>
                      <a:pt x="1" y="1672"/>
                      <a:pt x="1" y="1672"/>
                    </a:cubicBezTo>
                    <a:cubicBezTo>
                      <a:pt x="1" y="1672"/>
                      <a:pt x="1095" y="17812"/>
                      <a:pt x="12980" y="22432"/>
                    </a:cubicBezTo>
                    <a:cubicBezTo>
                      <a:pt x="14196" y="21460"/>
                      <a:pt x="12190" y="16627"/>
                      <a:pt x="12190" y="16627"/>
                    </a:cubicBezTo>
                    <a:cubicBezTo>
                      <a:pt x="12190" y="16627"/>
                      <a:pt x="3132" y="5016"/>
                      <a:pt x="2402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g920383631f_0_8"/>
              <p:cNvSpPr/>
              <p:nvPr/>
            </p:nvSpPr>
            <p:spPr>
              <a:xfrm>
                <a:off x="14603975" y="6239300"/>
                <a:ext cx="609450" cy="538775"/>
              </a:xfrm>
              <a:custGeom>
                <a:rect b="b" l="l" r="r" t="t"/>
                <a:pathLst>
                  <a:path extrusionOk="0" h="21551" w="24378">
                    <a:moveTo>
                      <a:pt x="5623" y="0"/>
                    </a:moveTo>
                    <a:cubicBezTo>
                      <a:pt x="5623" y="0"/>
                      <a:pt x="1368" y="3040"/>
                      <a:pt x="0" y="7477"/>
                    </a:cubicBezTo>
                    <a:cubicBezTo>
                      <a:pt x="1429" y="8815"/>
                      <a:pt x="4256" y="9453"/>
                      <a:pt x="4256" y="9453"/>
                    </a:cubicBezTo>
                    <a:lnTo>
                      <a:pt x="7143" y="21550"/>
                    </a:lnTo>
                    <a:cubicBezTo>
                      <a:pt x="7143" y="21550"/>
                      <a:pt x="19068" y="15627"/>
                      <a:pt x="23480" y="15627"/>
                    </a:cubicBezTo>
                    <a:cubicBezTo>
                      <a:pt x="23829" y="15627"/>
                      <a:pt x="24132" y="15665"/>
                      <a:pt x="24378" y="15745"/>
                    </a:cubicBezTo>
                    <a:cubicBezTo>
                      <a:pt x="23526" y="13830"/>
                      <a:pt x="18906" y="8663"/>
                      <a:pt x="18906" y="8663"/>
                    </a:cubicBezTo>
                    <a:lnTo>
                      <a:pt x="22189" y="4681"/>
                    </a:lnTo>
                    <a:cubicBezTo>
                      <a:pt x="22189" y="4681"/>
                      <a:pt x="18942" y="1890"/>
                      <a:pt x="15034" y="1890"/>
                    </a:cubicBezTo>
                    <a:cubicBezTo>
                      <a:pt x="13898" y="1890"/>
                      <a:pt x="12705" y="2126"/>
                      <a:pt x="11520" y="2736"/>
                    </a:cubicBezTo>
                    <a:cubicBezTo>
                      <a:pt x="11376" y="2825"/>
                      <a:pt x="11216" y="2863"/>
                      <a:pt x="11050" y="2863"/>
                    </a:cubicBezTo>
                    <a:cubicBezTo>
                      <a:pt x="10200" y="2863"/>
                      <a:pt x="9180" y="1885"/>
                      <a:pt x="9180" y="1885"/>
                    </a:cubicBezTo>
                    <a:cubicBezTo>
                      <a:pt x="8815" y="1824"/>
                      <a:pt x="5623" y="0"/>
                      <a:pt x="5623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g920383631f_0_8"/>
              <p:cNvSpPr/>
              <p:nvPr/>
            </p:nvSpPr>
            <p:spPr>
              <a:xfrm>
                <a:off x="14414750" y="5736725"/>
                <a:ext cx="177850" cy="221575"/>
              </a:xfrm>
              <a:custGeom>
                <a:rect b="b" l="l" r="r" t="t"/>
                <a:pathLst>
                  <a:path extrusionOk="0" h="8863" w="7114">
                    <a:moveTo>
                      <a:pt x="4745" y="0"/>
                    </a:moveTo>
                    <a:cubicBezTo>
                      <a:pt x="3035" y="0"/>
                      <a:pt x="1460" y="3659"/>
                      <a:pt x="1460" y="3659"/>
                    </a:cubicBezTo>
                    <a:cubicBezTo>
                      <a:pt x="1460" y="3659"/>
                      <a:pt x="1689" y="2257"/>
                      <a:pt x="1313" y="2257"/>
                    </a:cubicBezTo>
                    <a:cubicBezTo>
                      <a:pt x="1302" y="2257"/>
                      <a:pt x="1290" y="2258"/>
                      <a:pt x="1277" y="2261"/>
                    </a:cubicBezTo>
                    <a:cubicBezTo>
                      <a:pt x="1" y="2534"/>
                      <a:pt x="1216" y="8826"/>
                      <a:pt x="1216" y="8826"/>
                    </a:cubicBezTo>
                    <a:cubicBezTo>
                      <a:pt x="1274" y="8851"/>
                      <a:pt x="1339" y="8863"/>
                      <a:pt x="1409" y="8863"/>
                    </a:cubicBezTo>
                    <a:cubicBezTo>
                      <a:pt x="2205" y="8863"/>
                      <a:pt x="3752" y="7394"/>
                      <a:pt x="3557" y="6668"/>
                    </a:cubicBezTo>
                    <a:cubicBezTo>
                      <a:pt x="3344" y="5908"/>
                      <a:pt x="7113" y="923"/>
                      <a:pt x="5229" y="103"/>
                    </a:cubicBezTo>
                    <a:cubicBezTo>
                      <a:pt x="5067" y="32"/>
                      <a:pt x="4906" y="0"/>
                      <a:pt x="4745" y="0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g920383631f_0_8"/>
              <p:cNvSpPr/>
              <p:nvPr/>
            </p:nvSpPr>
            <p:spPr>
              <a:xfrm>
                <a:off x="14861050" y="7381375"/>
                <a:ext cx="56025" cy="13800"/>
              </a:xfrm>
              <a:custGeom>
                <a:rect b="b" l="l" r="r" t="t"/>
                <a:pathLst>
                  <a:path extrusionOk="0" h="552" w="2241">
                    <a:moveTo>
                      <a:pt x="1975" y="320"/>
                    </a:moveTo>
                    <a:cubicBezTo>
                      <a:pt x="1974" y="321"/>
                      <a:pt x="1972" y="321"/>
                      <a:pt x="1970" y="321"/>
                    </a:cubicBezTo>
                    <a:cubicBezTo>
                      <a:pt x="1967" y="321"/>
                      <a:pt x="1967" y="321"/>
                      <a:pt x="1982" y="328"/>
                    </a:cubicBezTo>
                    <a:lnTo>
                      <a:pt x="1982" y="328"/>
                    </a:lnTo>
                    <a:cubicBezTo>
                      <a:pt x="1980" y="326"/>
                      <a:pt x="1977" y="323"/>
                      <a:pt x="1975" y="320"/>
                    </a:cubicBezTo>
                    <a:close/>
                    <a:moveTo>
                      <a:pt x="1765" y="0"/>
                    </a:moveTo>
                    <a:cubicBezTo>
                      <a:pt x="1637" y="0"/>
                      <a:pt x="1511" y="19"/>
                      <a:pt x="1420" y="32"/>
                    </a:cubicBezTo>
                    <a:cubicBezTo>
                      <a:pt x="1085" y="62"/>
                      <a:pt x="751" y="123"/>
                      <a:pt x="417" y="214"/>
                    </a:cubicBezTo>
                    <a:cubicBezTo>
                      <a:pt x="325" y="214"/>
                      <a:pt x="234" y="245"/>
                      <a:pt x="173" y="275"/>
                    </a:cubicBezTo>
                    <a:cubicBezTo>
                      <a:pt x="1" y="304"/>
                      <a:pt x="73" y="551"/>
                      <a:pt x="237" y="551"/>
                    </a:cubicBezTo>
                    <a:cubicBezTo>
                      <a:pt x="246" y="551"/>
                      <a:pt x="255" y="550"/>
                      <a:pt x="265" y="549"/>
                    </a:cubicBezTo>
                    <a:cubicBezTo>
                      <a:pt x="720" y="427"/>
                      <a:pt x="1237" y="306"/>
                      <a:pt x="1754" y="306"/>
                    </a:cubicBezTo>
                    <a:lnTo>
                      <a:pt x="1906" y="306"/>
                    </a:lnTo>
                    <a:cubicBezTo>
                      <a:pt x="1936" y="306"/>
                      <a:pt x="1967" y="306"/>
                      <a:pt x="1967" y="336"/>
                    </a:cubicBezTo>
                    <a:cubicBezTo>
                      <a:pt x="1967" y="321"/>
                      <a:pt x="1967" y="313"/>
                      <a:pt x="1970" y="313"/>
                    </a:cubicBezTo>
                    <a:cubicBezTo>
                      <a:pt x="1971" y="313"/>
                      <a:pt x="1971" y="313"/>
                      <a:pt x="1971" y="313"/>
                    </a:cubicBezTo>
                    <a:lnTo>
                      <a:pt x="1971" y="313"/>
                    </a:lnTo>
                    <a:cubicBezTo>
                      <a:pt x="1972" y="315"/>
                      <a:pt x="1974" y="318"/>
                      <a:pt x="1975" y="320"/>
                    </a:cubicBezTo>
                    <a:lnTo>
                      <a:pt x="1975" y="320"/>
                    </a:lnTo>
                    <a:cubicBezTo>
                      <a:pt x="1976" y="319"/>
                      <a:pt x="1976" y="317"/>
                      <a:pt x="1975" y="315"/>
                    </a:cubicBezTo>
                    <a:lnTo>
                      <a:pt x="1975" y="315"/>
                    </a:lnTo>
                    <a:cubicBezTo>
                      <a:pt x="1979" y="318"/>
                      <a:pt x="1986" y="325"/>
                      <a:pt x="1997" y="336"/>
                    </a:cubicBezTo>
                    <a:cubicBezTo>
                      <a:pt x="1991" y="333"/>
                      <a:pt x="1986" y="330"/>
                      <a:pt x="1982" y="328"/>
                    </a:cubicBezTo>
                    <a:lnTo>
                      <a:pt x="1982" y="328"/>
                    </a:lnTo>
                    <a:cubicBezTo>
                      <a:pt x="2009" y="359"/>
                      <a:pt x="2053" y="378"/>
                      <a:pt x="2095" y="378"/>
                    </a:cubicBezTo>
                    <a:cubicBezTo>
                      <a:pt x="2114" y="378"/>
                      <a:pt x="2133" y="374"/>
                      <a:pt x="2149" y="366"/>
                    </a:cubicBezTo>
                    <a:cubicBezTo>
                      <a:pt x="2210" y="336"/>
                      <a:pt x="2240" y="214"/>
                      <a:pt x="2210" y="154"/>
                    </a:cubicBezTo>
                    <a:cubicBezTo>
                      <a:pt x="2106" y="33"/>
                      <a:pt x="1934" y="0"/>
                      <a:pt x="17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g920383631f_0_8"/>
              <p:cNvSpPr/>
              <p:nvPr/>
            </p:nvSpPr>
            <p:spPr>
              <a:xfrm>
                <a:off x="14863325" y="7412525"/>
                <a:ext cx="56025" cy="13800"/>
              </a:xfrm>
              <a:custGeom>
                <a:rect b="b" l="l" r="r" t="t"/>
                <a:pathLst>
                  <a:path extrusionOk="0" h="552" w="2241">
                    <a:moveTo>
                      <a:pt x="1788" y="0"/>
                    </a:moveTo>
                    <a:cubicBezTo>
                      <a:pt x="1658" y="0"/>
                      <a:pt x="1525" y="19"/>
                      <a:pt x="1420" y="32"/>
                    </a:cubicBezTo>
                    <a:cubicBezTo>
                      <a:pt x="1085" y="93"/>
                      <a:pt x="751" y="154"/>
                      <a:pt x="417" y="215"/>
                    </a:cubicBezTo>
                    <a:cubicBezTo>
                      <a:pt x="326" y="245"/>
                      <a:pt x="265" y="245"/>
                      <a:pt x="174" y="275"/>
                    </a:cubicBezTo>
                    <a:cubicBezTo>
                      <a:pt x="1" y="304"/>
                      <a:pt x="74" y="551"/>
                      <a:pt x="237" y="551"/>
                    </a:cubicBezTo>
                    <a:cubicBezTo>
                      <a:pt x="246" y="551"/>
                      <a:pt x="255" y="550"/>
                      <a:pt x="265" y="549"/>
                    </a:cubicBezTo>
                    <a:cubicBezTo>
                      <a:pt x="751" y="427"/>
                      <a:pt x="1237" y="306"/>
                      <a:pt x="1754" y="306"/>
                    </a:cubicBezTo>
                    <a:lnTo>
                      <a:pt x="1906" y="306"/>
                    </a:lnTo>
                    <a:cubicBezTo>
                      <a:pt x="1929" y="306"/>
                      <a:pt x="1952" y="306"/>
                      <a:pt x="1974" y="319"/>
                    </a:cubicBezTo>
                    <a:lnTo>
                      <a:pt x="1974" y="319"/>
                    </a:lnTo>
                    <a:cubicBezTo>
                      <a:pt x="1975" y="320"/>
                      <a:pt x="1976" y="321"/>
                      <a:pt x="1977" y="323"/>
                    </a:cubicBezTo>
                    <a:lnTo>
                      <a:pt x="1977" y="323"/>
                    </a:lnTo>
                    <a:cubicBezTo>
                      <a:pt x="1977" y="323"/>
                      <a:pt x="1977" y="323"/>
                      <a:pt x="1977" y="323"/>
                    </a:cubicBezTo>
                    <a:lnTo>
                      <a:pt x="1977" y="323"/>
                    </a:lnTo>
                    <a:cubicBezTo>
                      <a:pt x="1971" y="323"/>
                      <a:pt x="1975" y="332"/>
                      <a:pt x="1988" y="335"/>
                    </a:cubicBezTo>
                    <a:lnTo>
                      <a:pt x="1988" y="335"/>
                    </a:lnTo>
                    <a:cubicBezTo>
                      <a:pt x="2016" y="362"/>
                      <a:pt x="2057" y="378"/>
                      <a:pt x="2096" y="378"/>
                    </a:cubicBezTo>
                    <a:cubicBezTo>
                      <a:pt x="2114" y="378"/>
                      <a:pt x="2133" y="375"/>
                      <a:pt x="2149" y="367"/>
                    </a:cubicBezTo>
                    <a:cubicBezTo>
                      <a:pt x="2210" y="336"/>
                      <a:pt x="2240" y="215"/>
                      <a:pt x="2210" y="154"/>
                    </a:cubicBezTo>
                    <a:cubicBezTo>
                      <a:pt x="2124" y="33"/>
                      <a:pt x="1959" y="0"/>
                      <a:pt x="17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g920383631f_0_8"/>
              <p:cNvSpPr/>
              <p:nvPr/>
            </p:nvSpPr>
            <p:spPr>
              <a:xfrm>
                <a:off x="14861275" y="7452025"/>
                <a:ext cx="55800" cy="13200"/>
              </a:xfrm>
              <a:custGeom>
                <a:rect b="b" l="l" r="r" t="t"/>
                <a:pathLst>
                  <a:path extrusionOk="0" h="528" w="2232">
                    <a:moveTo>
                      <a:pt x="1966" y="320"/>
                    </a:moveTo>
                    <a:cubicBezTo>
                      <a:pt x="1965" y="321"/>
                      <a:pt x="1963" y="321"/>
                      <a:pt x="1961" y="321"/>
                    </a:cubicBezTo>
                    <a:cubicBezTo>
                      <a:pt x="1958" y="321"/>
                      <a:pt x="1958" y="321"/>
                      <a:pt x="1973" y="329"/>
                    </a:cubicBezTo>
                    <a:lnTo>
                      <a:pt x="1973" y="329"/>
                    </a:lnTo>
                    <a:cubicBezTo>
                      <a:pt x="1971" y="326"/>
                      <a:pt x="1968" y="323"/>
                      <a:pt x="1966" y="320"/>
                    </a:cubicBezTo>
                    <a:close/>
                    <a:moveTo>
                      <a:pt x="1756" y="1"/>
                    </a:moveTo>
                    <a:cubicBezTo>
                      <a:pt x="1628" y="1"/>
                      <a:pt x="1502" y="20"/>
                      <a:pt x="1411" y="33"/>
                    </a:cubicBezTo>
                    <a:cubicBezTo>
                      <a:pt x="1076" y="63"/>
                      <a:pt x="742" y="124"/>
                      <a:pt x="408" y="215"/>
                    </a:cubicBezTo>
                    <a:cubicBezTo>
                      <a:pt x="316" y="215"/>
                      <a:pt x="225" y="246"/>
                      <a:pt x="164" y="246"/>
                    </a:cubicBezTo>
                    <a:cubicBezTo>
                      <a:pt x="0" y="300"/>
                      <a:pt x="58" y="528"/>
                      <a:pt x="204" y="528"/>
                    </a:cubicBezTo>
                    <a:cubicBezTo>
                      <a:pt x="220" y="528"/>
                      <a:pt x="237" y="525"/>
                      <a:pt x="256" y="519"/>
                    </a:cubicBezTo>
                    <a:cubicBezTo>
                      <a:pt x="711" y="397"/>
                      <a:pt x="1228" y="306"/>
                      <a:pt x="1745" y="276"/>
                    </a:cubicBezTo>
                    <a:cubicBezTo>
                      <a:pt x="1775" y="276"/>
                      <a:pt x="1806" y="276"/>
                      <a:pt x="1836" y="306"/>
                    </a:cubicBezTo>
                    <a:lnTo>
                      <a:pt x="1958" y="306"/>
                    </a:lnTo>
                    <a:cubicBezTo>
                      <a:pt x="1960" y="311"/>
                      <a:pt x="1963" y="316"/>
                      <a:pt x="1966" y="320"/>
                    </a:cubicBezTo>
                    <a:lnTo>
                      <a:pt x="1966" y="320"/>
                    </a:lnTo>
                    <a:cubicBezTo>
                      <a:pt x="1968" y="319"/>
                      <a:pt x="1967" y="315"/>
                      <a:pt x="1958" y="306"/>
                    </a:cubicBezTo>
                    <a:lnTo>
                      <a:pt x="1958" y="306"/>
                    </a:lnTo>
                    <a:cubicBezTo>
                      <a:pt x="1958" y="307"/>
                      <a:pt x="1962" y="311"/>
                      <a:pt x="1988" y="337"/>
                    </a:cubicBezTo>
                    <a:cubicBezTo>
                      <a:pt x="1982" y="334"/>
                      <a:pt x="1977" y="331"/>
                      <a:pt x="1973" y="329"/>
                    </a:cubicBezTo>
                    <a:lnTo>
                      <a:pt x="1973" y="329"/>
                    </a:lnTo>
                    <a:cubicBezTo>
                      <a:pt x="1995" y="354"/>
                      <a:pt x="2028" y="370"/>
                      <a:pt x="2062" y="370"/>
                    </a:cubicBezTo>
                    <a:cubicBezTo>
                      <a:pt x="2089" y="370"/>
                      <a:pt x="2117" y="360"/>
                      <a:pt x="2140" y="337"/>
                    </a:cubicBezTo>
                    <a:cubicBezTo>
                      <a:pt x="2201" y="306"/>
                      <a:pt x="2231" y="215"/>
                      <a:pt x="2201" y="154"/>
                    </a:cubicBezTo>
                    <a:cubicBezTo>
                      <a:pt x="2097" y="33"/>
                      <a:pt x="1925" y="1"/>
                      <a:pt x="175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g920383631f_0_8"/>
              <p:cNvSpPr/>
              <p:nvPr/>
            </p:nvSpPr>
            <p:spPr>
              <a:xfrm>
                <a:off x="15285600" y="7206575"/>
                <a:ext cx="42325" cy="34350"/>
              </a:xfrm>
              <a:custGeom>
                <a:rect b="b" l="l" r="r" t="t"/>
                <a:pathLst>
                  <a:path extrusionOk="0" h="1374" w="1693">
                    <a:moveTo>
                      <a:pt x="1483" y="0"/>
                    </a:moveTo>
                    <a:cubicBezTo>
                      <a:pt x="1475" y="0"/>
                      <a:pt x="1467" y="1"/>
                      <a:pt x="1459" y="3"/>
                    </a:cubicBezTo>
                    <a:cubicBezTo>
                      <a:pt x="1338" y="33"/>
                      <a:pt x="1216" y="94"/>
                      <a:pt x="1125" y="155"/>
                    </a:cubicBezTo>
                    <a:cubicBezTo>
                      <a:pt x="882" y="276"/>
                      <a:pt x="669" y="459"/>
                      <a:pt x="456" y="641"/>
                    </a:cubicBezTo>
                    <a:cubicBezTo>
                      <a:pt x="304" y="793"/>
                      <a:pt x="183" y="975"/>
                      <a:pt x="61" y="1158"/>
                    </a:cubicBezTo>
                    <a:cubicBezTo>
                      <a:pt x="0" y="1218"/>
                      <a:pt x="31" y="1310"/>
                      <a:pt x="91" y="1340"/>
                    </a:cubicBezTo>
                    <a:cubicBezTo>
                      <a:pt x="126" y="1363"/>
                      <a:pt x="157" y="1373"/>
                      <a:pt x="184" y="1373"/>
                    </a:cubicBezTo>
                    <a:cubicBezTo>
                      <a:pt x="229" y="1373"/>
                      <a:pt x="267" y="1347"/>
                      <a:pt x="304" y="1310"/>
                    </a:cubicBezTo>
                    <a:cubicBezTo>
                      <a:pt x="517" y="975"/>
                      <a:pt x="790" y="702"/>
                      <a:pt x="1125" y="489"/>
                    </a:cubicBezTo>
                    <a:cubicBezTo>
                      <a:pt x="1216" y="428"/>
                      <a:pt x="1338" y="367"/>
                      <a:pt x="1429" y="337"/>
                    </a:cubicBezTo>
                    <a:lnTo>
                      <a:pt x="1459" y="307"/>
                    </a:lnTo>
                    <a:lnTo>
                      <a:pt x="1490" y="307"/>
                    </a:lnTo>
                    <a:lnTo>
                      <a:pt x="1520" y="276"/>
                    </a:lnTo>
                    <a:cubicBezTo>
                      <a:pt x="1693" y="247"/>
                      <a:pt x="1620" y="0"/>
                      <a:pt x="1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g920383631f_0_8"/>
              <p:cNvSpPr/>
              <p:nvPr/>
            </p:nvSpPr>
            <p:spPr>
              <a:xfrm>
                <a:off x="15302300" y="7233775"/>
                <a:ext cx="42125" cy="33725"/>
              </a:xfrm>
              <a:custGeom>
                <a:rect b="b" l="l" r="r" t="t"/>
                <a:pathLst>
                  <a:path extrusionOk="0" h="1349" w="1685">
                    <a:moveTo>
                      <a:pt x="1481" y="0"/>
                    </a:moveTo>
                    <a:cubicBezTo>
                      <a:pt x="1465" y="0"/>
                      <a:pt x="1448" y="3"/>
                      <a:pt x="1429" y="9"/>
                    </a:cubicBezTo>
                    <a:cubicBezTo>
                      <a:pt x="1338" y="39"/>
                      <a:pt x="1217" y="70"/>
                      <a:pt x="1126" y="130"/>
                    </a:cubicBezTo>
                    <a:cubicBezTo>
                      <a:pt x="882" y="252"/>
                      <a:pt x="670" y="434"/>
                      <a:pt x="457" y="617"/>
                    </a:cubicBezTo>
                    <a:cubicBezTo>
                      <a:pt x="305" y="769"/>
                      <a:pt x="153" y="951"/>
                      <a:pt x="31" y="1133"/>
                    </a:cubicBezTo>
                    <a:cubicBezTo>
                      <a:pt x="1" y="1194"/>
                      <a:pt x="31" y="1285"/>
                      <a:pt x="92" y="1316"/>
                    </a:cubicBezTo>
                    <a:cubicBezTo>
                      <a:pt x="115" y="1339"/>
                      <a:pt x="143" y="1349"/>
                      <a:pt x="170" y="1349"/>
                    </a:cubicBezTo>
                    <a:cubicBezTo>
                      <a:pt x="214" y="1349"/>
                      <a:pt x="256" y="1323"/>
                      <a:pt x="274" y="1285"/>
                    </a:cubicBezTo>
                    <a:cubicBezTo>
                      <a:pt x="518" y="951"/>
                      <a:pt x="791" y="678"/>
                      <a:pt x="1126" y="465"/>
                    </a:cubicBezTo>
                    <a:cubicBezTo>
                      <a:pt x="1217" y="404"/>
                      <a:pt x="1308" y="343"/>
                      <a:pt x="1429" y="313"/>
                    </a:cubicBezTo>
                    <a:lnTo>
                      <a:pt x="1460" y="282"/>
                    </a:lnTo>
                    <a:lnTo>
                      <a:pt x="1521" y="282"/>
                    </a:lnTo>
                    <a:cubicBezTo>
                      <a:pt x="1685" y="228"/>
                      <a:pt x="1627" y="0"/>
                      <a:pt x="14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g920383631f_0_8"/>
              <p:cNvSpPr/>
              <p:nvPr/>
            </p:nvSpPr>
            <p:spPr>
              <a:xfrm>
                <a:off x="15328900" y="7255200"/>
                <a:ext cx="42350" cy="34350"/>
              </a:xfrm>
              <a:custGeom>
                <a:rect b="b" l="l" r="r" t="t"/>
                <a:pathLst>
                  <a:path extrusionOk="0" h="1374" w="1694">
                    <a:moveTo>
                      <a:pt x="1483" y="1"/>
                    </a:moveTo>
                    <a:cubicBezTo>
                      <a:pt x="1475" y="1"/>
                      <a:pt x="1468" y="1"/>
                      <a:pt x="1460" y="3"/>
                    </a:cubicBezTo>
                    <a:cubicBezTo>
                      <a:pt x="1338" y="33"/>
                      <a:pt x="1217" y="94"/>
                      <a:pt x="1125" y="155"/>
                    </a:cubicBezTo>
                    <a:cubicBezTo>
                      <a:pt x="882" y="276"/>
                      <a:pt x="669" y="459"/>
                      <a:pt x="457" y="641"/>
                    </a:cubicBezTo>
                    <a:cubicBezTo>
                      <a:pt x="305" y="793"/>
                      <a:pt x="153" y="976"/>
                      <a:pt x="31" y="1158"/>
                    </a:cubicBezTo>
                    <a:cubicBezTo>
                      <a:pt x="1" y="1219"/>
                      <a:pt x="31" y="1310"/>
                      <a:pt x="92" y="1340"/>
                    </a:cubicBezTo>
                    <a:cubicBezTo>
                      <a:pt x="115" y="1364"/>
                      <a:pt x="143" y="1373"/>
                      <a:pt x="170" y="1373"/>
                    </a:cubicBezTo>
                    <a:cubicBezTo>
                      <a:pt x="213" y="1373"/>
                      <a:pt x="255" y="1347"/>
                      <a:pt x="274" y="1310"/>
                    </a:cubicBezTo>
                    <a:cubicBezTo>
                      <a:pt x="517" y="976"/>
                      <a:pt x="791" y="702"/>
                      <a:pt x="1125" y="489"/>
                    </a:cubicBezTo>
                    <a:cubicBezTo>
                      <a:pt x="1217" y="428"/>
                      <a:pt x="1308" y="368"/>
                      <a:pt x="1429" y="337"/>
                    </a:cubicBezTo>
                    <a:lnTo>
                      <a:pt x="1460" y="307"/>
                    </a:lnTo>
                    <a:lnTo>
                      <a:pt x="1490" y="307"/>
                    </a:lnTo>
                    <a:lnTo>
                      <a:pt x="1521" y="276"/>
                    </a:lnTo>
                    <a:cubicBezTo>
                      <a:pt x="1693" y="248"/>
                      <a:pt x="1621" y="1"/>
                      <a:pt x="148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g920383631f_0_8"/>
              <p:cNvSpPr/>
              <p:nvPr/>
            </p:nvSpPr>
            <p:spPr>
              <a:xfrm>
                <a:off x="14775700" y="6580475"/>
                <a:ext cx="410375" cy="177850"/>
              </a:xfrm>
              <a:custGeom>
                <a:rect b="b" l="l" r="r" t="t"/>
                <a:pathLst>
                  <a:path extrusionOk="0" h="7114" w="16415">
                    <a:moveTo>
                      <a:pt x="16141" y="1"/>
                    </a:moveTo>
                    <a:cubicBezTo>
                      <a:pt x="10153" y="92"/>
                      <a:pt x="61" y="6748"/>
                      <a:pt x="1" y="6840"/>
                    </a:cubicBezTo>
                    <a:lnTo>
                      <a:pt x="31" y="6961"/>
                    </a:lnTo>
                    <a:lnTo>
                      <a:pt x="61" y="7113"/>
                    </a:lnTo>
                    <a:cubicBezTo>
                      <a:pt x="153" y="7052"/>
                      <a:pt x="10457" y="457"/>
                      <a:pt x="16414" y="365"/>
                    </a:cubicBezTo>
                    <a:lnTo>
                      <a:pt x="161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g920383631f_0_8"/>
              <p:cNvSpPr/>
              <p:nvPr/>
            </p:nvSpPr>
            <p:spPr>
              <a:xfrm>
                <a:off x="14763550" y="6533375"/>
                <a:ext cx="385275" cy="172500"/>
              </a:xfrm>
              <a:custGeom>
                <a:rect b="b" l="l" r="r" t="t"/>
                <a:pathLst>
                  <a:path extrusionOk="0" h="6900" w="15411">
                    <a:moveTo>
                      <a:pt x="14894" y="0"/>
                    </a:moveTo>
                    <a:cubicBezTo>
                      <a:pt x="9119" y="0"/>
                      <a:pt x="365" y="6322"/>
                      <a:pt x="0" y="6596"/>
                    </a:cubicBezTo>
                    <a:lnTo>
                      <a:pt x="61" y="6900"/>
                    </a:lnTo>
                    <a:cubicBezTo>
                      <a:pt x="152" y="6839"/>
                      <a:pt x="9727" y="334"/>
                      <a:pt x="15411" y="304"/>
                    </a:cubicBezTo>
                    <a:cubicBezTo>
                      <a:pt x="15350" y="243"/>
                      <a:pt x="15198" y="0"/>
                      <a:pt x="151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g920383631f_0_8"/>
              <p:cNvSpPr/>
              <p:nvPr/>
            </p:nvSpPr>
            <p:spPr>
              <a:xfrm>
                <a:off x="14752150" y="6489300"/>
                <a:ext cx="363250" cy="171000"/>
              </a:xfrm>
              <a:custGeom>
                <a:rect b="b" l="l" r="r" t="t"/>
                <a:pathLst>
                  <a:path extrusionOk="0" h="6840" w="14530">
                    <a:moveTo>
                      <a:pt x="13952" y="0"/>
                    </a:moveTo>
                    <a:cubicBezTo>
                      <a:pt x="8268" y="0"/>
                      <a:pt x="335" y="6231"/>
                      <a:pt x="0" y="6505"/>
                    </a:cubicBezTo>
                    <a:lnTo>
                      <a:pt x="92" y="6839"/>
                    </a:lnTo>
                    <a:cubicBezTo>
                      <a:pt x="152" y="6778"/>
                      <a:pt x="8390" y="304"/>
                      <a:pt x="13952" y="304"/>
                    </a:cubicBezTo>
                    <a:cubicBezTo>
                      <a:pt x="14013" y="304"/>
                      <a:pt x="14530" y="274"/>
                      <a:pt x="14378" y="274"/>
                    </a:cubicBezTo>
                    <a:lnTo>
                      <a:pt x="141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g920383631f_0_8"/>
              <p:cNvSpPr/>
              <p:nvPr/>
            </p:nvSpPr>
            <p:spPr>
              <a:xfrm>
                <a:off x="14739225" y="6455825"/>
                <a:ext cx="342725" cy="149750"/>
              </a:xfrm>
              <a:custGeom>
                <a:rect b="b" l="l" r="r" t="t"/>
                <a:pathLst>
                  <a:path extrusionOk="0" h="5990" w="13709">
                    <a:moveTo>
                      <a:pt x="13341" y="1"/>
                    </a:moveTo>
                    <a:cubicBezTo>
                      <a:pt x="6882" y="1"/>
                      <a:pt x="61" y="5595"/>
                      <a:pt x="1" y="5655"/>
                    </a:cubicBezTo>
                    <a:lnTo>
                      <a:pt x="92" y="5990"/>
                    </a:lnTo>
                    <a:cubicBezTo>
                      <a:pt x="152" y="5930"/>
                      <a:pt x="7148" y="243"/>
                      <a:pt x="13510" y="243"/>
                    </a:cubicBezTo>
                    <a:cubicBezTo>
                      <a:pt x="13576" y="243"/>
                      <a:pt x="13643" y="244"/>
                      <a:pt x="13709" y="245"/>
                    </a:cubicBezTo>
                    <a:lnTo>
                      <a:pt x="13496" y="2"/>
                    </a:lnTo>
                    <a:cubicBezTo>
                      <a:pt x="13445" y="1"/>
                      <a:pt x="13393" y="1"/>
                      <a:pt x="133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g920383631f_0_8"/>
              <p:cNvSpPr/>
              <p:nvPr/>
            </p:nvSpPr>
            <p:spPr>
              <a:xfrm>
                <a:off x="14726300" y="6429750"/>
                <a:ext cx="335150" cy="123400"/>
              </a:xfrm>
              <a:custGeom>
                <a:rect b="b" l="l" r="r" t="t"/>
                <a:pathLst>
                  <a:path extrusionOk="0" h="4936" w="13406">
                    <a:moveTo>
                      <a:pt x="12738" y="0"/>
                    </a:moveTo>
                    <a:cubicBezTo>
                      <a:pt x="6644" y="0"/>
                      <a:pt x="60" y="4572"/>
                      <a:pt x="1" y="4631"/>
                    </a:cubicBezTo>
                    <a:lnTo>
                      <a:pt x="92" y="4935"/>
                    </a:lnTo>
                    <a:cubicBezTo>
                      <a:pt x="181" y="4906"/>
                      <a:pt x="6881" y="334"/>
                      <a:pt x="12897" y="334"/>
                    </a:cubicBezTo>
                    <a:cubicBezTo>
                      <a:pt x="13067" y="334"/>
                      <a:pt x="13236" y="338"/>
                      <a:pt x="13405" y="346"/>
                    </a:cubicBezTo>
                    <a:lnTo>
                      <a:pt x="13253" y="11"/>
                    </a:lnTo>
                    <a:cubicBezTo>
                      <a:pt x="13082" y="4"/>
                      <a:pt x="12910" y="0"/>
                      <a:pt x="127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g920383631f_0_8"/>
              <p:cNvSpPr/>
              <p:nvPr/>
            </p:nvSpPr>
            <p:spPr>
              <a:xfrm>
                <a:off x="14717200" y="6325925"/>
                <a:ext cx="405025" cy="186950"/>
              </a:xfrm>
              <a:custGeom>
                <a:rect b="b" l="l" r="r" t="t"/>
                <a:pathLst>
                  <a:path extrusionOk="0" h="7478" w="16201">
                    <a:moveTo>
                      <a:pt x="15867" y="0"/>
                    </a:moveTo>
                    <a:cubicBezTo>
                      <a:pt x="15867" y="0"/>
                      <a:pt x="15350" y="669"/>
                      <a:pt x="12645" y="3222"/>
                    </a:cubicBezTo>
                    <a:cubicBezTo>
                      <a:pt x="11953" y="3092"/>
                      <a:pt x="11265" y="3034"/>
                      <a:pt x="10588" y="3034"/>
                    </a:cubicBezTo>
                    <a:cubicBezTo>
                      <a:pt x="4934" y="3034"/>
                      <a:pt x="54" y="7089"/>
                      <a:pt x="0" y="7143"/>
                    </a:cubicBezTo>
                    <a:lnTo>
                      <a:pt x="31" y="7477"/>
                    </a:lnTo>
                    <a:cubicBezTo>
                      <a:pt x="85" y="7423"/>
                      <a:pt x="5017" y="3361"/>
                      <a:pt x="10608" y="3361"/>
                    </a:cubicBezTo>
                    <a:cubicBezTo>
                      <a:pt x="11290" y="3361"/>
                      <a:pt x="11981" y="3421"/>
                      <a:pt x="12675" y="3556"/>
                    </a:cubicBezTo>
                    <a:lnTo>
                      <a:pt x="12736" y="3587"/>
                    </a:lnTo>
                    <a:lnTo>
                      <a:pt x="12797" y="3526"/>
                    </a:lnTo>
                    <a:cubicBezTo>
                      <a:pt x="15593" y="882"/>
                      <a:pt x="16171" y="213"/>
                      <a:pt x="16201" y="182"/>
                    </a:cubicBezTo>
                    <a:lnTo>
                      <a:pt x="158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g920383631f_0_8"/>
              <p:cNvSpPr/>
              <p:nvPr/>
            </p:nvSpPr>
            <p:spPr>
              <a:xfrm>
                <a:off x="14710350" y="6475625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1" y="0"/>
                    </a:moveTo>
                    <a:close/>
                  </a:path>
                </a:pathLst>
              </a:custGeom>
              <a:noFill/>
              <a:ln cap="flat" cmpd="sng" w="9875">
                <a:solidFill>
                  <a:srgbClr val="FFE17B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g920383631f_0_8"/>
              <p:cNvSpPr/>
              <p:nvPr/>
            </p:nvSpPr>
            <p:spPr>
              <a:xfrm>
                <a:off x="14705025" y="6303875"/>
                <a:ext cx="373150" cy="175550"/>
              </a:xfrm>
              <a:custGeom>
                <a:rect b="b" l="l" r="r" t="t"/>
                <a:pathLst>
                  <a:path extrusionOk="0" h="7022" w="14926">
                    <a:moveTo>
                      <a:pt x="14530" y="1"/>
                    </a:moveTo>
                    <a:cubicBezTo>
                      <a:pt x="14500" y="1"/>
                      <a:pt x="13588" y="852"/>
                      <a:pt x="11521" y="2584"/>
                    </a:cubicBezTo>
                    <a:cubicBezTo>
                      <a:pt x="11243" y="2568"/>
                      <a:pt x="10968" y="2560"/>
                      <a:pt x="10697" y="2560"/>
                    </a:cubicBezTo>
                    <a:cubicBezTo>
                      <a:pt x="4362" y="2560"/>
                      <a:pt x="1" y="6809"/>
                      <a:pt x="1" y="6809"/>
                    </a:cubicBezTo>
                    <a:lnTo>
                      <a:pt x="214" y="7022"/>
                    </a:lnTo>
                    <a:cubicBezTo>
                      <a:pt x="243" y="6964"/>
                      <a:pt x="4454" y="2890"/>
                      <a:pt x="10679" y="2890"/>
                    </a:cubicBezTo>
                    <a:cubicBezTo>
                      <a:pt x="10975" y="2890"/>
                      <a:pt x="11276" y="2899"/>
                      <a:pt x="11582" y="2919"/>
                    </a:cubicBezTo>
                    <a:lnTo>
                      <a:pt x="11642" y="2919"/>
                    </a:lnTo>
                    <a:lnTo>
                      <a:pt x="11673" y="2858"/>
                    </a:lnTo>
                    <a:cubicBezTo>
                      <a:pt x="13770" y="1095"/>
                      <a:pt x="14925" y="183"/>
                      <a:pt x="14925" y="183"/>
                    </a:cubicBezTo>
                    <a:lnTo>
                      <a:pt x="1453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g920383631f_0_8"/>
              <p:cNvSpPr/>
              <p:nvPr/>
            </p:nvSpPr>
            <p:spPr>
              <a:xfrm>
                <a:off x="14626775" y="6243075"/>
                <a:ext cx="164150" cy="202925"/>
              </a:xfrm>
              <a:custGeom>
                <a:rect b="b" l="l" r="r" t="t"/>
                <a:pathLst>
                  <a:path extrusionOk="0" h="8117" w="6566">
                    <a:moveTo>
                      <a:pt x="6292" y="1"/>
                    </a:moveTo>
                    <a:lnTo>
                      <a:pt x="0" y="7904"/>
                    </a:lnTo>
                    <a:lnTo>
                      <a:pt x="243" y="8117"/>
                    </a:lnTo>
                    <a:lnTo>
                      <a:pt x="6566" y="183"/>
                    </a:lnTo>
                    <a:lnTo>
                      <a:pt x="62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g920383631f_0_8"/>
              <p:cNvSpPr/>
              <p:nvPr/>
            </p:nvSpPr>
            <p:spPr>
              <a:xfrm>
                <a:off x="14676925" y="6280325"/>
                <a:ext cx="157300" cy="187725"/>
              </a:xfrm>
              <a:custGeom>
                <a:rect b="b" l="l" r="r" t="t"/>
                <a:pathLst>
                  <a:path extrusionOk="0" h="7509" w="6292">
                    <a:moveTo>
                      <a:pt x="5958" y="0"/>
                    </a:moveTo>
                    <a:lnTo>
                      <a:pt x="0" y="7417"/>
                    </a:lnTo>
                    <a:lnTo>
                      <a:pt x="335" y="7508"/>
                    </a:lnTo>
                    <a:lnTo>
                      <a:pt x="6292" y="92"/>
                    </a:lnTo>
                    <a:lnTo>
                      <a:pt x="59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g920383631f_0_8"/>
              <p:cNvSpPr/>
              <p:nvPr/>
            </p:nvSpPr>
            <p:spPr>
              <a:xfrm>
                <a:off x="14710350" y="6475625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g920383631f_0_8"/>
              <p:cNvSpPr/>
              <p:nvPr/>
            </p:nvSpPr>
            <p:spPr>
              <a:xfrm>
                <a:off x="14715231" y="5904656"/>
                <a:ext cx="344250" cy="462764"/>
              </a:xfrm>
              <a:custGeom>
                <a:rect b="b" l="l" r="r" t="t"/>
                <a:pathLst>
                  <a:path extrusionOk="0" h="18391" w="13770">
                    <a:moveTo>
                      <a:pt x="13101" y="1"/>
                    </a:moveTo>
                    <a:cubicBezTo>
                      <a:pt x="12324" y="350"/>
                      <a:pt x="10703" y="886"/>
                      <a:pt x="8110" y="886"/>
                    </a:cubicBezTo>
                    <a:cubicBezTo>
                      <a:pt x="6646" y="886"/>
                      <a:pt x="4873" y="716"/>
                      <a:pt x="2767" y="244"/>
                    </a:cubicBezTo>
                    <a:lnTo>
                      <a:pt x="2767" y="244"/>
                    </a:lnTo>
                    <a:cubicBezTo>
                      <a:pt x="1460" y="4165"/>
                      <a:pt x="1" y="13223"/>
                      <a:pt x="6171" y="13557"/>
                    </a:cubicBezTo>
                    <a:cubicBezTo>
                      <a:pt x="6353" y="15715"/>
                      <a:pt x="5107" y="16870"/>
                      <a:pt x="4226" y="17448"/>
                    </a:cubicBezTo>
                    <a:cubicBezTo>
                      <a:pt x="4651" y="17995"/>
                      <a:pt x="5229" y="18390"/>
                      <a:pt x="6050" y="18390"/>
                    </a:cubicBezTo>
                    <a:cubicBezTo>
                      <a:pt x="7721" y="18329"/>
                      <a:pt x="8147" y="16536"/>
                      <a:pt x="8208" y="15077"/>
                    </a:cubicBezTo>
                    <a:cubicBezTo>
                      <a:pt x="12129" y="14408"/>
                      <a:pt x="13618" y="11217"/>
                      <a:pt x="13709" y="6232"/>
                    </a:cubicBezTo>
                    <a:cubicBezTo>
                      <a:pt x="13770" y="3648"/>
                      <a:pt x="13466" y="1551"/>
                      <a:pt x="13101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g920383631f_0_8"/>
              <p:cNvSpPr/>
              <p:nvPr/>
            </p:nvSpPr>
            <p:spPr>
              <a:xfrm>
                <a:off x="14659450" y="5814500"/>
                <a:ext cx="385275" cy="528150"/>
              </a:xfrm>
              <a:custGeom>
                <a:rect b="b" l="l" r="r" t="t"/>
                <a:pathLst>
                  <a:path extrusionOk="0" h="21126" w="15411">
                    <a:moveTo>
                      <a:pt x="1216" y="1"/>
                    </a:moveTo>
                    <a:cubicBezTo>
                      <a:pt x="1216" y="1"/>
                      <a:pt x="0" y="6141"/>
                      <a:pt x="122" y="11126"/>
                    </a:cubicBezTo>
                    <a:cubicBezTo>
                      <a:pt x="243" y="15138"/>
                      <a:pt x="2037" y="17600"/>
                      <a:pt x="5563" y="18512"/>
                    </a:cubicBezTo>
                    <a:cubicBezTo>
                      <a:pt x="5684" y="19272"/>
                      <a:pt x="5927" y="20336"/>
                      <a:pt x="6505" y="21126"/>
                    </a:cubicBezTo>
                    <a:cubicBezTo>
                      <a:pt x="7386" y="20548"/>
                      <a:pt x="8632" y="19393"/>
                      <a:pt x="8450" y="17235"/>
                    </a:cubicBezTo>
                    <a:cubicBezTo>
                      <a:pt x="2280" y="16901"/>
                      <a:pt x="3739" y="7843"/>
                      <a:pt x="5046" y="3922"/>
                    </a:cubicBezTo>
                    <a:lnTo>
                      <a:pt x="5046" y="3922"/>
                    </a:lnTo>
                    <a:cubicBezTo>
                      <a:pt x="7152" y="4394"/>
                      <a:pt x="8925" y="4564"/>
                      <a:pt x="10390" y="4564"/>
                    </a:cubicBezTo>
                    <a:cubicBezTo>
                      <a:pt x="12986" y="4564"/>
                      <a:pt x="14614" y="4028"/>
                      <a:pt x="15411" y="3679"/>
                    </a:cubicBezTo>
                    <a:cubicBezTo>
                      <a:pt x="14985" y="1733"/>
                      <a:pt x="14468" y="670"/>
                      <a:pt x="14468" y="670"/>
                    </a:cubicBezTo>
                    <a:lnTo>
                      <a:pt x="1216" y="1"/>
                    </a:ln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g920383631f_0_8"/>
              <p:cNvSpPr/>
              <p:nvPr/>
            </p:nvSpPr>
            <p:spPr>
              <a:xfrm>
                <a:off x="14993025" y="6034125"/>
                <a:ext cx="23575" cy="40325"/>
              </a:xfrm>
              <a:custGeom>
                <a:rect b="b" l="l" r="r" t="t"/>
                <a:pathLst>
                  <a:path extrusionOk="0" h="1613" w="943">
                    <a:moveTo>
                      <a:pt x="518" y="0"/>
                    </a:moveTo>
                    <a:cubicBezTo>
                      <a:pt x="274" y="0"/>
                      <a:pt x="62" y="335"/>
                      <a:pt x="31" y="790"/>
                    </a:cubicBezTo>
                    <a:cubicBezTo>
                      <a:pt x="1" y="1246"/>
                      <a:pt x="183" y="1611"/>
                      <a:pt x="457" y="1611"/>
                    </a:cubicBezTo>
                    <a:cubicBezTo>
                      <a:pt x="466" y="1612"/>
                      <a:pt x="476" y="1613"/>
                      <a:pt x="485" y="1613"/>
                    </a:cubicBezTo>
                    <a:cubicBezTo>
                      <a:pt x="716" y="1613"/>
                      <a:pt x="914" y="1260"/>
                      <a:pt x="943" y="851"/>
                    </a:cubicBezTo>
                    <a:cubicBezTo>
                      <a:pt x="943" y="395"/>
                      <a:pt x="761" y="31"/>
                      <a:pt x="51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g920383631f_0_8"/>
              <p:cNvSpPr/>
              <p:nvPr/>
            </p:nvSpPr>
            <p:spPr>
              <a:xfrm>
                <a:off x="14773425" y="6075100"/>
                <a:ext cx="23575" cy="40350"/>
              </a:xfrm>
              <a:custGeom>
                <a:rect b="b" l="l" r="r" t="t"/>
                <a:pathLst>
                  <a:path extrusionOk="0" h="1614" w="943">
                    <a:moveTo>
                      <a:pt x="489" y="1"/>
                    </a:moveTo>
                    <a:cubicBezTo>
                      <a:pt x="255" y="1"/>
                      <a:pt x="31" y="354"/>
                      <a:pt x="31" y="762"/>
                    </a:cubicBezTo>
                    <a:cubicBezTo>
                      <a:pt x="0" y="1218"/>
                      <a:pt x="183" y="1583"/>
                      <a:pt x="426" y="1614"/>
                    </a:cubicBezTo>
                    <a:cubicBezTo>
                      <a:pt x="669" y="1614"/>
                      <a:pt x="882" y="1279"/>
                      <a:pt x="912" y="823"/>
                    </a:cubicBezTo>
                    <a:cubicBezTo>
                      <a:pt x="943" y="367"/>
                      <a:pt x="760" y="3"/>
                      <a:pt x="517" y="3"/>
                    </a:cubicBezTo>
                    <a:cubicBezTo>
                      <a:pt x="508" y="1"/>
                      <a:pt x="498" y="1"/>
                      <a:pt x="489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g920383631f_0_8"/>
              <p:cNvSpPr/>
              <p:nvPr/>
            </p:nvSpPr>
            <p:spPr>
              <a:xfrm>
                <a:off x="14932475" y="6051375"/>
                <a:ext cx="65900" cy="105950"/>
              </a:xfrm>
              <a:custGeom>
                <a:rect b="b" l="l" r="r" t="t"/>
                <a:pathLst>
                  <a:path extrusionOk="0" h="4238" w="2636">
                    <a:moveTo>
                      <a:pt x="185" y="0"/>
                    </a:moveTo>
                    <a:cubicBezTo>
                      <a:pt x="84" y="0"/>
                      <a:pt x="0" y="89"/>
                      <a:pt x="82" y="192"/>
                    </a:cubicBezTo>
                    <a:cubicBezTo>
                      <a:pt x="751" y="1073"/>
                      <a:pt x="1389" y="1924"/>
                      <a:pt x="2058" y="2775"/>
                    </a:cubicBezTo>
                    <a:cubicBezTo>
                      <a:pt x="2125" y="2865"/>
                      <a:pt x="2192" y="2954"/>
                      <a:pt x="2259" y="3044"/>
                    </a:cubicBezTo>
                    <a:lnTo>
                      <a:pt x="2259" y="3044"/>
                    </a:lnTo>
                    <a:cubicBezTo>
                      <a:pt x="1787" y="3349"/>
                      <a:pt x="1317" y="3655"/>
                      <a:pt x="873" y="3961"/>
                    </a:cubicBezTo>
                    <a:cubicBezTo>
                      <a:pt x="750" y="4059"/>
                      <a:pt x="806" y="4237"/>
                      <a:pt x="912" y="4237"/>
                    </a:cubicBezTo>
                    <a:cubicBezTo>
                      <a:pt x="937" y="4237"/>
                      <a:pt x="965" y="4227"/>
                      <a:pt x="994" y="4204"/>
                    </a:cubicBezTo>
                    <a:cubicBezTo>
                      <a:pt x="1511" y="3870"/>
                      <a:pt x="2028" y="3535"/>
                      <a:pt x="2544" y="3201"/>
                    </a:cubicBezTo>
                    <a:cubicBezTo>
                      <a:pt x="2575" y="3170"/>
                      <a:pt x="2636" y="3079"/>
                      <a:pt x="2575" y="3018"/>
                    </a:cubicBezTo>
                    <a:cubicBezTo>
                      <a:pt x="1906" y="2137"/>
                      <a:pt x="1268" y="1286"/>
                      <a:pt x="599" y="435"/>
                    </a:cubicBezTo>
                    <a:cubicBezTo>
                      <a:pt x="508" y="313"/>
                      <a:pt x="417" y="192"/>
                      <a:pt x="326" y="70"/>
                    </a:cubicBezTo>
                    <a:cubicBezTo>
                      <a:pt x="286" y="21"/>
                      <a:pt x="234" y="0"/>
                      <a:pt x="185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g920383631f_0_8"/>
              <p:cNvSpPr/>
              <p:nvPr/>
            </p:nvSpPr>
            <p:spPr>
              <a:xfrm>
                <a:off x="14743025" y="5997950"/>
                <a:ext cx="58525" cy="21000"/>
              </a:xfrm>
              <a:custGeom>
                <a:rect b="b" l="l" r="r" t="t"/>
                <a:pathLst>
                  <a:path extrusionOk="0" h="840" w="2341">
                    <a:moveTo>
                      <a:pt x="1330" y="0"/>
                    </a:moveTo>
                    <a:cubicBezTo>
                      <a:pt x="1242" y="0"/>
                      <a:pt x="1153" y="7"/>
                      <a:pt x="1064" y="19"/>
                    </a:cubicBezTo>
                    <a:cubicBezTo>
                      <a:pt x="852" y="79"/>
                      <a:pt x="609" y="140"/>
                      <a:pt x="426" y="292"/>
                    </a:cubicBezTo>
                    <a:cubicBezTo>
                      <a:pt x="244" y="444"/>
                      <a:pt x="92" y="627"/>
                      <a:pt x="1" y="839"/>
                    </a:cubicBezTo>
                    <a:cubicBezTo>
                      <a:pt x="213" y="748"/>
                      <a:pt x="396" y="627"/>
                      <a:pt x="578" y="566"/>
                    </a:cubicBezTo>
                    <a:cubicBezTo>
                      <a:pt x="761" y="475"/>
                      <a:pt x="943" y="444"/>
                      <a:pt x="1125" y="383"/>
                    </a:cubicBezTo>
                    <a:cubicBezTo>
                      <a:pt x="1265" y="362"/>
                      <a:pt x="1401" y="352"/>
                      <a:pt x="1539" y="352"/>
                    </a:cubicBezTo>
                    <a:cubicBezTo>
                      <a:pt x="1790" y="352"/>
                      <a:pt x="2047" y="385"/>
                      <a:pt x="2341" y="444"/>
                    </a:cubicBezTo>
                    <a:cubicBezTo>
                      <a:pt x="2189" y="262"/>
                      <a:pt x="1976" y="140"/>
                      <a:pt x="1764" y="79"/>
                    </a:cubicBezTo>
                    <a:cubicBezTo>
                      <a:pt x="1629" y="22"/>
                      <a:pt x="1482" y="0"/>
                      <a:pt x="1330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g920383631f_0_8"/>
              <p:cNvSpPr/>
              <p:nvPr/>
            </p:nvSpPr>
            <p:spPr>
              <a:xfrm>
                <a:off x="14982400" y="5969225"/>
                <a:ext cx="46375" cy="26175"/>
              </a:xfrm>
              <a:custGeom>
                <a:rect b="b" l="l" r="r" t="t"/>
                <a:pathLst>
                  <a:path extrusionOk="0" h="1047" w="1855">
                    <a:moveTo>
                      <a:pt x="791" y="1"/>
                    </a:moveTo>
                    <a:cubicBezTo>
                      <a:pt x="693" y="1"/>
                      <a:pt x="599" y="16"/>
                      <a:pt x="517" y="43"/>
                    </a:cubicBezTo>
                    <a:cubicBezTo>
                      <a:pt x="304" y="104"/>
                      <a:pt x="122" y="225"/>
                      <a:pt x="0" y="377"/>
                    </a:cubicBezTo>
                    <a:cubicBezTo>
                      <a:pt x="198" y="362"/>
                      <a:pt x="380" y="347"/>
                      <a:pt x="551" y="347"/>
                    </a:cubicBezTo>
                    <a:cubicBezTo>
                      <a:pt x="722" y="347"/>
                      <a:pt x="882" y="362"/>
                      <a:pt x="1034" y="408"/>
                    </a:cubicBezTo>
                    <a:cubicBezTo>
                      <a:pt x="1186" y="469"/>
                      <a:pt x="1307" y="529"/>
                      <a:pt x="1459" y="651"/>
                    </a:cubicBezTo>
                    <a:cubicBezTo>
                      <a:pt x="1581" y="772"/>
                      <a:pt x="1702" y="894"/>
                      <a:pt x="1854" y="1046"/>
                    </a:cubicBezTo>
                    <a:cubicBezTo>
                      <a:pt x="1854" y="833"/>
                      <a:pt x="1794" y="620"/>
                      <a:pt x="1672" y="469"/>
                    </a:cubicBezTo>
                    <a:cubicBezTo>
                      <a:pt x="1550" y="286"/>
                      <a:pt x="1368" y="134"/>
                      <a:pt x="1155" y="73"/>
                    </a:cubicBezTo>
                    <a:cubicBezTo>
                      <a:pt x="1038" y="23"/>
                      <a:pt x="912" y="1"/>
                      <a:pt x="79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g920383631f_0_8"/>
              <p:cNvSpPr/>
              <p:nvPr/>
            </p:nvSpPr>
            <p:spPr>
              <a:xfrm>
                <a:off x="14533300" y="5655625"/>
                <a:ext cx="633775" cy="430950"/>
              </a:xfrm>
              <a:custGeom>
                <a:rect b="b" l="l" r="r" t="t"/>
                <a:pathLst>
                  <a:path extrusionOk="0" h="17238" w="25351">
                    <a:moveTo>
                      <a:pt x="20505" y="1"/>
                    </a:moveTo>
                    <a:cubicBezTo>
                      <a:pt x="20489" y="1"/>
                      <a:pt x="20473" y="1"/>
                      <a:pt x="20457" y="3"/>
                    </a:cubicBezTo>
                    <a:cubicBezTo>
                      <a:pt x="19362" y="155"/>
                      <a:pt x="17964" y="4015"/>
                      <a:pt x="17964" y="4015"/>
                    </a:cubicBezTo>
                    <a:cubicBezTo>
                      <a:pt x="17964" y="4015"/>
                      <a:pt x="14259" y="2531"/>
                      <a:pt x="10460" y="2531"/>
                    </a:cubicBezTo>
                    <a:cubicBezTo>
                      <a:pt x="7989" y="2531"/>
                      <a:pt x="5479" y="3159"/>
                      <a:pt x="3921" y="5231"/>
                    </a:cubicBezTo>
                    <a:cubicBezTo>
                      <a:pt x="0" y="6356"/>
                      <a:pt x="456" y="8119"/>
                      <a:pt x="973" y="8392"/>
                    </a:cubicBezTo>
                    <a:cubicBezTo>
                      <a:pt x="1155" y="8484"/>
                      <a:pt x="1409" y="8514"/>
                      <a:pt x="1665" y="8514"/>
                    </a:cubicBezTo>
                    <a:cubicBezTo>
                      <a:pt x="2179" y="8514"/>
                      <a:pt x="2705" y="8392"/>
                      <a:pt x="2706" y="8392"/>
                    </a:cubicBezTo>
                    <a:lnTo>
                      <a:pt x="2706" y="8392"/>
                    </a:lnTo>
                    <a:cubicBezTo>
                      <a:pt x="2705" y="8393"/>
                      <a:pt x="456" y="9547"/>
                      <a:pt x="1186" y="9973"/>
                    </a:cubicBezTo>
                    <a:cubicBezTo>
                      <a:pt x="1385" y="10097"/>
                      <a:pt x="1577" y="10143"/>
                      <a:pt x="1751" y="10143"/>
                    </a:cubicBezTo>
                    <a:cubicBezTo>
                      <a:pt x="2216" y="10143"/>
                      <a:pt x="2554" y="9821"/>
                      <a:pt x="2554" y="9821"/>
                    </a:cubicBezTo>
                    <a:lnTo>
                      <a:pt x="2949" y="17237"/>
                    </a:lnTo>
                    <a:lnTo>
                      <a:pt x="5168" y="16751"/>
                    </a:lnTo>
                    <a:cubicBezTo>
                      <a:pt x="5168" y="16751"/>
                      <a:pt x="8663" y="11584"/>
                      <a:pt x="7478" y="7602"/>
                    </a:cubicBezTo>
                    <a:lnTo>
                      <a:pt x="7478" y="7602"/>
                    </a:lnTo>
                    <a:cubicBezTo>
                      <a:pt x="10284" y="8867"/>
                      <a:pt x="14412" y="9720"/>
                      <a:pt x="17660" y="9720"/>
                    </a:cubicBezTo>
                    <a:cubicBezTo>
                      <a:pt x="19408" y="9720"/>
                      <a:pt x="20901" y="9473"/>
                      <a:pt x="21794" y="8909"/>
                    </a:cubicBezTo>
                    <a:cubicBezTo>
                      <a:pt x="24317" y="7298"/>
                      <a:pt x="25350" y="1736"/>
                      <a:pt x="24074" y="1371"/>
                    </a:cubicBezTo>
                    <a:cubicBezTo>
                      <a:pt x="24008" y="1353"/>
                      <a:pt x="23940" y="1345"/>
                      <a:pt x="23871" y="1345"/>
                    </a:cubicBezTo>
                    <a:cubicBezTo>
                      <a:pt x="22642" y="1345"/>
                      <a:pt x="21034" y="4015"/>
                      <a:pt x="21034" y="4015"/>
                    </a:cubicBezTo>
                    <a:cubicBezTo>
                      <a:pt x="21034" y="4015"/>
                      <a:pt x="21566" y="1"/>
                      <a:pt x="20505" y="1"/>
                    </a:cubicBezTo>
                    <a:close/>
                  </a:path>
                </a:pathLst>
              </a:custGeom>
              <a:solidFill>
                <a:srgbClr val="FFB75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g920383631f_0_8"/>
              <p:cNvSpPr/>
              <p:nvPr/>
            </p:nvSpPr>
            <p:spPr>
              <a:xfrm>
                <a:off x="14551525" y="5689900"/>
                <a:ext cx="109450" cy="104125"/>
              </a:xfrm>
              <a:custGeom>
                <a:rect b="b" l="l" r="r" t="t"/>
                <a:pathLst>
                  <a:path extrusionOk="0" h="4165" w="4378">
                    <a:moveTo>
                      <a:pt x="3314" y="0"/>
                    </a:moveTo>
                    <a:cubicBezTo>
                      <a:pt x="2250" y="0"/>
                      <a:pt x="2888" y="3495"/>
                      <a:pt x="2888" y="3495"/>
                    </a:cubicBezTo>
                    <a:cubicBezTo>
                      <a:pt x="2888" y="3495"/>
                      <a:pt x="1923" y="2194"/>
                      <a:pt x="1150" y="2194"/>
                    </a:cubicBezTo>
                    <a:cubicBezTo>
                      <a:pt x="1024" y="2194"/>
                      <a:pt x="902" y="2229"/>
                      <a:pt x="791" y="2310"/>
                    </a:cubicBezTo>
                    <a:cubicBezTo>
                      <a:pt x="1" y="2888"/>
                      <a:pt x="3314" y="4164"/>
                      <a:pt x="3314" y="4164"/>
                    </a:cubicBezTo>
                    <a:cubicBezTo>
                      <a:pt x="3314" y="4164"/>
                      <a:pt x="4378" y="0"/>
                      <a:pt x="3314" y="0"/>
                    </a:cubicBezTo>
                    <a:close/>
                  </a:path>
                </a:pathLst>
              </a:custGeom>
              <a:solidFill>
                <a:srgbClr val="FFB75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g920383631f_0_8"/>
              <p:cNvSpPr/>
              <p:nvPr/>
            </p:nvSpPr>
            <p:spPr>
              <a:xfrm>
                <a:off x="14556100" y="6058850"/>
                <a:ext cx="124650" cy="125000"/>
              </a:xfrm>
              <a:custGeom>
                <a:rect b="b" l="l" r="r" t="t"/>
                <a:pathLst>
                  <a:path extrusionOk="0" h="5000" w="4986">
                    <a:moveTo>
                      <a:pt x="2351" y="1"/>
                    </a:moveTo>
                    <a:cubicBezTo>
                      <a:pt x="1878" y="1"/>
                      <a:pt x="1409" y="156"/>
                      <a:pt x="1064" y="622"/>
                    </a:cubicBezTo>
                    <a:cubicBezTo>
                      <a:pt x="0" y="2051"/>
                      <a:pt x="335" y="4999"/>
                      <a:pt x="2645" y="4999"/>
                    </a:cubicBezTo>
                    <a:cubicBezTo>
                      <a:pt x="4985" y="4969"/>
                      <a:pt x="4894" y="4726"/>
                      <a:pt x="4894" y="4726"/>
                    </a:cubicBezTo>
                    <a:lnTo>
                      <a:pt x="4256" y="622"/>
                    </a:lnTo>
                    <a:cubicBezTo>
                      <a:pt x="4256" y="622"/>
                      <a:pt x="3297" y="1"/>
                      <a:pt x="2351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g920383631f_0_8"/>
              <p:cNvSpPr/>
              <p:nvPr/>
            </p:nvSpPr>
            <p:spPr>
              <a:xfrm>
                <a:off x="14590175" y="6086850"/>
                <a:ext cx="68575" cy="63300"/>
              </a:xfrm>
              <a:custGeom>
                <a:rect b="b" l="l" r="r" t="t"/>
                <a:pathLst>
                  <a:path extrusionOk="0" h="2532" w="2743">
                    <a:moveTo>
                      <a:pt x="255" y="1"/>
                    </a:moveTo>
                    <a:cubicBezTo>
                      <a:pt x="91" y="1"/>
                      <a:pt x="0" y="214"/>
                      <a:pt x="157" y="292"/>
                    </a:cubicBezTo>
                    <a:cubicBezTo>
                      <a:pt x="674" y="536"/>
                      <a:pt x="1160" y="870"/>
                      <a:pt x="1586" y="1265"/>
                    </a:cubicBezTo>
                    <a:cubicBezTo>
                      <a:pt x="1039" y="1265"/>
                      <a:pt x="491" y="1478"/>
                      <a:pt x="127" y="1903"/>
                    </a:cubicBezTo>
                    <a:cubicBezTo>
                      <a:pt x="36" y="2017"/>
                      <a:pt x="132" y="2181"/>
                      <a:pt x="249" y="2181"/>
                    </a:cubicBezTo>
                    <a:cubicBezTo>
                      <a:pt x="289" y="2181"/>
                      <a:pt x="331" y="2162"/>
                      <a:pt x="370" y="2116"/>
                    </a:cubicBezTo>
                    <a:cubicBezTo>
                      <a:pt x="660" y="1778"/>
                      <a:pt x="1104" y="1593"/>
                      <a:pt x="1549" y="1593"/>
                    </a:cubicBezTo>
                    <a:cubicBezTo>
                      <a:pt x="1664" y="1593"/>
                      <a:pt x="1778" y="1605"/>
                      <a:pt x="1890" y="1630"/>
                    </a:cubicBezTo>
                    <a:cubicBezTo>
                      <a:pt x="2102" y="1873"/>
                      <a:pt x="2285" y="2147"/>
                      <a:pt x="2406" y="2451"/>
                    </a:cubicBezTo>
                    <a:cubicBezTo>
                      <a:pt x="2435" y="2508"/>
                      <a:pt x="2481" y="2532"/>
                      <a:pt x="2529" y="2532"/>
                    </a:cubicBezTo>
                    <a:cubicBezTo>
                      <a:pt x="2633" y="2532"/>
                      <a:pt x="2743" y="2414"/>
                      <a:pt x="2680" y="2268"/>
                    </a:cubicBezTo>
                    <a:cubicBezTo>
                      <a:pt x="2558" y="1964"/>
                      <a:pt x="2376" y="1660"/>
                      <a:pt x="2133" y="1387"/>
                    </a:cubicBezTo>
                    <a:cubicBezTo>
                      <a:pt x="2133" y="1356"/>
                      <a:pt x="2102" y="1356"/>
                      <a:pt x="2102" y="1326"/>
                    </a:cubicBezTo>
                    <a:cubicBezTo>
                      <a:pt x="1616" y="779"/>
                      <a:pt x="978" y="323"/>
                      <a:pt x="339" y="19"/>
                    </a:cubicBezTo>
                    <a:cubicBezTo>
                      <a:pt x="310" y="6"/>
                      <a:pt x="281" y="1"/>
                      <a:pt x="255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g920383631f_0_8"/>
              <p:cNvSpPr/>
              <p:nvPr/>
            </p:nvSpPr>
            <p:spPr>
              <a:xfrm>
                <a:off x="14700475" y="6128350"/>
                <a:ext cx="103375" cy="103375"/>
              </a:xfrm>
              <a:custGeom>
                <a:rect b="b" l="l" r="r" t="t"/>
                <a:pathLst>
                  <a:path extrusionOk="0" h="4135" w="4135">
                    <a:moveTo>
                      <a:pt x="2067" y="0"/>
                    </a:moveTo>
                    <a:cubicBezTo>
                      <a:pt x="943" y="0"/>
                      <a:pt x="0" y="912"/>
                      <a:pt x="0" y="2067"/>
                    </a:cubicBezTo>
                    <a:cubicBezTo>
                      <a:pt x="0" y="3192"/>
                      <a:pt x="943" y="4134"/>
                      <a:pt x="2067" y="4134"/>
                    </a:cubicBezTo>
                    <a:cubicBezTo>
                      <a:pt x="3222" y="4134"/>
                      <a:pt x="4134" y="3192"/>
                      <a:pt x="4134" y="2067"/>
                    </a:cubicBezTo>
                    <a:cubicBezTo>
                      <a:pt x="4134" y="912"/>
                      <a:pt x="3222" y="0"/>
                      <a:pt x="2067" y="0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g920383631f_0_8"/>
              <p:cNvSpPr/>
              <p:nvPr/>
            </p:nvSpPr>
            <p:spPr>
              <a:xfrm>
                <a:off x="15006700" y="6075900"/>
                <a:ext cx="51700" cy="101100"/>
              </a:xfrm>
              <a:custGeom>
                <a:rect b="b" l="l" r="r" t="t"/>
                <a:pathLst>
                  <a:path extrusionOk="0" h="4044" w="2068">
                    <a:moveTo>
                      <a:pt x="2068" y="1"/>
                    </a:moveTo>
                    <a:cubicBezTo>
                      <a:pt x="913" y="1"/>
                      <a:pt x="1" y="943"/>
                      <a:pt x="1" y="2098"/>
                    </a:cubicBezTo>
                    <a:cubicBezTo>
                      <a:pt x="1" y="3010"/>
                      <a:pt x="578" y="3770"/>
                      <a:pt x="1430" y="4044"/>
                    </a:cubicBezTo>
                    <a:cubicBezTo>
                      <a:pt x="1794" y="2919"/>
                      <a:pt x="2007" y="1551"/>
                      <a:pt x="2068" y="1"/>
                    </a:cubicBezTo>
                    <a:close/>
                  </a:path>
                </a:pathLst>
              </a:custGeom>
              <a:solidFill>
                <a:srgbClr val="E2A69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g920383631f_0_8"/>
              <p:cNvSpPr/>
              <p:nvPr/>
            </p:nvSpPr>
            <p:spPr>
              <a:xfrm>
                <a:off x="14685275" y="5731100"/>
                <a:ext cx="114000" cy="49475"/>
              </a:xfrm>
              <a:custGeom>
                <a:rect b="b" l="l" r="r" t="t"/>
                <a:pathLst>
                  <a:path extrusionOk="0" h="1979" w="4560">
                    <a:moveTo>
                      <a:pt x="3469" y="1"/>
                    </a:moveTo>
                    <a:cubicBezTo>
                      <a:pt x="3307" y="1"/>
                      <a:pt x="3148" y="12"/>
                      <a:pt x="3010" y="24"/>
                    </a:cubicBezTo>
                    <a:cubicBezTo>
                      <a:pt x="2128" y="85"/>
                      <a:pt x="1247" y="358"/>
                      <a:pt x="517" y="875"/>
                    </a:cubicBezTo>
                    <a:cubicBezTo>
                      <a:pt x="335" y="966"/>
                      <a:pt x="213" y="1088"/>
                      <a:pt x="122" y="1270"/>
                    </a:cubicBezTo>
                    <a:cubicBezTo>
                      <a:pt x="31" y="1422"/>
                      <a:pt x="1" y="1635"/>
                      <a:pt x="122" y="1787"/>
                    </a:cubicBezTo>
                    <a:cubicBezTo>
                      <a:pt x="213" y="1908"/>
                      <a:pt x="365" y="1969"/>
                      <a:pt x="517" y="1969"/>
                    </a:cubicBezTo>
                    <a:cubicBezTo>
                      <a:pt x="569" y="1976"/>
                      <a:pt x="621" y="1979"/>
                      <a:pt x="673" y="1979"/>
                    </a:cubicBezTo>
                    <a:cubicBezTo>
                      <a:pt x="1107" y="1979"/>
                      <a:pt x="1539" y="1767"/>
                      <a:pt x="1946" y="1604"/>
                    </a:cubicBezTo>
                    <a:cubicBezTo>
                      <a:pt x="2371" y="1422"/>
                      <a:pt x="2858" y="1331"/>
                      <a:pt x="3314" y="1270"/>
                    </a:cubicBezTo>
                    <a:cubicBezTo>
                      <a:pt x="3618" y="1240"/>
                      <a:pt x="3922" y="1209"/>
                      <a:pt x="4195" y="1057"/>
                    </a:cubicBezTo>
                    <a:cubicBezTo>
                      <a:pt x="4530" y="814"/>
                      <a:pt x="4560" y="358"/>
                      <a:pt x="4195" y="145"/>
                    </a:cubicBezTo>
                    <a:cubicBezTo>
                      <a:pt x="4006" y="32"/>
                      <a:pt x="3735" y="1"/>
                      <a:pt x="3469" y="1"/>
                    </a:cubicBezTo>
                    <a:close/>
                  </a:path>
                </a:pathLst>
              </a:custGeom>
              <a:solidFill>
                <a:srgbClr val="FFD28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g920383631f_0_8"/>
              <p:cNvSpPr/>
              <p:nvPr/>
            </p:nvSpPr>
            <p:spPr>
              <a:xfrm>
                <a:off x="14495300" y="5733200"/>
                <a:ext cx="30425" cy="53975"/>
              </a:xfrm>
              <a:custGeom>
                <a:rect b="b" l="l" r="r" t="t"/>
                <a:pathLst>
                  <a:path extrusionOk="0" h="2159" w="1217">
                    <a:moveTo>
                      <a:pt x="1216" y="1"/>
                    </a:moveTo>
                    <a:lnTo>
                      <a:pt x="1" y="2159"/>
                    </a:lnTo>
                    <a:cubicBezTo>
                      <a:pt x="912" y="1612"/>
                      <a:pt x="1216" y="1"/>
                      <a:pt x="1216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g920383631f_0_8"/>
              <p:cNvSpPr/>
              <p:nvPr/>
            </p:nvSpPr>
            <p:spPr>
              <a:xfrm>
                <a:off x="14519625" y="5749150"/>
                <a:ext cx="31175" cy="47900"/>
              </a:xfrm>
              <a:custGeom>
                <a:rect b="b" l="l" r="r" t="t"/>
                <a:pathLst>
                  <a:path extrusionOk="0" h="1916" w="1247">
                    <a:moveTo>
                      <a:pt x="1246" y="1"/>
                    </a:moveTo>
                    <a:lnTo>
                      <a:pt x="0" y="1916"/>
                    </a:lnTo>
                    <a:cubicBezTo>
                      <a:pt x="669" y="1582"/>
                      <a:pt x="1246" y="2"/>
                      <a:pt x="1246" y="1"/>
                    </a:cubicBezTo>
                    <a:close/>
                  </a:path>
                </a:pathLst>
              </a:custGeom>
              <a:solidFill>
                <a:srgbClr val="D47A6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g920383631f_0_8"/>
              <p:cNvSpPr/>
              <p:nvPr/>
            </p:nvSpPr>
            <p:spPr>
              <a:xfrm>
                <a:off x="14830250" y="6150125"/>
                <a:ext cx="74650" cy="62600"/>
              </a:xfrm>
              <a:custGeom>
                <a:rect b="b" l="l" r="r" t="t"/>
                <a:pathLst>
                  <a:path extrusionOk="0" h="2504" w="2986">
                    <a:moveTo>
                      <a:pt x="174" y="1"/>
                    </a:moveTo>
                    <a:cubicBezTo>
                      <a:pt x="87" y="1"/>
                      <a:pt x="1" y="71"/>
                      <a:pt x="38" y="163"/>
                    </a:cubicBezTo>
                    <a:cubicBezTo>
                      <a:pt x="250" y="1014"/>
                      <a:pt x="828" y="1834"/>
                      <a:pt x="1618" y="2230"/>
                    </a:cubicBezTo>
                    <a:cubicBezTo>
                      <a:pt x="1983" y="2412"/>
                      <a:pt x="2378" y="2503"/>
                      <a:pt x="2804" y="2503"/>
                    </a:cubicBezTo>
                    <a:cubicBezTo>
                      <a:pt x="2986" y="2503"/>
                      <a:pt x="2986" y="2199"/>
                      <a:pt x="2804" y="2199"/>
                    </a:cubicBezTo>
                    <a:cubicBezTo>
                      <a:pt x="2165" y="2199"/>
                      <a:pt x="1557" y="1956"/>
                      <a:pt x="1101" y="1500"/>
                    </a:cubicBezTo>
                    <a:cubicBezTo>
                      <a:pt x="797" y="1166"/>
                      <a:pt x="554" y="771"/>
                      <a:pt x="402" y="375"/>
                    </a:cubicBezTo>
                    <a:cubicBezTo>
                      <a:pt x="341" y="284"/>
                      <a:pt x="311" y="193"/>
                      <a:pt x="311" y="102"/>
                    </a:cubicBezTo>
                    <a:cubicBezTo>
                      <a:pt x="287" y="30"/>
                      <a:pt x="230" y="1"/>
                      <a:pt x="17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82" name="Google Shape;2282;g920383631f_0_8"/>
          <p:cNvSpPr/>
          <p:nvPr/>
        </p:nvSpPr>
        <p:spPr>
          <a:xfrm>
            <a:off x="8256468" y="1777659"/>
            <a:ext cx="1921021" cy="1115685"/>
          </a:xfrm>
          <a:custGeom>
            <a:rect b="b" l="l" r="r" t="t"/>
            <a:pathLst>
              <a:path extrusionOk="0" h="35554" w="61218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rgbClr val="61D8C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g920383631f_0_8"/>
          <p:cNvSpPr/>
          <p:nvPr/>
        </p:nvSpPr>
        <p:spPr>
          <a:xfrm>
            <a:off x="1463400" y="1912450"/>
            <a:ext cx="1456835" cy="846096"/>
          </a:xfrm>
          <a:custGeom>
            <a:rect b="b" l="l" r="r" t="t"/>
            <a:pathLst>
              <a:path extrusionOk="0" h="35554" w="61218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rgbClr val="B3AAD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4" name="Google Shape;2284;g920383631f_0_8"/>
          <p:cNvGrpSpPr/>
          <p:nvPr/>
        </p:nvGrpSpPr>
        <p:grpSpPr>
          <a:xfrm>
            <a:off x="334568" y="449726"/>
            <a:ext cx="1306825" cy="1127765"/>
            <a:chOff x="7639536" y="1464407"/>
            <a:chExt cx="863560" cy="727074"/>
          </a:xfrm>
        </p:grpSpPr>
        <p:grpSp>
          <p:nvGrpSpPr>
            <p:cNvPr id="2285" name="Google Shape;2285;g920383631f_0_8"/>
            <p:cNvGrpSpPr/>
            <p:nvPr/>
          </p:nvGrpSpPr>
          <p:grpSpPr>
            <a:xfrm rot="-842945">
              <a:off x="8112344" y="1790412"/>
              <a:ext cx="351857" cy="363803"/>
              <a:chOff x="3610557" y="2780704"/>
              <a:chExt cx="325016" cy="336051"/>
            </a:xfrm>
          </p:grpSpPr>
          <p:sp>
            <p:nvSpPr>
              <p:cNvPr id="2286" name="Google Shape;2286;g920383631f_0_8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g920383631f_0_8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g920383631f_0_8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89" name="Google Shape;2289;g920383631f_0_8"/>
            <p:cNvGrpSpPr/>
            <p:nvPr/>
          </p:nvGrpSpPr>
          <p:grpSpPr>
            <a:xfrm rot="1954993">
              <a:off x="7709805" y="1530517"/>
              <a:ext cx="351859" cy="363777"/>
              <a:chOff x="3610557" y="2780704"/>
              <a:chExt cx="325016" cy="336051"/>
            </a:xfrm>
          </p:grpSpPr>
          <p:sp>
            <p:nvSpPr>
              <p:cNvPr id="2290" name="Google Shape;2290;g920383631f_0_8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g920383631f_0_8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g920383631f_0_8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93" name="Google Shape;2293;g920383631f_0_8"/>
          <p:cNvGrpSpPr/>
          <p:nvPr/>
        </p:nvGrpSpPr>
        <p:grpSpPr>
          <a:xfrm>
            <a:off x="10614193" y="706026"/>
            <a:ext cx="1306825" cy="1127765"/>
            <a:chOff x="7639536" y="1464407"/>
            <a:chExt cx="863560" cy="727074"/>
          </a:xfrm>
        </p:grpSpPr>
        <p:grpSp>
          <p:nvGrpSpPr>
            <p:cNvPr id="2294" name="Google Shape;2294;g920383631f_0_8"/>
            <p:cNvGrpSpPr/>
            <p:nvPr/>
          </p:nvGrpSpPr>
          <p:grpSpPr>
            <a:xfrm rot="-842945">
              <a:off x="8112344" y="1790412"/>
              <a:ext cx="351857" cy="363803"/>
              <a:chOff x="3610557" y="2780704"/>
              <a:chExt cx="325016" cy="336051"/>
            </a:xfrm>
          </p:grpSpPr>
          <p:sp>
            <p:nvSpPr>
              <p:cNvPr id="2295" name="Google Shape;2295;g920383631f_0_8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g920383631f_0_8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g920383631f_0_8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98" name="Google Shape;2298;g920383631f_0_8"/>
            <p:cNvGrpSpPr/>
            <p:nvPr/>
          </p:nvGrpSpPr>
          <p:grpSpPr>
            <a:xfrm rot="1954993">
              <a:off x="7709805" y="1530517"/>
              <a:ext cx="351859" cy="363777"/>
              <a:chOff x="3610557" y="2780704"/>
              <a:chExt cx="325016" cy="336051"/>
            </a:xfrm>
          </p:grpSpPr>
          <p:sp>
            <p:nvSpPr>
              <p:cNvPr id="2299" name="Google Shape;2299;g920383631f_0_8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rect b="b" l="l" r="r" t="t"/>
                <a:pathLst>
                  <a:path extrusionOk="0" h="12788" w="12359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g920383631f_0_8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rect b="b" l="l" r="r" t="t"/>
                <a:pathLst>
                  <a:path extrusionOk="0" h="9604" w="2587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g920383631f_0_8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rect b="b" l="l" r="r" t="t"/>
                <a:pathLst>
                  <a:path extrusionOk="0" h="11222" w="2586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rgbClr val="DB8F86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8E7CC3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9081e9211e_0_916"/>
          <p:cNvSpPr txBox="1"/>
          <p:nvPr>
            <p:ph type="title"/>
          </p:nvPr>
        </p:nvSpPr>
        <p:spPr>
          <a:xfrm>
            <a:off x="6114350" y="5137225"/>
            <a:ext cx="3066300" cy="804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—Equipo Pre-kinder</a:t>
            </a:r>
            <a:endParaRPr/>
          </a:p>
        </p:txBody>
      </p:sp>
      <p:grpSp>
        <p:nvGrpSpPr>
          <p:cNvPr id="1089" name="Google Shape;1089;g9081e9211e_0_916"/>
          <p:cNvGrpSpPr/>
          <p:nvPr/>
        </p:nvGrpSpPr>
        <p:grpSpPr>
          <a:xfrm>
            <a:off x="10093847" y="4940905"/>
            <a:ext cx="1566647" cy="1473542"/>
            <a:chOff x="7570574" y="3705772"/>
            <a:chExt cx="1175015" cy="1105184"/>
          </a:xfrm>
        </p:grpSpPr>
        <p:grpSp>
          <p:nvGrpSpPr>
            <p:cNvPr id="1090" name="Google Shape;1090;g9081e9211e_0_916"/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1091" name="Google Shape;1091;g9081e9211e_0_916"/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rect b="b" l="l" r="r" t="t"/>
                <a:pathLst>
                  <a:path extrusionOk="0" h="8347" w="9666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2" name="Google Shape;1092;g9081e9211e_0_916"/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rect b="b" l="l" r="r" t="t"/>
                <a:pathLst>
                  <a:path extrusionOk="0" h="9316" w="10657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g9081e9211e_0_916"/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rect b="b" l="l" r="r" t="t"/>
                <a:pathLst>
                  <a:path extrusionOk="0" h="903" w="872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g9081e9211e_0_916"/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rect b="b" l="l" r="r" t="t"/>
                <a:pathLst>
                  <a:path extrusionOk="0" h="1071" w="1269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g9081e9211e_0_916"/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rect b="b" l="l" r="r" t="t"/>
                <a:pathLst>
                  <a:path extrusionOk="0" h="1664" w="111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6" name="Google Shape;1096;g9081e9211e_0_916"/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rect b="b" l="l" r="r" t="t"/>
                <a:pathLst>
                  <a:path extrusionOk="0" h="1430" w="992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7" name="Google Shape;1097;g9081e9211e_0_916"/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rect b="b" l="l" r="r" t="t"/>
                <a:pathLst>
                  <a:path extrusionOk="0" h="2170" w="872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g9081e9211e_0_916"/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rect b="b" l="l" r="r" t="t"/>
                <a:pathLst>
                  <a:path extrusionOk="0" h="2838" w="76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g9081e9211e_0_916"/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rect b="b" l="l" r="r" t="t"/>
                <a:pathLst>
                  <a:path extrusionOk="0" h="2130" w="1307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g9081e9211e_0_916"/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rect b="b" l="l" r="r" t="t"/>
                <a:pathLst>
                  <a:path extrusionOk="0" h="1362" w="1855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g9081e9211e_0_916"/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rect b="b" l="l" r="r" t="t"/>
                <a:pathLst>
                  <a:path extrusionOk="0" h="638" w="2682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g9081e9211e_0_916"/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rect b="b" l="l" r="r" t="t"/>
                <a:pathLst>
                  <a:path extrusionOk="0" h="992" w="1986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g9081e9211e_0_916"/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rect b="b" l="l" r="r" t="t"/>
                <a:pathLst>
                  <a:path extrusionOk="0" h="2313" w="1651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g9081e9211e_0_916"/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rect b="b" l="l" r="r" t="t"/>
                <a:pathLst>
                  <a:path extrusionOk="0" h="2142" w="495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g9081e9211e_0_916"/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rect b="b" l="l" r="r" t="t"/>
                <a:pathLst>
                  <a:path extrusionOk="0" h="2077" w="181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g9081e9211e_0_916"/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rect b="b" l="l" r="r" t="t"/>
                <a:pathLst>
                  <a:path extrusionOk="0" h="1331" w="196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g9081e9211e_0_916"/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rect b="b" l="l" r="r" t="t"/>
                <a:pathLst>
                  <a:path extrusionOk="0" h="917" w="2708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g9081e9211e_0_916"/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rect b="b" l="l" r="r" t="t"/>
                <a:pathLst>
                  <a:path extrusionOk="0" h="516" w="1546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g9081e9211e_0_916"/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rect b="b" l="l" r="r" t="t"/>
                <a:pathLst>
                  <a:path extrusionOk="0" h="1389" w="3104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g9081e9211e_0_916"/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rect b="b" l="l" r="r" t="t"/>
                <a:pathLst>
                  <a:path extrusionOk="0" h="1981" w="1363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g9081e9211e_0_916"/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rect b="b" l="l" r="r" t="t"/>
                <a:pathLst>
                  <a:path extrusionOk="0" h="1543" w="743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12" name="Google Shape;1112;g9081e9211e_0_916"/>
            <p:cNvSpPr/>
            <p:nvPr/>
          </p:nvSpPr>
          <p:spPr>
            <a:xfrm>
              <a:off x="7570574" y="4280149"/>
              <a:ext cx="715594" cy="530807"/>
            </a:xfrm>
            <a:custGeom>
              <a:rect b="b" l="l" r="r" t="t"/>
              <a:pathLst>
                <a:path extrusionOk="0" h="9225" w="12437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g9081e9211e_0_916"/>
            <p:cNvSpPr/>
            <p:nvPr/>
          </p:nvSpPr>
          <p:spPr>
            <a:xfrm>
              <a:off x="7992138" y="3705772"/>
              <a:ext cx="154143" cy="162640"/>
            </a:xfrm>
            <a:custGeom>
              <a:rect b="b" l="l" r="r" t="t"/>
              <a:pathLst>
                <a:path extrusionOk="0" h="4766" w="4517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g9081e9211e_0_916"/>
            <p:cNvSpPr/>
            <p:nvPr/>
          </p:nvSpPr>
          <p:spPr>
            <a:xfrm>
              <a:off x="7835339" y="3836396"/>
              <a:ext cx="93400" cy="86166"/>
            </a:xfrm>
            <a:custGeom>
              <a:rect b="b" l="l" r="r" t="t"/>
              <a:pathLst>
                <a:path extrusionOk="0" h="2525" w="2737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g9081e9211e_0_916"/>
            <p:cNvSpPr/>
            <p:nvPr/>
          </p:nvSpPr>
          <p:spPr>
            <a:xfrm>
              <a:off x="7759626" y="4040960"/>
              <a:ext cx="244847" cy="242424"/>
            </a:xfrm>
            <a:custGeom>
              <a:rect b="b" l="l" r="r" t="t"/>
              <a:pathLst>
                <a:path extrusionOk="0" h="7104" w="7175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</p:grpSp>
      <p:grpSp>
        <p:nvGrpSpPr>
          <p:cNvPr id="1116" name="Google Shape;1116;g9081e9211e_0_916"/>
          <p:cNvGrpSpPr/>
          <p:nvPr/>
        </p:nvGrpSpPr>
        <p:grpSpPr>
          <a:xfrm>
            <a:off x="2882761" y="1247647"/>
            <a:ext cx="455745" cy="378203"/>
            <a:chOff x="1378480" y="3767673"/>
            <a:chExt cx="341817" cy="283659"/>
          </a:xfrm>
        </p:grpSpPr>
        <p:sp>
          <p:nvSpPr>
            <p:cNvPr id="1117" name="Google Shape;1117;g9081e9211e_0_916"/>
            <p:cNvSpPr/>
            <p:nvPr/>
          </p:nvSpPr>
          <p:spPr>
            <a:xfrm>
              <a:off x="1554134" y="3767673"/>
              <a:ext cx="166164" cy="283659"/>
            </a:xfrm>
            <a:custGeom>
              <a:rect b="b" l="l" r="r" t="t"/>
              <a:pathLst>
                <a:path extrusionOk="0" h="51739" w="30308">
                  <a:moveTo>
                    <a:pt x="27710" y="1"/>
                  </a:moveTo>
                  <a:cubicBezTo>
                    <a:pt x="27060" y="1"/>
                    <a:pt x="26411" y="217"/>
                    <a:pt x="25978" y="650"/>
                  </a:cubicBezTo>
                  <a:lnTo>
                    <a:pt x="23380" y="650"/>
                  </a:lnTo>
                  <a:cubicBezTo>
                    <a:pt x="21648" y="1516"/>
                    <a:pt x="19916" y="2382"/>
                    <a:pt x="18185" y="3248"/>
                  </a:cubicBezTo>
                  <a:cubicBezTo>
                    <a:pt x="13855" y="5846"/>
                    <a:pt x="10391" y="8443"/>
                    <a:pt x="7794" y="12773"/>
                  </a:cubicBezTo>
                  <a:cubicBezTo>
                    <a:pt x="5196" y="16237"/>
                    <a:pt x="3464" y="19700"/>
                    <a:pt x="2598" y="23164"/>
                  </a:cubicBezTo>
                  <a:cubicBezTo>
                    <a:pt x="866" y="27493"/>
                    <a:pt x="0" y="31823"/>
                    <a:pt x="0" y="35287"/>
                  </a:cubicBezTo>
                  <a:cubicBezTo>
                    <a:pt x="0" y="43080"/>
                    <a:pt x="5196" y="50007"/>
                    <a:pt x="12989" y="51739"/>
                  </a:cubicBezTo>
                  <a:cubicBezTo>
                    <a:pt x="15587" y="51739"/>
                    <a:pt x="19050" y="51739"/>
                    <a:pt x="21648" y="50007"/>
                  </a:cubicBezTo>
                  <a:lnTo>
                    <a:pt x="23380" y="50007"/>
                  </a:lnTo>
                  <a:cubicBezTo>
                    <a:pt x="24246" y="50007"/>
                    <a:pt x="24246" y="49141"/>
                    <a:pt x="25112" y="49141"/>
                  </a:cubicBezTo>
                  <a:cubicBezTo>
                    <a:pt x="25112" y="48275"/>
                    <a:pt x="25978" y="48275"/>
                    <a:pt x="25978" y="48275"/>
                  </a:cubicBezTo>
                  <a:cubicBezTo>
                    <a:pt x="25978" y="47409"/>
                    <a:pt x="26844" y="46543"/>
                    <a:pt x="26844" y="46543"/>
                  </a:cubicBezTo>
                  <a:cubicBezTo>
                    <a:pt x="27710" y="44812"/>
                    <a:pt x="28575" y="42214"/>
                    <a:pt x="29441" y="39616"/>
                  </a:cubicBezTo>
                  <a:cubicBezTo>
                    <a:pt x="30307" y="38750"/>
                    <a:pt x="30307" y="37018"/>
                    <a:pt x="29441" y="35287"/>
                  </a:cubicBezTo>
                  <a:cubicBezTo>
                    <a:pt x="29441" y="32689"/>
                    <a:pt x="28575" y="30957"/>
                    <a:pt x="26844" y="30091"/>
                  </a:cubicBezTo>
                  <a:cubicBezTo>
                    <a:pt x="25112" y="27493"/>
                    <a:pt x="22514" y="26627"/>
                    <a:pt x="19916" y="25762"/>
                  </a:cubicBezTo>
                  <a:cubicBezTo>
                    <a:pt x="18618" y="25329"/>
                    <a:pt x="17319" y="25112"/>
                    <a:pt x="16128" y="25112"/>
                  </a:cubicBezTo>
                  <a:cubicBezTo>
                    <a:pt x="14937" y="25112"/>
                    <a:pt x="13855" y="25329"/>
                    <a:pt x="12989" y="25762"/>
                  </a:cubicBezTo>
                  <a:cubicBezTo>
                    <a:pt x="13855" y="22298"/>
                    <a:pt x="14721" y="19700"/>
                    <a:pt x="16453" y="17103"/>
                  </a:cubicBezTo>
                  <a:cubicBezTo>
                    <a:pt x="18185" y="15371"/>
                    <a:pt x="19050" y="13639"/>
                    <a:pt x="20782" y="11907"/>
                  </a:cubicBezTo>
                  <a:cubicBezTo>
                    <a:pt x="22514" y="10175"/>
                    <a:pt x="24246" y="9309"/>
                    <a:pt x="26844" y="8443"/>
                  </a:cubicBezTo>
                  <a:cubicBezTo>
                    <a:pt x="26844" y="7578"/>
                    <a:pt x="26844" y="7578"/>
                    <a:pt x="26844" y="7578"/>
                  </a:cubicBezTo>
                  <a:cubicBezTo>
                    <a:pt x="27710" y="6712"/>
                    <a:pt x="27710" y="6712"/>
                    <a:pt x="28575" y="6712"/>
                  </a:cubicBezTo>
                  <a:cubicBezTo>
                    <a:pt x="28575" y="5846"/>
                    <a:pt x="29441" y="5846"/>
                    <a:pt x="29441" y="4980"/>
                  </a:cubicBezTo>
                  <a:lnTo>
                    <a:pt x="29441" y="4114"/>
                  </a:lnTo>
                  <a:cubicBezTo>
                    <a:pt x="30307" y="3248"/>
                    <a:pt x="30307" y="2382"/>
                    <a:pt x="29441" y="2382"/>
                  </a:cubicBezTo>
                  <a:cubicBezTo>
                    <a:pt x="30307" y="1516"/>
                    <a:pt x="30307" y="1516"/>
                    <a:pt x="30307" y="650"/>
                  </a:cubicBezTo>
                  <a:lnTo>
                    <a:pt x="29441" y="650"/>
                  </a:lnTo>
                  <a:cubicBezTo>
                    <a:pt x="29008" y="217"/>
                    <a:pt x="28359" y="1"/>
                    <a:pt x="27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g9081e9211e_0_916"/>
            <p:cNvSpPr/>
            <p:nvPr/>
          </p:nvSpPr>
          <p:spPr>
            <a:xfrm>
              <a:off x="1378480" y="3767673"/>
              <a:ext cx="166164" cy="283659"/>
            </a:xfrm>
            <a:custGeom>
              <a:rect b="b" l="l" r="r" t="t"/>
              <a:pathLst>
                <a:path extrusionOk="0" h="51739" w="30308">
                  <a:moveTo>
                    <a:pt x="26952" y="1"/>
                  </a:moveTo>
                  <a:cubicBezTo>
                    <a:pt x="26195" y="1"/>
                    <a:pt x="25545" y="217"/>
                    <a:pt x="25112" y="650"/>
                  </a:cubicBezTo>
                  <a:lnTo>
                    <a:pt x="23380" y="650"/>
                  </a:lnTo>
                  <a:cubicBezTo>
                    <a:pt x="21649" y="1516"/>
                    <a:pt x="19917" y="2382"/>
                    <a:pt x="18185" y="3248"/>
                  </a:cubicBezTo>
                  <a:cubicBezTo>
                    <a:pt x="13855" y="5846"/>
                    <a:pt x="9526" y="8443"/>
                    <a:pt x="6928" y="12773"/>
                  </a:cubicBezTo>
                  <a:cubicBezTo>
                    <a:pt x="5196" y="16237"/>
                    <a:pt x="3464" y="19700"/>
                    <a:pt x="1733" y="23164"/>
                  </a:cubicBezTo>
                  <a:cubicBezTo>
                    <a:pt x="867" y="27493"/>
                    <a:pt x="1" y="31823"/>
                    <a:pt x="1" y="35287"/>
                  </a:cubicBezTo>
                  <a:cubicBezTo>
                    <a:pt x="1" y="43080"/>
                    <a:pt x="5196" y="50007"/>
                    <a:pt x="12124" y="51739"/>
                  </a:cubicBezTo>
                  <a:cubicBezTo>
                    <a:pt x="15587" y="51739"/>
                    <a:pt x="18185" y="51739"/>
                    <a:pt x="21649" y="50007"/>
                  </a:cubicBezTo>
                  <a:lnTo>
                    <a:pt x="23380" y="50007"/>
                  </a:lnTo>
                  <a:cubicBezTo>
                    <a:pt x="23380" y="50007"/>
                    <a:pt x="24246" y="49141"/>
                    <a:pt x="24246" y="49141"/>
                  </a:cubicBezTo>
                  <a:cubicBezTo>
                    <a:pt x="25112" y="48275"/>
                    <a:pt x="25112" y="48275"/>
                    <a:pt x="25978" y="48275"/>
                  </a:cubicBezTo>
                  <a:cubicBezTo>
                    <a:pt x="25978" y="47409"/>
                    <a:pt x="25978" y="46543"/>
                    <a:pt x="25978" y="46543"/>
                  </a:cubicBezTo>
                  <a:cubicBezTo>
                    <a:pt x="27710" y="44812"/>
                    <a:pt x="28576" y="42214"/>
                    <a:pt x="29442" y="39616"/>
                  </a:cubicBezTo>
                  <a:cubicBezTo>
                    <a:pt x="29442" y="38750"/>
                    <a:pt x="29442" y="37018"/>
                    <a:pt x="29442" y="35287"/>
                  </a:cubicBezTo>
                  <a:cubicBezTo>
                    <a:pt x="28576" y="32689"/>
                    <a:pt x="27710" y="30957"/>
                    <a:pt x="26844" y="30091"/>
                  </a:cubicBezTo>
                  <a:cubicBezTo>
                    <a:pt x="24246" y="27493"/>
                    <a:pt x="21649" y="26627"/>
                    <a:pt x="19051" y="25762"/>
                  </a:cubicBezTo>
                  <a:cubicBezTo>
                    <a:pt x="17752" y="25329"/>
                    <a:pt x="16670" y="25112"/>
                    <a:pt x="15587" y="25112"/>
                  </a:cubicBezTo>
                  <a:cubicBezTo>
                    <a:pt x="14505" y="25112"/>
                    <a:pt x="13422" y="25329"/>
                    <a:pt x="12124" y="25762"/>
                  </a:cubicBezTo>
                  <a:cubicBezTo>
                    <a:pt x="12989" y="22298"/>
                    <a:pt x="14721" y="19700"/>
                    <a:pt x="16453" y="17103"/>
                  </a:cubicBezTo>
                  <a:cubicBezTo>
                    <a:pt x="17319" y="15371"/>
                    <a:pt x="19051" y="13639"/>
                    <a:pt x="20783" y="11907"/>
                  </a:cubicBezTo>
                  <a:cubicBezTo>
                    <a:pt x="21649" y="10175"/>
                    <a:pt x="24246" y="9309"/>
                    <a:pt x="25978" y="8443"/>
                  </a:cubicBezTo>
                  <a:cubicBezTo>
                    <a:pt x="25978" y="7578"/>
                    <a:pt x="26844" y="7578"/>
                    <a:pt x="26844" y="7578"/>
                  </a:cubicBezTo>
                  <a:cubicBezTo>
                    <a:pt x="26844" y="6712"/>
                    <a:pt x="27710" y="6712"/>
                    <a:pt x="27710" y="6712"/>
                  </a:cubicBezTo>
                  <a:cubicBezTo>
                    <a:pt x="28576" y="5846"/>
                    <a:pt x="29442" y="5846"/>
                    <a:pt x="29442" y="4980"/>
                  </a:cubicBezTo>
                  <a:lnTo>
                    <a:pt x="29442" y="4114"/>
                  </a:lnTo>
                  <a:cubicBezTo>
                    <a:pt x="29442" y="3248"/>
                    <a:pt x="29442" y="2382"/>
                    <a:pt x="29442" y="2382"/>
                  </a:cubicBezTo>
                  <a:cubicBezTo>
                    <a:pt x="29442" y="1516"/>
                    <a:pt x="30308" y="1516"/>
                    <a:pt x="30308" y="650"/>
                  </a:cubicBezTo>
                  <a:lnTo>
                    <a:pt x="29442" y="650"/>
                  </a:lnTo>
                  <a:cubicBezTo>
                    <a:pt x="28576" y="217"/>
                    <a:pt x="27710" y="1"/>
                    <a:pt x="269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g9081e9211e_0_916"/>
          <p:cNvGrpSpPr/>
          <p:nvPr/>
        </p:nvGrpSpPr>
        <p:grpSpPr>
          <a:xfrm>
            <a:off x="8989190" y="4427327"/>
            <a:ext cx="455738" cy="378203"/>
            <a:chOff x="1316769" y="4236476"/>
            <a:chExt cx="341812" cy="283659"/>
          </a:xfrm>
        </p:grpSpPr>
        <p:sp>
          <p:nvSpPr>
            <p:cNvPr id="1120" name="Google Shape;1120;g9081e9211e_0_916"/>
            <p:cNvSpPr/>
            <p:nvPr/>
          </p:nvSpPr>
          <p:spPr>
            <a:xfrm>
              <a:off x="1316769" y="4236476"/>
              <a:ext cx="170906" cy="283659"/>
            </a:xfrm>
            <a:custGeom>
              <a:rect b="b" l="l" r="r" t="t"/>
              <a:pathLst>
                <a:path extrusionOk="0" h="51739" w="31173">
                  <a:moveTo>
                    <a:pt x="18184" y="0"/>
                  </a:moveTo>
                  <a:cubicBezTo>
                    <a:pt x="14720" y="0"/>
                    <a:pt x="12123" y="0"/>
                    <a:pt x="9525" y="866"/>
                  </a:cubicBezTo>
                  <a:lnTo>
                    <a:pt x="6927" y="866"/>
                  </a:lnTo>
                  <a:cubicBezTo>
                    <a:pt x="6927" y="1732"/>
                    <a:pt x="6061" y="1732"/>
                    <a:pt x="6061" y="2598"/>
                  </a:cubicBezTo>
                  <a:lnTo>
                    <a:pt x="5195" y="3464"/>
                  </a:lnTo>
                  <a:lnTo>
                    <a:pt x="4330" y="5196"/>
                  </a:lnTo>
                  <a:cubicBezTo>
                    <a:pt x="2598" y="6927"/>
                    <a:pt x="1732" y="9525"/>
                    <a:pt x="1732" y="11257"/>
                  </a:cubicBezTo>
                  <a:cubicBezTo>
                    <a:pt x="866" y="12989"/>
                    <a:pt x="866" y="14721"/>
                    <a:pt x="1732" y="16452"/>
                  </a:cubicBezTo>
                  <a:cubicBezTo>
                    <a:pt x="1732" y="18184"/>
                    <a:pt x="2598" y="19050"/>
                    <a:pt x="4330" y="19916"/>
                  </a:cubicBezTo>
                  <a:cubicBezTo>
                    <a:pt x="6061" y="21648"/>
                    <a:pt x="8659" y="23380"/>
                    <a:pt x="12123" y="24245"/>
                  </a:cubicBezTo>
                  <a:lnTo>
                    <a:pt x="18184" y="24245"/>
                  </a:lnTo>
                  <a:cubicBezTo>
                    <a:pt x="17318" y="26843"/>
                    <a:pt x="16452" y="30307"/>
                    <a:pt x="14720" y="32905"/>
                  </a:cubicBezTo>
                  <a:cubicBezTo>
                    <a:pt x="12989" y="34636"/>
                    <a:pt x="12123" y="36368"/>
                    <a:pt x="10391" y="37234"/>
                  </a:cubicBezTo>
                  <a:cubicBezTo>
                    <a:pt x="8659" y="38966"/>
                    <a:pt x="6927" y="40698"/>
                    <a:pt x="5195" y="41564"/>
                  </a:cubicBezTo>
                  <a:lnTo>
                    <a:pt x="4330" y="42430"/>
                  </a:lnTo>
                  <a:cubicBezTo>
                    <a:pt x="3464" y="42430"/>
                    <a:pt x="3464" y="42430"/>
                    <a:pt x="3464" y="43295"/>
                  </a:cubicBezTo>
                  <a:cubicBezTo>
                    <a:pt x="2598" y="43295"/>
                    <a:pt x="1732" y="44161"/>
                    <a:pt x="1732" y="45027"/>
                  </a:cubicBezTo>
                  <a:lnTo>
                    <a:pt x="1732" y="45893"/>
                  </a:lnTo>
                  <a:cubicBezTo>
                    <a:pt x="1732" y="46759"/>
                    <a:pt x="1732" y="46759"/>
                    <a:pt x="1732" y="47625"/>
                  </a:cubicBezTo>
                  <a:cubicBezTo>
                    <a:pt x="0" y="48491"/>
                    <a:pt x="0" y="49357"/>
                    <a:pt x="0" y="51089"/>
                  </a:cubicBezTo>
                  <a:lnTo>
                    <a:pt x="866" y="51089"/>
                  </a:lnTo>
                  <a:cubicBezTo>
                    <a:pt x="1732" y="51522"/>
                    <a:pt x="2381" y="51738"/>
                    <a:pt x="3031" y="51738"/>
                  </a:cubicBezTo>
                  <a:cubicBezTo>
                    <a:pt x="3680" y="51738"/>
                    <a:pt x="4330" y="51522"/>
                    <a:pt x="5195" y="51089"/>
                  </a:cubicBezTo>
                  <a:lnTo>
                    <a:pt x="7793" y="51089"/>
                  </a:lnTo>
                  <a:cubicBezTo>
                    <a:pt x="9525" y="50223"/>
                    <a:pt x="11257" y="49357"/>
                    <a:pt x="12989" y="48491"/>
                  </a:cubicBezTo>
                  <a:cubicBezTo>
                    <a:pt x="17318" y="45893"/>
                    <a:pt x="20782" y="42430"/>
                    <a:pt x="23380" y="38966"/>
                  </a:cubicBezTo>
                  <a:cubicBezTo>
                    <a:pt x="25977" y="35502"/>
                    <a:pt x="27709" y="32039"/>
                    <a:pt x="28575" y="27709"/>
                  </a:cubicBezTo>
                  <a:cubicBezTo>
                    <a:pt x="30307" y="24245"/>
                    <a:pt x="31173" y="19916"/>
                    <a:pt x="31173" y="15586"/>
                  </a:cubicBezTo>
                  <a:cubicBezTo>
                    <a:pt x="30307" y="8659"/>
                    <a:pt x="25111" y="1732"/>
                    <a:pt x="18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g9081e9211e_0_916"/>
            <p:cNvSpPr/>
            <p:nvPr/>
          </p:nvSpPr>
          <p:spPr>
            <a:xfrm>
              <a:off x="1492417" y="4236476"/>
              <a:ext cx="166164" cy="283659"/>
            </a:xfrm>
            <a:custGeom>
              <a:rect b="b" l="l" r="r" t="t"/>
              <a:pathLst>
                <a:path extrusionOk="0" h="51739" w="30308">
                  <a:moveTo>
                    <a:pt x="18185" y="0"/>
                  </a:moveTo>
                  <a:cubicBezTo>
                    <a:pt x="15587" y="0"/>
                    <a:pt x="12123" y="0"/>
                    <a:pt x="9526" y="866"/>
                  </a:cubicBezTo>
                  <a:lnTo>
                    <a:pt x="7794" y="866"/>
                  </a:lnTo>
                  <a:cubicBezTo>
                    <a:pt x="6928" y="1732"/>
                    <a:pt x="6928" y="1732"/>
                    <a:pt x="6062" y="2598"/>
                  </a:cubicBezTo>
                  <a:lnTo>
                    <a:pt x="5196" y="3464"/>
                  </a:lnTo>
                  <a:lnTo>
                    <a:pt x="4330" y="5196"/>
                  </a:lnTo>
                  <a:cubicBezTo>
                    <a:pt x="3464" y="6927"/>
                    <a:pt x="2598" y="9525"/>
                    <a:pt x="1732" y="11257"/>
                  </a:cubicBezTo>
                  <a:cubicBezTo>
                    <a:pt x="1732" y="12989"/>
                    <a:pt x="1732" y="14721"/>
                    <a:pt x="1732" y="16452"/>
                  </a:cubicBezTo>
                  <a:cubicBezTo>
                    <a:pt x="2598" y="18184"/>
                    <a:pt x="3464" y="19050"/>
                    <a:pt x="4330" y="19916"/>
                  </a:cubicBezTo>
                  <a:cubicBezTo>
                    <a:pt x="6928" y="21648"/>
                    <a:pt x="9526" y="23380"/>
                    <a:pt x="12123" y="24245"/>
                  </a:cubicBezTo>
                  <a:lnTo>
                    <a:pt x="19051" y="24245"/>
                  </a:lnTo>
                  <a:cubicBezTo>
                    <a:pt x="18185" y="26843"/>
                    <a:pt x="16453" y="30307"/>
                    <a:pt x="14721" y="32905"/>
                  </a:cubicBezTo>
                  <a:cubicBezTo>
                    <a:pt x="13855" y="34636"/>
                    <a:pt x="12123" y="36368"/>
                    <a:pt x="10392" y="37234"/>
                  </a:cubicBezTo>
                  <a:cubicBezTo>
                    <a:pt x="9526" y="38966"/>
                    <a:pt x="6928" y="40698"/>
                    <a:pt x="5196" y="41564"/>
                  </a:cubicBezTo>
                  <a:cubicBezTo>
                    <a:pt x="5196" y="41564"/>
                    <a:pt x="5196" y="41564"/>
                    <a:pt x="4330" y="42430"/>
                  </a:cubicBezTo>
                  <a:cubicBezTo>
                    <a:pt x="4330" y="42430"/>
                    <a:pt x="3464" y="42430"/>
                    <a:pt x="3464" y="43295"/>
                  </a:cubicBezTo>
                  <a:cubicBezTo>
                    <a:pt x="2598" y="43295"/>
                    <a:pt x="2598" y="44161"/>
                    <a:pt x="1732" y="45027"/>
                  </a:cubicBezTo>
                  <a:lnTo>
                    <a:pt x="1732" y="45893"/>
                  </a:lnTo>
                  <a:cubicBezTo>
                    <a:pt x="1732" y="46759"/>
                    <a:pt x="1732" y="46759"/>
                    <a:pt x="1732" y="47625"/>
                  </a:cubicBezTo>
                  <a:cubicBezTo>
                    <a:pt x="867" y="48491"/>
                    <a:pt x="1" y="49357"/>
                    <a:pt x="867" y="51089"/>
                  </a:cubicBezTo>
                  <a:lnTo>
                    <a:pt x="1732" y="51089"/>
                  </a:lnTo>
                  <a:cubicBezTo>
                    <a:pt x="2165" y="51522"/>
                    <a:pt x="2815" y="51738"/>
                    <a:pt x="3464" y="51738"/>
                  </a:cubicBezTo>
                  <a:cubicBezTo>
                    <a:pt x="4114" y="51738"/>
                    <a:pt x="4763" y="51522"/>
                    <a:pt x="5196" y="51089"/>
                  </a:cubicBezTo>
                  <a:lnTo>
                    <a:pt x="6928" y="51089"/>
                  </a:lnTo>
                  <a:cubicBezTo>
                    <a:pt x="8660" y="50223"/>
                    <a:pt x="10392" y="49357"/>
                    <a:pt x="12123" y="48491"/>
                  </a:cubicBezTo>
                  <a:cubicBezTo>
                    <a:pt x="16453" y="45893"/>
                    <a:pt x="20782" y="42430"/>
                    <a:pt x="23380" y="38966"/>
                  </a:cubicBezTo>
                  <a:cubicBezTo>
                    <a:pt x="25112" y="35502"/>
                    <a:pt x="26844" y="32039"/>
                    <a:pt x="28576" y="27709"/>
                  </a:cubicBezTo>
                  <a:cubicBezTo>
                    <a:pt x="30307" y="24245"/>
                    <a:pt x="30307" y="19916"/>
                    <a:pt x="30307" y="15586"/>
                  </a:cubicBezTo>
                  <a:cubicBezTo>
                    <a:pt x="30307" y="8659"/>
                    <a:pt x="25112" y="2598"/>
                    <a:pt x="18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2" name="Google Shape;1122;g9081e9211e_0_916"/>
          <p:cNvGrpSpPr/>
          <p:nvPr/>
        </p:nvGrpSpPr>
        <p:grpSpPr>
          <a:xfrm>
            <a:off x="321287" y="294566"/>
            <a:ext cx="1402570" cy="1871733"/>
            <a:chOff x="240971" y="220930"/>
            <a:chExt cx="1051954" cy="1403835"/>
          </a:xfrm>
        </p:grpSpPr>
        <p:sp>
          <p:nvSpPr>
            <p:cNvPr id="1123" name="Google Shape;1123;g9081e9211e_0_916"/>
            <p:cNvSpPr/>
            <p:nvPr/>
          </p:nvSpPr>
          <p:spPr>
            <a:xfrm rot="3599949">
              <a:off x="595282" y="1005047"/>
              <a:ext cx="679692" cy="433869"/>
            </a:xfrm>
            <a:custGeom>
              <a:rect b="b" l="l" r="r" t="t"/>
              <a:pathLst>
                <a:path extrusionOk="0" h="6398" w="10023">
                  <a:moveTo>
                    <a:pt x="8763" y="1"/>
                  </a:moveTo>
                  <a:cubicBezTo>
                    <a:pt x="8679" y="1"/>
                    <a:pt x="8598" y="40"/>
                    <a:pt x="8560" y="115"/>
                  </a:cubicBezTo>
                  <a:cubicBezTo>
                    <a:pt x="8521" y="95"/>
                    <a:pt x="8481" y="86"/>
                    <a:pt x="8442" y="86"/>
                  </a:cubicBezTo>
                  <a:cubicBezTo>
                    <a:pt x="8402" y="86"/>
                    <a:pt x="8362" y="95"/>
                    <a:pt x="8323" y="115"/>
                  </a:cubicBezTo>
                  <a:cubicBezTo>
                    <a:pt x="7768" y="511"/>
                    <a:pt x="7134" y="868"/>
                    <a:pt x="6501" y="1185"/>
                  </a:cubicBezTo>
                  <a:cubicBezTo>
                    <a:pt x="6256" y="1290"/>
                    <a:pt x="6350" y="1641"/>
                    <a:pt x="6566" y="1641"/>
                  </a:cubicBezTo>
                  <a:cubicBezTo>
                    <a:pt x="6595" y="1641"/>
                    <a:pt x="6626" y="1635"/>
                    <a:pt x="6659" y="1621"/>
                  </a:cubicBezTo>
                  <a:cubicBezTo>
                    <a:pt x="7253" y="1343"/>
                    <a:pt x="7887" y="987"/>
                    <a:pt x="8442" y="630"/>
                  </a:cubicBezTo>
                  <a:lnTo>
                    <a:pt x="8442" y="630"/>
                  </a:lnTo>
                  <a:cubicBezTo>
                    <a:pt x="8085" y="2215"/>
                    <a:pt x="7174" y="3641"/>
                    <a:pt x="5867" y="4631"/>
                  </a:cubicBezTo>
                  <a:cubicBezTo>
                    <a:pt x="4890" y="5329"/>
                    <a:pt x="3382" y="5948"/>
                    <a:pt x="2008" y="5948"/>
                  </a:cubicBezTo>
                  <a:cubicBezTo>
                    <a:pt x="1432" y="5948"/>
                    <a:pt x="880" y="5839"/>
                    <a:pt x="400" y="5582"/>
                  </a:cubicBezTo>
                  <a:cubicBezTo>
                    <a:pt x="364" y="5558"/>
                    <a:pt x="330" y="5547"/>
                    <a:pt x="297" y="5547"/>
                  </a:cubicBezTo>
                  <a:cubicBezTo>
                    <a:pt x="113" y="5547"/>
                    <a:pt x="0" y="5877"/>
                    <a:pt x="202" y="5978"/>
                  </a:cubicBezTo>
                  <a:cubicBezTo>
                    <a:pt x="741" y="6273"/>
                    <a:pt x="1364" y="6398"/>
                    <a:pt x="2010" y="6398"/>
                  </a:cubicBezTo>
                  <a:cubicBezTo>
                    <a:pt x="3358" y="6398"/>
                    <a:pt x="4810" y="5855"/>
                    <a:pt x="5827" y="5186"/>
                  </a:cubicBezTo>
                  <a:cubicBezTo>
                    <a:pt x="7332" y="4195"/>
                    <a:pt x="8442" y="2650"/>
                    <a:pt x="8877" y="868"/>
                  </a:cubicBezTo>
                  <a:cubicBezTo>
                    <a:pt x="9075" y="1304"/>
                    <a:pt x="9313" y="1779"/>
                    <a:pt x="9511" y="2215"/>
                  </a:cubicBezTo>
                  <a:cubicBezTo>
                    <a:pt x="9555" y="2317"/>
                    <a:pt x="9641" y="2360"/>
                    <a:pt x="9727" y="2360"/>
                  </a:cubicBezTo>
                  <a:cubicBezTo>
                    <a:pt x="9875" y="2360"/>
                    <a:pt x="10022" y="2232"/>
                    <a:pt x="9947" y="2056"/>
                  </a:cubicBezTo>
                  <a:cubicBezTo>
                    <a:pt x="9670" y="1422"/>
                    <a:pt x="9353" y="828"/>
                    <a:pt x="9036" y="194"/>
                  </a:cubicBezTo>
                  <a:cubicBezTo>
                    <a:pt x="9036" y="194"/>
                    <a:pt x="8996" y="155"/>
                    <a:pt x="8996" y="155"/>
                  </a:cubicBezTo>
                  <a:cubicBezTo>
                    <a:pt x="8954" y="50"/>
                    <a:pt x="8857" y="1"/>
                    <a:pt x="8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g9081e9211e_0_916"/>
            <p:cNvSpPr/>
            <p:nvPr/>
          </p:nvSpPr>
          <p:spPr>
            <a:xfrm>
              <a:off x="240971" y="1056778"/>
              <a:ext cx="172983" cy="209098"/>
            </a:xfrm>
            <a:custGeom>
              <a:rect b="b" l="l" r="r" t="t"/>
              <a:pathLst>
                <a:path extrusionOk="0" h="8395" w="6945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25" name="Google Shape;1125;g9081e9211e_0_916"/>
            <p:cNvGrpSpPr/>
            <p:nvPr/>
          </p:nvGrpSpPr>
          <p:grpSpPr>
            <a:xfrm>
              <a:off x="872493" y="819208"/>
              <a:ext cx="244848" cy="252630"/>
              <a:chOff x="6109266" y="2958701"/>
              <a:chExt cx="158099" cy="163114"/>
            </a:xfrm>
          </p:grpSpPr>
          <p:sp>
            <p:nvSpPr>
              <p:cNvPr id="1126" name="Google Shape;1126;g9081e9211e_0_916"/>
              <p:cNvSpPr/>
              <p:nvPr/>
            </p:nvSpPr>
            <p:spPr>
              <a:xfrm>
                <a:off x="6180824" y="2958701"/>
                <a:ext cx="86541" cy="69751"/>
              </a:xfrm>
              <a:custGeom>
                <a:rect b="b" l="l" r="r" t="t"/>
                <a:pathLst>
                  <a:path extrusionOk="0" h="2044" w="2536">
                    <a:moveTo>
                      <a:pt x="1330" y="444"/>
                    </a:moveTo>
                    <a:cubicBezTo>
                      <a:pt x="1362" y="444"/>
                      <a:pt x="1394" y="446"/>
                      <a:pt x="1426" y="450"/>
                    </a:cubicBezTo>
                    <a:cubicBezTo>
                      <a:pt x="1783" y="529"/>
                      <a:pt x="2100" y="886"/>
                      <a:pt x="1902" y="1242"/>
                    </a:cubicBezTo>
                    <a:cubicBezTo>
                      <a:pt x="1728" y="1485"/>
                      <a:pt x="1464" y="1606"/>
                      <a:pt x="1162" y="1606"/>
                    </a:cubicBezTo>
                    <a:cubicBezTo>
                      <a:pt x="1119" y="1606"/>
                      <a:pt x="1075" y="1604"/>
                      <a:pt x="1030" y="1599"/>
                    </a:cubicBezTo>
                    <a:cubicBezTo>
                      <a:pt x="713" y="1559"/>
                      <a:pt x="515" y="1163"/>
                      <a:pt x="674" y="886"/>
                    </a:cubicBezTo>
                    <a:cubicBezTo>
                      <a:pt x="781" y="601"/>
                      <a:pt x="1047" y="444"/>
                      <a:pt x="1330" y="444"/>
                    </a:cubicBezTo>
                    <a:close/>
                    <a:moveTo>
                      <a:pt x="1309" y="0"/>
                    </a:moveTo>
                    <a:cubicBezTo>
                      <a:pt x="911" y="0"/>
                      <a:pt x="531" y="202"/>
                      <a:pt x="317" y="569"/>
                    </a:cubicBezTo>
                    <a:lnTo>
                      <a:pt x="278" y="608"/>
                    </a:lnTo>
                    <a:cubicBezTo>
                      <a:pt x="0" y="1123"/>
                      <a:pt x="238" y="1797"/>
                      <a:pt x="832" y="1995"/>
                    </a:cubicBezTo>
                    <a:cubicBezTo>
                      <a:pt x="947" y="2028"/>
                      <a:pt x="1064" y="2043"/>
                      <a:pt x="1182" y="2043"/>
                    </a:cubicBezTo>
                    <a:cubicBezTo>
                      <a:pt x="1633" y="2043"/>
                      <a:pt x="2078" y="1809"/>
                      <a:pt x="2298" y="1401"/>
                    </a:cubicBezTo>
                    <a:cubicBezTo>
                      <a:pt x="2535" y="846"/>
                      <a:pt x="2258" y="212"/>
                      <a:pt x="1664" y="54"/>
                    </a:cubicBezTo>
                    <a:cubicBezTo>
                      <a:pt x="1547" y="18"/>
                      <a:pt x="1427" y="0"/>
                      <a:pt x="13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g9081e9211e_0_916"/>
              <p:cNvSpPr/>
              <p:nvPr/>
            </p:nvSpPr>
            <p:spPr>
              <a:xfrm>
                <a:off x="6109266" y="3049675"/>
                <a:ext cx="54020" cy="42349"/>
              </a:xfrm>
              <a:custGeom>
                <a:rect b="b" l="l" r="r" t="t"/>
                <a:pathLst>
                  <a:path extrusionOk="0" h="1241" w="1583">
                    <a:moveTo>
                      <a:pt x="847" y="1"/>
                    </a:moveTo>
                    <a:cubicBezTo>
                      <a:pt x="735" y="1"/>
                      <a:pt x="622" y="27"/>
                      <a:pt x="513" y="82"/>
                    </a:cubicBezTo>
                    <a:cubicBezTo>
                      <a:pt x="473" y="82"/>
                      <a:pt x="434" y="121"/>
                      <a:pt x="434" y="161"/>
                    </a:cubicBezTo>
                    <a:lnTo>
                      <a:pt x="394" y="161"/>
                    </a:lnTo>
                    <a:cubicBezTo>
                      <a:pt x="1" y="619"/>
                      <a:pt x="393" y="1240"/>
                      <a:pt x="899" y="1240"/>
                    </a:cubicBezTo>
                    <a:cubicBezTo>
                      <a:pt x="1005" y="1240"/>
                      <a:pt x="1116" y="1213"/>
                      <a:pt x="1226" y="1151"/>
                    </a:cubicBezTo>
                    <a:cubicBezTo>
                      <a:pt x="1503" y="953"/>
                      <a:pt x="1582" y="597"/>
                      <a:pt x="1424" y="280"/>
                    </a:cubicBezTo>
                    <a:cubicBezTo>
                      <a:pt x="1268" y="97"/>
                      <a:pt x="1060" y="1"/>
                      <a:pt x="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8" name="Google Shape;1128;g9081e9211e_0_916"/>
              <p:cNvSpPr/>
              <p:nvPr/>
            </p:nvSpPr>
            <p:spPr>
              <a:xfrm>
                <a:off x="6194337" y="3081137"/>
                <a:ext cx="43714" cy="40677"/>
              </a:xfrm>
              <a:custGeom>
                <a:rect b="b" l="l" r="r" t="t"/>
                <a:pathLst>
                  <a:path extrusionOk="0" h="1192" w="1281">
                    <a:moveTo>
                      <a:pt x="520" y="1"/>
                    </a:moveTo>
                    <a:cubicBezTo>
                      <a:pt x="349" y="1"/>
                      <a:pt x="193" y="77"/>
                      <a:pt x="119" y="269"/>
                    </a:cubicBezTo>
                    <a:cubicBezTo>
                      <a:pt x="40" y="308"/>
                      <a:pt x="40" y="388"/>
                      <a:pt x="0" y="467"/>
                    </a:cubicBezTo>
                    <a:cubicBezTo>
                      <a:pt x="0" y="704"/>
                      <a:pt x="119" y="942"/>
                      <a:pt x="317" y="1101"/>
                    </a:cubicBezTo>
                    <a:cubicBezTo>
                      <a:pt x="416" y="1164"/>
                      <a:pt x="521" y="1192"/>
                      <a:pt x="623" y="1192"/>
                    </a:cubicBezTo>
                    <a:cubicBezTo>
                      <a:pt x="970" y="1192"/>
                      <a:pt x="1281" y="865"/>
                      <a:pt x="1189" y="467"/>
                    </a:cubicBezTo>
                    <a:cubicBezTo>
                      <a:pt x="1139" y="218"/>
                      <a:pt x="808" y="1"/>
                      <a:pt x="5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29" name="Google Shape;1129;g9081e9211e_0_916"/>
            <p:cNvSpPr/>
            <p:nvPr/>
          </p:nvSpPr>
          <p:spPr>
            <a:xfrm rot="1696280">
              <a:off x="445101" y="1250842"/>
              <a:ext cx="137427" cy="166101"/>
            </a:xfrm>
            <a:custGeom>
              <a:rect b="b" l="l" r="r" t="t"/>
              <a:pathLst>
                <a:path extrusionOk="0" h="8395" w="6945">
                  <a:moveTo>
                    <a:pt x="1685" y="0"/>
                  </a:moveTo>
                  <a:cubicBezTo>
                    <a:pt x="1533" y="0"/>
                    <a:pt x="1382" y="187"/>
                    <a:pt x="1465" y="354"/>
                  </a:cubicBezTo>
                  <a:cubicBezTo>
                    <a:pt x="2020" y="1424"/>
                    <a:pt x="2456" y="2493"/>
                    <a:pt x="2852" y="3602"/>
                  </a:cubicBezTo>
                  <a:cubicBezTo>
                    <a:pt x="2060" y="3246"/>
                    <a:pt x="1267" y="2929"/>
                    <a:pt x="475" y="2572"/>
                  </a:cubicBezTo>
                  <a:cubicBezTo>
                    <a:pt x="440" y="2557"/>
                    <a:pt x="405" y="2550"/>
                    <a:pt x="372" y="2550"/>
                  </a:cubicBezTo>
                  <a:cubicBezTo>
                    <a:pt x="146" y="2550"/>
                    <a:pt x="1" y="2865"/>
                    <a:pt x="277" y="2968"/>
                  </a:cubicBezTo>
                  <a:cubicBezTo>
                    <a:pt x="1030" y="3325"/>
                    <a:pt x="1782" y="3642"/>
                    <a:pt x="2575" y="3959"/>
                  </a:cubicBezTo>
                  <a:cubicBezTo>
                    <a:pt x="2060" y="4196"/>
                    <a:pt x="1505" y="4394"/>
                    <a:pt x="990" y="4632"/>
                  </a:cubicBezTo>
                  <a:cubicBezTo>
                    <a:pt x="736" y="4705"/>
                    <a:pt x="848" y="5077"/>
                    <a:pt x="1082" y="5077"/>
                  </a:cubicBezTo>
                  <a:cubicBezTo>
                    <a:pt x="1104" y="5077"/>
                    <a:pt x="1126" y="5074"/>
                    <a:pt x="1149" y="5068"/>
                  </a:cubicBezTo>
                  <a:cubicBezTo>
                    <a:pt x="1703" y="4830"/>
                    <a:pt x="2258" y="4593"/>
                    <a:pt x="2852" y="4355"/>
                  </a:cubicBezTo>
                  <a:lnTo>
                    <a:pt x="2852" y="4355"/>
                  </a:lnTo>
                  <a:cubicBezTo>
                    <a:pt x="2416" y="5266"/>
                    <a:pt x="1980" y="6177"/>
                    <a:pt x="1584" y="7088"/>
                  </a:cubicBezTo>
                  <a:cubicBezTo>
                    <a:pt x="1506" y="7271"/>
                    <a:pt x="1652" y="7437"/>
                    <a:pt x="1795" y="7437"/>
                  </a:cubicBezTo>
                  <a:cubicBezTo>
                    <a:pt x="1868" y="7437"/>
                    <a:pt x="1940" y="7394"/>
                    <a:pt x="1980" y="7286"/>
                  </a:cubicBezTo>
                  <a:cubicBezTo>
                    <a:pt x="2416" y="6415"/>
                    <a:pt x="2812" y="5504"/>
                    <a:pt x="3208" y="4593"/>
                  </a:cubicBezTo>
                  <a:cubicBezTo>
                    <a:pt x="3644" y="5860"/>
                    <a:pt x="4159" y="7088"/>
                    <a:pt x="4714" y="8276"/>
                  </a:cubicBezTo>
                  <a:cubicBezTo>
                    <a:pt x="4755" y="8359"/>
                    <a:pt x="4835" y="8394"/>
                    <a:pt x="4917" y="8394"/>
                  </a:cubicBezTo>
                  <a:cubicBezTo>
                    <a:pt x="5069" y="8394"/>
                    <a:pt x="5227" y="8273"/>
                    <a:pt x="5149" y="8118"/>
                  </a:cubicBezTo>
                  <a:cubicBezTo>
                    <a:pt x="4595" y="6890"/>
                    <a:pt x="4080" y="5662"/>
                    <a:pt x="3644" y="4394"/>
                  </a:cubicBezTo>
                  <a:lnTo>
                    <a:pt x="3644" y="4394"/>
                  </a:lnTo>
                  <a:cubicBezTo>
                    <a:pt x="4595" y="4791"/>
                    <a:pt x="5546" y="5147"/>
                    <a:pt x="6536" y="5504"/>
                  </a:cubicBezTo>
                  <a:cubicBezTo>
                    <a:pt x="6559" y="5511"/>
                    <a:pt x="6582" y="5515"/>
                    <a:pt x="6604" y="5515"/>
                  </a:cubicBezTo>
                  <a:cubicBezTo>
                    <a:pt x="6808" y="5515"/>
                    <a:pt x="6944" y="5211"/>
                    <a:pt x="6694" y="5068"/>
                  </a:cubicBezTo>
                  <a:cubicBezTo>
                    <a:pt x="5704" y="4751"/>
                    <a:pt x="4753" y="4355"/>
                    <a:pt x="3803" y="3998"/>
                  </a:cubicBezTo>
                  <a:cubicBezTo>
                    <a:pt x="4357" y="3761"/>
                    <a:pt x="4912" y="3563"/>
                    <a:pt x="5427" y="3365"/>
                  </a:cubicBezTo>
                  <a:cubicBezTo>
                    <a:pt x="5690" y="3252"/>
                    <a:pt x="5561" y="2926"/>
                    <a:pt x="5344" y="2926"/>
                  </a:cubicBezTo>
                  <a:cubicBezTo>
                    <a:pt x="5332" y="2926"/>
                    <a:pt x="5320" y="2927"/>
                    <a:pt x="5308" y="2929"/>
                  </a:cubicBezTo>
                  <a:cubicBezTo>
                    <a:pt x="4753" y="3127"/>
                    <a:pt x="4238" y="3325"/>
                    <a:pt x="3723" y="3523"/>
                  </a:cubicBezTo>
                  <a:lnTo>
                    <a:pt x="4714" y="1384"/>
                  </a:lnTo>
                  <a:cubicBezTo>
                    <a:pt x="4792" y="1201"/>
                    <a:pt x="4629" y="1052"/>
                    <a:pt x="4475" y="1052"/>
                  </a:cubicBezTo>
                  <a:cubicBezTo>
                    <a:pt x="4395" y="1052"/>
                    <a:pt x="4318" y="1092"/>
                    <a:pt x="4278" y="1186"/>
                  </a:cubicBezTo>
                  <a:lnTo>
                    <a:pt x="3288" y="3404"/>
                  </a:lnTo>
                  <a:cubicBezTo>
                    <a:pt x="2892" y="2255"/>
                    <a:pt x="2416" y="1186"/>
                    <a:pt x="1862" y="116"/>
                  </a:cubicBezTo>
                  <a:cubicBezTo>
                    <a:pt x="1814" y="34"/>
                    <a:pt x="1750" y="0"/>
                    <a:pt x="1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30" name="Google Shape;1130;g9081e9211e_0_916"/>
            <p:cNvGrpSpPr/>
            <p:nvPr/>
          </p:nvGrpSpPr>
          <p:grpSpPr>
            <a:xfrm>
              <a:off x="309089" y="220930"/>
              <a:ext cx="808270" cy="653525"/>
              <a:chOff x="309089" y="220930"/>
              <a:chExt cx="808270" cy="653525"/>
            </a:xfrm>
          </p:grpSpPr>
          <p:grpSp>
            <p:nvGrpSpPr>
              <p:cNvPr id="1131" name="Google Shape;1131;g9081e9211e_0_916"/>
              <p:cNvGrpSpPr/>
              <p:nvPr/>
            </p:nvGrpSpPr>
            <p:grpSpPr>
              <a:xfrm>
                <a:off x="309089" y="296007"/>
                <a:ext cx="808270" cy="578448"/>
                <a:chOff x="4380536" y="-47226"/>
                <a:chExt cx="1409363" cy="1008628"/>
              </a:xfrm>
            </p:grpSpPr>
            <p:sp>
              <p:nvSpPr>
                <p:cNvPr id="1132" name="Google Shape;1132;g9081e9211e_0_916"/>
                <p:cNvSpPr/>
                <p:nvPr/>
              </p:nvSpPr>
              <p:spPr>
                <a:xfrm>
                  <a:off x="4794455" y="120049"/>
                  <a:ext cx="827915" cy="686930"/>
                </a:xfrm>
                <a:custGeom>
                  <a:rect b="b" l="l" r="r" t="t"/>
                  <a:pathLst>
                    <a:path extrusionOk="0" h="8283" w="9983">
                      <a:moveTo>
                        <a:pt x="5792" y="1"/>
                      </a:moveTo>
                      <a:cubicBezTo>
                        <a:pt x="5229" y="1"/>
                        <a:pt x="4644" y="97"/>
                        <a:pt x="4041" y="281"/>
                      </a:cubicBezTo>
                      <a:cubicBezTo>
                        <a:pt x="3962" y="321"/>
                        <a:pt x="3843" y="439"/>
                        <a:pt x="3843" y="519"/>
                      </a:cubicBezTo>
                      <a:cubicBezTo>
                        <a:pt x="3803" y="994"/>
                        <a:pt x="3764" y="1469"/>
                        <a:pt x="3803" y="1905"/>
                      </a:cubicBezTo>
                      <a:cubicBezTo>
                        <a:pt x="3803" y="2420"/>
                        <a:pt x="4041" y="2895"/>
                        <a:pt x="4477" y="3173"/>
                      </a:cubicBezTo>
                      <a:cubicBezTo>
                        <a:pt x="4634" y="3308"/>
                        <a:pt x="4842" y="3379"/>
                        <a:pt x="5059" y="3379"/>
                      </a:cubicBezTo>
                      <a:cubicBezTo>
                        <a:pt x="5223" y="3379"/>
                        <a:pt x="5392" y="3337"/>
                        <a:pt x="5546" y="3252"/>
                      </a:cubicBezTo>
                      <a:cubicBezTo>
                        <a:pt x="5744" y="3173"/>
                        <a:pt x="5823" y="2935"/>
                        <a:pt x="5744" y="2737"/>
                      </a:cubicBezTo>
                      <a:cubicBezTo>
                        <a:pt x="5685" y="2590"/>
                        <a:pt x="5561" y="2509"/>
                        <a:pt x="5420" y="2509"/>
                      </a:cubicBezTo>
                      <a:cubicBezTo>
                        <a:pt x="5371" y="2509"/>
                        <a:pt x="5320" y="2518"/>
                        <a:pt x="5269" y="2539"/>
                      </a:cubicBezTo>
                      <a:cubicBezTo>
                        <a:pt x="5190" y="2618"/>
                        <a:pt x="5110" y="2737"/>
                        <a:pt x="4992" y="2895"/>
                      </a:cubicBezTo>
                      <a:cubicBezTo>
                        <a:pt x="4912" y="2777"/>
                        <a:pt x="4754" y="2658"/>
                        <a:pt x="4754" y="2578"/>
                      </a:cubicBezTo>
                      <a:cubicBezTo>
                        <a:pt x="4754" y="2420"/>
                        <a:pt x="4833" y="2262"/>
                        <a:pt x="4992" y="2182"/>
                      </a:cubicBezTo>
                      <a:cubicBezTo>
                        <a:pt x="5115" y="2100"/>
                        <a:pt x="5258" y="2060"/>
                        <a:pt x="5401" y="2060"/>
                      </a:cubicBezTo>
                      <a:cubicBezTo>
                        <a:pt x="5672" y="2060"/>
                        <a:pt x="5945" y="2201"/>
                        <a:pt x="6101" y="2460"/>
                      </a:cubicBezTo>
                      <a:cubicBezTo>
                        <a:pt x="6338" y="2856"/>
                        <a:pt x="6219" y="3371"/>
                        <a:pt x="5823" y="3608"/>
                      </a:cubicBezTo>
                      <a:cubicBezTo>
                        <a:pt x="5589" y="3753"/>
                        <a:pt x="5329" y="3823"/>
                        <a:pt x="5071" y="3823"/>
                      </a:cubicBezTo>
                      <a:cubicBezTo>
                        <a:pt x="4763" y="3823"/>
                        <a:pt x="4458" y="3723"/>
                        <a:pt x="4199" y="3529"/>
                      </a:cubicBezTo>
                      <a:cubicBezTo>
                        <a:pt x="3645" y="3133"/>
                        <a:pt x="3328" y="2539"/>
                        <a:pt x="3328" y="1865"/>
                      </a:cubicBezTo>
                      <a:lnTo>
                        <a:pt x="3328" y="677"/>
                      </a:lnTo>
                      <a:cubicBezTo>
                        <a:pt x="2852" y="954"/>
                        <a:pt x="2417" y="1271"/>
                        <a:pt x="2021" y="1628"/>
                      </a:cubicBezTo>
                      <a:cubicBezTo>
                        <a:pt x="1149" y="2380"/>
                        <a:pt x="515" y="3450"/>
                        <a:pt x="317" y="4599"/>
                      </a:cubicBezTo>
                      <a:cubicBezTo>
                        <a:pt x="0" y="5866"/>
                        <a:pt x="476" y="7213"/>
                        <a:pt x="1585" y="7966"/>
                      </a:cubicBezTo>
                      <a:cubicBezTo>
                        <a:pt x="1694" y="8056"/>
                        <a:pt x="1786" y="8106"/>
                        <a:pt x="1873" y="8106"/>
                      </a:cubicBezTo>
                      <a:cubicBezTo>
                        <a:pt x="1976" y="8106"/>
                        <a:pt x="2072" y="8037"/>
                        <a:pt x="2179" y="7887"/>
                      </a:cubicBezTo>
                      <a:cubicBezTo>
                        <a:pt x="2337" y="7688"/>
                        <a:pt x="2496" y="7490"/>
                        <a:pt x="2615" y="7253"/>
                      </a:cubicBezTo>
                      <a:cubicBezTo>
                        <a:pt x="2892" y="6777"/>
                        <a:pt x="2971" y="6262"/>
                        <a:pt x="2932" y="5708"/>
                      </a:cubicBezTo>
                      <a:cubicBezTo>
                        <a:pt x="2932" y="5273"/>
                        <a:pt x="2566" y="4960"/>
                        <a:pt x="2179" y="4960"/>
                      </a:cubicBezTo>
                      <a:cubicBezTo>
                        <a:pt x="2073" y="4960"/>
                        <a:pt x="1965" y="4983"/>
                        <a:pt x="1862" y="5034"/>
                      </a:cubicBezTo>
                      <a:cubicBezTo>
                        <a:pt x="1664" y="5153"/>
                        <a:pt x="1585" y="5391"/>
                        <a:pt x="1704" y="5589"/>
                      </a:cubicBezTo>
                      <a:cubicBezTo>
                        <a:pt x="1760" y="5659"/>
                        <a:pt x="1806" y="5685"/>
                        <a:pt x="1849" y="5685"/>
                      </a:cubicBezTo>
                      <a:cubicBezTo>
                        <a:pt x="1928" y="5685"/>
                        <a:pt x="1998" y="5601"/>
                        <a:pt x="2100" y="5549"/>
                      </a:cubicBezTo>
                      <a:cubicBezTo>
                        <a:pt x="2179" y="5510"/>
                        <a:pt x="2298" y="5510"/>
                        <a:pt x="2377" y="5510"/>
                      </a:cubicBezTo>
                      <a:cubicBezTo>
                        <a:pt x="2377" y="5589"/>
                        <a:pt x="2456" y="5747"/>
                        <a:pt x="2377" y="5827"/>
                      </a:cubicBezTo>
                      <a:cubicBezTo>
                        <a:pt x="2276" y="6029"/>
                        <a:pt x="2062" y="6150"/>
                        <a:pt x="1849" y="6150"/>
                      </a:cubicBezTo>
                      <a:cubicBezTo>
                        <a:pt x="1728" y="6150"/>
                        <a:pt x="1606" y="6111"/>
                        <a:pt x="1506" y="6025"/>
                      </a:cubicBezTo>
                      <a:cubicBezTo>
                        <a:pt x="991" y="5668"/>
                        <a:pt x="1070" y="4916"/>
                        <a:pt x="1585" y="4638"/>
                      </a:cubicBezTo>
                      <a:cubicBezTo>
                        <a:pt x="1780" y="4525"/>
                        <a:pt x="1986" y="4473"/>
                        <a:pt x="2187" y="4473"/>
                      </a:cubicBezTo>
                      <a:cubicBezTo>
                        <a:pt x="2757" y="4473"/>
                        <a:pt x="3279" y="4894"/>
                        <a:pt x="3367" y="5510"/>
                      </a:cubicBezTo>
                      <a:cubicBezTo>
                        <a:pt x="3486" y="6223"/>
                        <a:pt x="3328" y="7015"/>
                        <a:pt x="2892" y="7609"/>
                      </a:cubicBezTo>
                      <a:cubicBezTo>
                        <a:pt x="2734" y="7847"/>
                        <a:pt x="2575" y="8085"/>
                        <a:pt x="2377" y="8283"/>
                      </a:cubicBezTo>
                      <a:cubicBezTo>
                        <a:pt x="2536" y="8283"/>
                        <a:pt x="2694" y="8283"/>
                        <a:pt x="2892" y="8243"/>
                      </a:cubicBezTo>
                      <a:cubicBezTo>
                        <a:pt x="3367" y="8085"/>
                        <a:pt x="3843" y="7807"/>
                        <a:pt x="4239" y="7411"/>
                      </a:cubicBezTo>
                      <a:cubicBezTo>
                        <a:pt x="4477" y="7253"/>
                        <a:pt x="4754" y="7094"/>
                        <a:pt x="5031" y="6975"/>
                      </a:cubicBezTo>
                      <a:cubicBezTo>
                        <a:pt x="5665" y="6698"/>
                        <a:pt x="6299" y="6500"/>
                        <a:pt x="7012" y="6262"/>
                      </a:cubicBezTo>
                      <a:cubicBezTo>
                        <a:pt x="6853" y="6064"/>
                        <a:pt x="6972" y="5985"/>
                        <a:pt x="7091" y="5866"/>
                      </a:cubicBezTo>
                      <a:cubicBezTo>
                        <a:pt x="7408" y="5668"/>
                        <a:pt x="7646" y="5351"/>
                        <a:pt x="7844" y="4995"/>
                      </a:cubicBezTo>
                      <a:cubicBezTo>
                        <a:pt x="7883" y="4876"/>
                        <a:pt x="7962" y="4757"/>
                        <a:pt x="8002" y="4638"/>
                      </a:cubicBezTo>
                      <a:cubicBezTo>
                        <a:pt x="8121" y="4361"/>
                        <a:pt x="8042" y="4084"/>
                        <a:pt x="7804" y="3925"/>
                      </a:cubicBezTo>
                      <a:cubicBezTo>
                        <a:pt x="7727" y="3849"/>
                        <a:pt x="7650" y="3819"/>
                        <a:pt x="7574" y="3819"/>
                      </a:cubicBezTo>
                      <a:cubicBezTo>
                        <a:pt x="7452" y="3819"/>
                        <a:pt x="7331" y="3892"/>
                        <a:pt x="7210" y="3965"/>
                      </a:cubicBezTo>
                      <a:cubicBezTo>
                        <a:pt x="6695" y="4203"/>
                        <a:pt x="6695" y="4282"/>
                        <a:pt x="7091" y="4678"/>
                      </a:cubicBezTo>
                      <a:cubicBezTo>
                        <a:pt x="7131" y="4757"/>
                        <a:pt x="7170" y="4836"/>
                        <a:pt x="7170" y="4916"/>
                      </a:cubicBezTo>
                      <a:cubicBezTo>
                        <a:pt x="7141" y="4974"/>
                        <a:pt x="7049" y="5010"/>
                        <a:pt x="6985" y="5010"/>
                      </a:cubicBezTo>
                      <a:cubicBezTo>
                        <a:pt x="6962" y="5010"/>
                        <a:pt x="6943" y="5005"/>
                        <a:pt x="6933" y="4995"/>
                      </a:cubicBezTo>
                      <a:cubicBezTo>
                        <a:pt x="6734" y="4836"/>
                        <a:pt x="6576" y="4678"/>
                        <a:pt x="6457" y="4440"/>
                      </a:cubicBezTo>
                      <a:cubicBezTo>
                        <a:pt x="6338" y="4203"/>
                        <a:pt x="6418" y="3925"/>
                        <a:pt x="6655" y="3767"/>
                      </a:cubicBezTo>
                      <a:cubicBezTo>
                        <a:pt x="6853" y="3648"/>
                        <a:pt x="7051" y="3529"/>
                        <a:pt x="7289" y="3450"/>
                      </a:cubicBezTo>
                      <a:cubicBezTo>
                        <a:pt x="7398" y="3402"/>
                        <a:pt x="7511" y="3379"/>
                        <a:pt x="7620" y="3379"/>
                      </a:cubicBezTo>
                      <a:cubicBezTo>
                        <a:pt x="7869" y="3379"/>
                        <a:pt x="8102" y="3495"/>
                        <a:pt x="8240" y="3688"/>
                      </a:cubicBezTo>
                      <a:cubicBezTo>
                        <a:pt x="8517" y="4005"/>
                        <a:pt x="8557" y="4440"/>
                        <a:pt x="8398" y="4757"/>
                      </a:cubicBezTo>
                      <a:cubicBezTo>
                        <a:pt x="8160" y="5233"/>
                        <a:pt x="7883" y="5629"/>
                        <a:pt x="7606" y="6104"/>
                      </a:cubicBezTo>
                      <a:cubicBezTo>
                        <a:pt x="8081" y="5866"/>
                        <a:pt x="8517" y="5589"/>
                        <a:pt x="8953" y="5312"/>
                      </a:cubicBezTo>
                      <a:cubicBezTo>
                        <a:pt x="9388" y="4995"/>
                        <a:pt x="9666" y="4559"/>
                        <a:pt x="9785" y="4084"/>
                      </a:cubicBezTo>
                      <a:cubicBezTo>
                        <a:pt x="9983" y="3054"/>
                        <a:pt x="9666" y="1984"/>
                        <a:pt x="8874" y="1271"/>
                      </a:cubicBezTo>
                      <a:cubicBezTo>
                        <a:pt x="7972" y="397"/>
                        <a:pt x="6929" y="1"/>
                        <a:pt x="579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3" name="Google Shape;1133;g9081e9211e_0_916"/>
                <p:cNvSpPr/>
                <p:nvPr/>
              </p:nvSpPr>
              <p:spPr>
                <a:xfrm>
                  <a:off x="4610510" y="130167"/>
                  <a:ext cx="459944" cy="702936"/>
                </a:xfrm>
                <a:custGeom>
                  <a:rect b="b" l="l" r="r" t="t"/>
                  <a:pathLst>
                    <a:path extrusionOk="0" h="8476" w="5546">
                      <a:moveTo>
                        <a:pt x="5387" y="1"/>
                      </a:moveTo>
                      <a:cubicBezTo>
                        <a:pt x="5348" y="1"/>
                        <a:pt x="5308" y="1"/>
                        <a:pt x="5269" y="40"/>
                      </a:cubicBezTo>
                      <a:cubicBezTo>
                        <a:pt x="3288" y="674"/>
                        <a:pt x="1624" y="2060"/>
                        <a:pt x="673" y="3883"/>
                      </a:cubicBezTo>
                      <a:cubicBezTo>
                        <a:pt x="0" y="4992"/>
                        <a:pt x="0" y="6338"/>
                        <a:pt x="673" y="7448"/>
                      </a:cubicBezTo>
                      <a:cubicBezTo>
                        <a:pt x="1083" y="8103"/>
                        <a:pt x="1794" y="8476"/>
                        <a:pt x="2533" y="8476"/>
                      </a:cubicBezTo>
                      <a:cubicBezTo>
                        <a:pt x="2866" y="8476"/>
                        <a:pt x="3205" y="8400"/>
                        <a:pt x="3526" y="8240"/>
                      </a:cubicBezTo>
                      <a:lnTo>
                        <a:pt x="3526" y="8200"/>
                      </a:lnTo>
                      <a:lnTo>
                        <a:pt x="3288" y="8042"/>
                      </a:lnTo>
                      <a:cubicBezTo>
                        <a:pt x="2535" y="7448"/>
                        <a:pt x="2060" y="6537"/>
                        <a:pt x="2020" y="5586"/>
                      </a:cubicBezTo>
                      <a:cubicBezTo>
                        <a:pt x="1901" y="3566"/>
                        <a:pt x="2852" y="2060"/>
                        <a:pt x="4357" y="832"/>
                      </a:cubicBezTo>
                      <a:cubicBezTo>
                        <a:pt x="4714" y="555"/>
                        <a:pt x="5110" y="317"/>
                        <a:pt x="55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4" name="Google Shape;1134;g9081e9211e_0_916"/>
                <p:cNvSpPr/>
                <p:nvPr/>
              </p:nvSpPr>
              <p:spPr>
                <a:xfrm>
                  <a:off x="5655134" y="130167"/>
                  <a:ext cx="134765" cy="82186"/>
                </a:xfrm>
                <a:custGeom>
                  <a:rect b="b" l="l" r="r" t="t"/>
                  <a:pathLst>
                    <a:path extrusionOk="0" h="991" w="1625">
                      <a:moveTo>
                        <a:pt x="1427" y="1"/>
                      </a:moveTo>
                      <a:cubicBezTo>
                        <a:pt x="1308" y="1"/>
                        <a:pt x="1229" y="40"/>
                        <a:pt x="1150" y="119"/>
                      </a:cubicBezTo>
                      <a:cubicBezTo>
                        <a:pt x="793" y="278"/>
                        <a:pt x="476" y="436"/>
                        <a:pt x="159" y="595"/>
                      </a:cubicBezTo>
                      <a:cubicBezTo>
                        <a:pt x="120" y="634"/>
                        <a:pt x="1" y="753"/>
                        <a:pt x="40" y="832"/>
                      </a:cubicBezTo>
                      <a:cubicBezTo>
                        <a:pt x="40" y="872"/>
                        <a:pt x="159" y="951"/>
                        <a:pt x="199" y="991"/>
                      </a:cubicBezTo>
                      <a:cubicBezTo>
                        <a:pt x="714" y="872"/>
                        <a:pt x="1189" y="634"/>
                        <a:pt x="1585" y="278"/>
                      </a:cubicBezTo>
                      <a:cubicBezTo>
                        <a:pt x="1625" y="238"/>
                        <a:pt x="1625" y="159"/>
                        <a:pt x="1625" y="80"/>
                      </a:cubicBezTo>
                      <a:cubicBezTo>
                        <a:pt x="1546" y="1"/>
                        <a:pt x="1466" y="1"/>
                        <a:pt x="14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5" name="Google Shape;1135;g9081e9211e_0_916"/>
                <p:cNvSpPr/>
                <p:nvPr/>
              </p:nvSpPr>
              <p:spPr>
                <a:xfrm>
                  <a:off x="4571033" y="59343"/>
                  <a:ext cx="1094046" cy="812407"/>
                </a:xfrm>
                <a:custGeom>
                  <a:rect b="b" l="l" r="r" t="t"/>
                  <a:pathLst>
                    <a:path extrusionOk="0" h="9796" w="13192">
                      <a:moveTo>
                        <a:pt x="8448" y="755"/>
                      </a:moveTo>
                      <a:cubicBezTo>
                        <a:pt x="9588" y="755"/>
                        <a:pt x="10640" y="1168"/>
                        <a:pt x="11568" y="2043"/>
                      </a:cubicBezTo>
                      <a:cubicBezTo>
                        <a:pt x="12320" y="2716"/>
                        <a:pt x="12677" y="3786"/>
                        <a:pt x="12479" y="4816"/>
                      </a:cubicBezTo>
                      <a:cubicBezTo>
                        <a:pt x="12360" y="5291"/>
                        <a:pt x="12082" y="5727"/>
                        <a:pt x="11647" y="6044"/>
                      </a:cubicBezTo>
                      <a:cubicBezTo>
                        <a:pt x="11211" y="6321"/>
                        <a:pt x="10775" y="6598"/>
                        <a:pt x="10300" y="6836"/>
                      </a:cubicBezTo>
                      <a:cubicBezTo>
                        <a:pt x="10577" y="6361"/>
                        <a:pt x="10854" y="5965"/>
                        <a:pt x="11092" y="5489"/>
                      </a:cubicBezTo>
                      <a:cubicBezTo>
                        <a:pt x="11251" y="5133"/>
                        <a:pt x="11211" y="4737"/>
                        <a:pt x="10934" y="4420"/>
                      </a:cubicBezTo>
                      <a:cubicBezTo>
                        <a:pt x="10796" y="4227"/>
                        <a:pt x="10563" y="4111"/>
                        <a:pt x="10314" y="4111"/>
                      </a:cubicBezTo>
                      <a:cubicBezTo>
                        <a:pt x="10205" y="4111"/>
                        <a:pt x="10092" y="4134"/>
                        <a:pt x="9983" y="4182"/>
                      </a:cubicBezTo>
                      <a:cubicBezTo>
                        <a:pt x="9785" y="4261"/>
                        <a:pt x="9547" y="4380"/>
                        <a:pt x="9349" y="4499"/>
                      </a:cubicBezTo>
                      <a:cubicBezTo>
                        <a:pt x="9151" y="4657"/>
                        <a:pt x="9032" y="4935"/>
                        <a:pt x="9151" y="5172"/>
                      </a:cubicBezTo>
                      <a:cubicBezTo>
                        <a:pt x="9270" y="5370"/>
                        <a:pt x="9428" y="5568"/>
                        <a:pt x="9627" y="5727"/>
                      </a:cubicBezTo>
                      <a:cubicBezTo>
                        <a:pt x="9627" y="5727"/>
                        <a:pt x="9825" y="5727"/>
                        <a:pt x="9864" y="5648"/>
                      </a:cubicBezTo>
                      <a:cubicBezTo>
                        <a:pt x="9864" y="5568"/>
                        <a:pt x="9864" y="5450"/>
                        <a:pt x="9785" y="5410"/>
                      </a:cubicBezTo>
                      <a:cubicBezTo>
                        <a:pt x="9428" y="5014"/>
                        <a:pt x="9428" y="4895"/>
                        <a:pt x="9904" y="4697"/>
                      </a:cubicBezTo>
                      <a:cubicBezTo>
                        <a:pt x="10033" y="4619"/>
                        <a:pt x="10163" y="4541"/>
                        <a:pt x="10293" y="4541"/>
                      </a:cubicBezTo>
                      <a:cubicBezTo>
                        <a:pt x="10361" y="4541"/>
                        <a:pt x="10430" y="4563"/>
                        <a:pt x="10498" y="4618"/>
                      </a:cubicBezTo>
                      <a:cubicBezTo>
                        <a:pt x="10736" y="4816"/>
                        <a:pt x="10815" y="5093"/>
                        <a:pt x="10696" y="5370"/>
                      </a:cubicBezTo>
                      <a:cubicBezTo>
                        <a:pt x="10656" y="5489"/>
                        <a:pt x="10577" y="5608"/>
                        <a:pt x="10538" y="5727"/>
                      </a:cubicBezTo>
                      <a:cubicBezTo>
                        <a:pt x="10340" y="6083"/>
                        <a:pt x="10102" y="6400"/>
                        <a:pt x="9785" y="6638"/>
                      </a:cubicBezTo>
                      <a:cubicBezTo>
                        <a:pt x="9666" y="6717"/>
                        <a:pt x="9547" y="6796"/>
                        <a:pt x="9706" y="6994"/>
                      </a:cubicBezTo>
                      <a:cubicBezTo>
                        <a:pt x="9032" y="7232"/>
                        <a:pt x="8359" y="7470"/>
                        <a:pt x="7725" y="7707"/>
                      </a:cubicBezTo>
                      <a:cubicBezTo>
                        <a:pt x="7448" y="7826"/>
                        <a:pt x="7171" y="7985"/>
                        <a:pt x="6933" y="8183"/>
                      </a:cubicBezTo>
                      <a:cubicBezTo>
                        <a:pt x="6537" y="8539"/>
                        <a:pt x="6101" y="8817"/>
                        <a:pt x="5586" y="9015"/>
                      </a:cubicBezTo>
                      <a:cubicBezTo>
                        <a:pt x="5428" y="9015"/>
                        <a:pt x="5269" y="9054"/>
                        <a:pt x="5071" y="9054"/>
                      </a:cubicBezTo>
                      <a:cubicBezTo>
                        <a:pt x="5269" y="8817"/>
                        <a:pt x="5428" y="8619"/>
                        <a:pt x="5586" y="8381"/>
                      </a:cubicBezTo>
                      <a:cubicBezTo>
                        <a:pt x="6022" y="7747"/>
                        <a:pt x="6180" y="6994"/>
                        <a:pt x="6061" y="6242"/>
                      </a:cubicBezTo>
                      <a:cubicBezTo>
                        <a:pt x="5973" y="5622"/>
                        <a:pt x="5445" y="5222"/>
                        <a:pt x="4886" y="5222"/>
                      </a:cubicBezTo>
                      <a:cubicBezTo>
                        <a:pt x="4695" y="5222"/>
                        <a:pt x="4500" y="5269"/>
                        <a:pt x="4318" y="5370"/>
                      </a:cubicBezTo>
                      <a:cubicBezTo>
                        <a:pt x="3764" y="5687"/>
                        <a:pt x="3724" y="6400"/>
                        <a:pt x="4200" y="6796"/>
                      </a:cubicBezTo>
                      <a:cubicBezTo>
                        <a:pt x="4313" y="6867"/>
                        <a:pt x="4436" y="6902"/>
                        <a:pt x="4557" y="6902"/>
                      </a:cubicBezTo>
                      <a:cubicBezTo>
                        <a:pt x="4774" y="6902"/>
                        <a:pt x="4983" y="6788"/>
                        <a:pt x="5111" y="6559"/>
                      </a:cubicBezTo>
                      <a:cubicBezTo>
                        <a:pt x="5150" y="6479"/>
                        <a:pt x="5111" y="6361"/>
                        <a:pt x="5111" y="6242"/>
                      </a:cubicBezTo>
                      <a:cubicBezTo>
                        <a:pt x="4992" y="6242"/>
                        <a:pt x="4913" y="6242"/>
                        <a:pt x="4794" y="6281"/>
                      </a:cubicBezTo>
                      <a:cubicBezTo>
                        <a:pt x="4717" y="6333"/>
                        <a:pt x="4640" y="6434"/>
                        <a:pt x="4563" y="6434"/>
                      </a:cubicBezTo>
                      <a:cubicBezTo>
                        <a:pt x="4521" y="6434"/>
                        <a:pt x="4479" y="6405"/>
                        <a:pt x="4437" y="6321"/>
                      </a:cubicBezTo>
                      <a:cubicBezTo>
                        <a:pt x="4279" y="6163"/>
                        <a:pt x="4358" y="5885"/>
                        <a:pt x="4556" y="5806"/>
                      </a:cubicBezTo>
                      <a:cubicBezTo>
                        <a:pt x="4669" y="5740"/>
                        <a:pt x="4789" y="5710"/>
                        <a:pt x="4907" y="5710"/>
                      </a:cubicBezTo>
                      <a:cubicBezTo>
                        <a:pt x="5283" y="5710"/>
                        <a:pt x="5635" y="6017"/>
                        <a:pt x="5665" y="6440"/>
                      </a:cubicBezTo>
                      <a:cubicBezTo>
                        <a:pt x="5705" y="6994"/>
                        <a:pt x="5586" y="7509"/>
                        <a:pt x="5348" y="7985"/>
                      </a:cubicBezTo>
                      <a:cubicBezTo>
                        <a:pt x="5190" y="8222"/>
                        <a:pt x="5071" y="8420"/>
                        <a:pt x="4913" y="8619"/>
                      </a:cubicBezTo>
                      <a:cubicBezTo>
                        <a:pt x="4784" y="8769"/>
                        <a:pt x="4690" y="8838"/>
                        <a:pt x="4587" y="8838"/>
                      </a:cubicBezTo>
                      <a:cubicBezTo>
                        <a:pt x="4500" y="8838"/>
                        <a:pt x="4406" y="8788"/>
                        <a:pt x="4279" y="8698"/>
                      </a:cubicBezTo>
                      <a:cubicBezTo>
                        <a:pt x="3209" y="7945"/>
                        <a:pt x="2694" y="6638"/>
                        <a:pt x="3011" y="5370"/>
                      </a:cubicBezTo>
                      <a:cubicBezTo>
                        <a:pt x="3249" y="4182"/>
                        <a:pt x="3843" y="3152"/>
                        <a:pt x="4715" y="2360"/>
                      </a:cubicBezTo>
                      <a:cubicBezTo>
                        <a:pt x="5150" y="2003"/>
                        <a:pt x="5546" y="1686"/>
                        <a:pt x="6022" y="1409"/>
                      </a:cubicBezTo>
                      <a:lnTo>
                        <a:pt x="6022" y="2597"/>
                      </a:lnTo>
                      <a:cubicBezTo>
                        <a:pt x="6022" y="3271"/>
                        <a:pt x="6339" y="3865"/>
                        <a:pt x="6893" y="4261"/>
                      </a:cubicBezTo>
                      <a:cubicBezTo>
                        <a:pt x="7130" y="4455"/>
                        <a:pt x="7438" y="4555"/>
                        <a:pt x="7752" y="4555"/>
                      </a:cubicBezTo>
                      <a:cubicBezTo>
                        <a:pt x="8015" y="4555"/>
                        <a:pt x="8283" y="4485"/>
                        <a:pt x="8517" y="4340"/>
                      </a:cubicBezTo>
                      <a:cubicBezTo>
                        <a:pt x="8913" y="4103"/>
                        <a:pt x="9032" y="3588"/>
                        <a:pt x="8795" y="3192"/>
                      </a:cubicBezTo>
                      <a:cubicBezTo>
                        <a:pt x="8639" y="2933"/>
                        <a:pt x="8366" y="2792"/>
                        <a:pt x="8084" y="2792"/>
                      </a:cubicBezTo>
                      <a:cubicBezTo>
                        <a:pt x="7935" y="2792"/>
                        <a:pt x="7783" y="2832"/>
                        <a:pt x="7646" y="2914"/>
                      </a:cubicBezTo>
                      <a:cubicBezTo>
                        <a:pt x="7527" y="2994"/>
                        <a:pt x="7448" y="3152"/>
                        <a:pt x="7448" y="3310"/>
                      </a:cubicBezTo>
                      <a:cubicBezTo>
                        <a:pt x="7448" y="3390"/>
                        <a:pt x="7606" y="3509"/>
                        <a:pt x="7686" y="3627"/>
                      </a:cubicBezTo>
                      <a:cubicBezTo>
                        <a:pt x="7804" y="3469"/>
                        <a:pt x="7844" y="3310"/>
                        <a:pt x="7963" y="3271"/>
                      </a:cubicBezTo>
                      <a:cubicBezTo>
                        <a:pt x="8004" y="3250"/>
                        <a:pt x="8050" y="3241"/>
                        <a:pt x="8097" y="3241"/>
                      </a:cubicBezTo>
                      <a:cubicBezTo>
                        <a:pt x="8231" y="3241"/>
                        <a:pt x="8369" y="3322"/>
                        <a:pt x="8399" y="3469"/>
                      </a:cubicBezTo>
                      <a:cubicBezTo>
                        <a:pt x="8478" y="3667"/>
                        <a:pt x="8399" y="3905"/>
                        <a:pt x="8240" y="3984"/>
                      </a:cubicBezTo>
                      <a:cubicBezTo>
                        <a:pt x="8086" y="4069"/>
                        <a:pt x="7917" y="4111"/>
                        <a:pt x="7749" y="4111"/>
                      </a:cubicBezTo>
                      <a:cubicBezTo>
                        <a:pt x="7529" y="4111"/>
                        <a:pt x="7311" y="4040"/>
                        <a:pt x="7131" y="3905"/>
                      </a:cubicBezTo>
                      <a:cubicBezTo>
                        <a:pt x="6735" y="3627"/>
                        <a:pt x="6458" y="3152"/>
                        <a:pt x="6458" y="2637"/>
                      </a:cubicBezTo>
                      <a:cubicBezTo>
                        <a:pt x="6458" y="2201"/>
                        <a:pt x="6458" y="1726"/>
                        <a:pt x="6537" y="1290"/>
                      </a:cubicBezTo>
                      <a:cubicBezTo>
                        <a:pt x="6537" y="1211"/>
                        <a:pt x="6616" y="1092"/>
                        <a:pt x="6695" y="1053"/>
                      </a:cubicBezTo>
                      <a:cubicBezTo>
                        <a:pt x="7298" y="856"/>
                        <a:pt x="7884" y="755"/>
                        <a:pt x="8448" y="755"/>
                      </a:cubicBezTo>
                      <a:close/>
                      <a:moveTo>
                        <a:pt x="5982" y="855"/>
                      </a:moveTo>
                      <a:cubicBezTo>
                        <a:pt x="5586" y="1132"/>
                        <a:pt x="5190" y="1369"/>
                        <a:pt x="4833" y="1686"/>
                      </a:cubicBezTo>
                      <a:cubicBezTo>
                        <a:pt x="3328" y="2875"/>
                        <a:pt x="2377" y="4420"/>
                        <a:pt x="2496" y="6440"/>
                      </a:cubicBezTo>
                      <a:cubicBezTo>
                        <a:pt x="2536" y="7391"/>
                        <a:pt x="3011" y="8302"/>
                        <a:pt x="3764" y="8856"/>
                      </a:cubicBezTo>
                      <a:lnTo>
                        <a:pt x="3962" y="9054"/>
                      </a:lnTo>
                      <a:lnTo>
                        <a:pt x="3962" y="9094"/>
                      </a:lnTo>
                      <a:cubicBezTo>
                        <a:pt x="3657" y="9253"/>
                        <a:pt x="3328" y="9329"/>
                        <a:pt x="3003" y="9329"/>
                      </a:cubicBezTo>
                      <a:cubicBezTo>
                        <a:pt x="2274" y="9329"/>
                        <a:pt x="1560" y="8947"/>
                        <a:pt x="1149" y="8262"/>
                      </a:cubicBezTo>
                      <a:cubicBezTo>
                        <a:pt x="476" y="7192"/>
                        <a:pt x="476" y="5806"/>
                        <a:pt x="1149" y="4737"/>
                      </a:cubicBezTo>
                      <a:cubicBezTo>
                        <a:pt x="2100" y="2875"/>
                        <a:pt x="3764" y="1488"/>
                        <a:pt x="5745" y="855"/>
                      </a:cubicBezTo>
                      <a:close/>
                      <a:moveTo>
                        <a:pt x="7647" y="1"/>
                      </a:moveTo>
                      <a:cubicBezTo>
                        <a:pt x="7540" y="1"/>
                        <a:pt x="7431" y="23"/>
                        <a:pt x="7329" y="23"/>
                      </a:cubicBezTo>
                      <a:cubicBezTo>
                        <a:pt x="4715" y="340"/>
                        <a:pt x="2377" y="1805"/>
                        <a:pt x="991" y="4063"/>
                      </a:cubicBezTo>
                      <a:cubicBezTo>
                        <a:pt x="238" y="5093"/>
                        <a:pt x="1" y="6400"/>
                        <a:pt x="318" y="7628"/>
                      </a:cubicBezTo>
                      <a:cubicBezTo>
                        <a:pt x="669" y="8970"/>
                        <a:pt x="1690" y="9796"/>
                        <a:pt x="2902" y="9796"/>
                      </a:cubicBezTo>
                      <a:cubicBezTo>
                        <a:pt x="3194" y="9796"/>
                        <a:pt x="3497" y="9748"/>
                        <a:pt x="3804" y="9648"/>
                      </a:cubicBezTo>
                      <a:cubicBezTo>
                        <a:pt x="4002" y="9569"/>
                        <a:pt x="4200" y="9450"/>
                        <a:pt x="4437" y="9332"/>
                      </a:cubicBezTo>
                      <a:lnTo>
                        <a:pt x="4556" y="9371"/>
                      </a:lnTo>
                      <a:cubicBezTo>
                        <a:pt x="4801" y="9472"/>
                        <a:pt x="5051" y="9520"/>
                        <a:pt x="5298" y="9520"/>
                      </a:cubicBezTo>
                      <a:cubicBezTo>
                        <a:pt x="5732" y="9520"/>
                        <a:pt x="6158" y="9371"/>
                        <a:pt x="6537" y="9094"/>
                      </a:cubicBezTo>
                      <a:cubicBezTo>
                        <a:pt x="6814" y="8896"/>
                        <a:pt x="7091" y="8658"/>
                        <a:pt x="7369" y="8420"/>
                      </a:cubicBezTo>
                      <a:cubicBezTo>
                        <a:pt x="7487" y="8341"/>
                        <a:pt x="7606" y="8262"/>
                        <a:pt x="7725" y="8183"/>
                      </a:cubicBezTo>
                      <a:cubicBezTo>
                        <a:pt x="8517" y="7906"/>
                        <a:pt x="9349" y="7668"/>
                        <a:pt x="10141" y="7351"/>
                      </a:cubicBezTo>
                      <a:cubicBezTo>
                        <a:pt x="10696" y="7153"/>
                        <a:pt x="11251" y="6876"/>
                        <a:pt x="11726" y="6559"/>
                      </a:cubicBezTo>
                      <a:cubicBezTo>
                        <a:pt x="12360" y="6202"/>
                        <a:pt x="12795" y="5568"/>
                        <a:pt x="12914" y="4895"/>
                      </a:cubicBezTo>
                      <a:cubicBezTo>
                        <a:pt x="13192" y="3667"/>
                        <a:pt x="12795" y="2439"/>
                        <a:pt x="11884" y="1647"/>
                      </a:cubicBezTo>
                      <a:cubicBezTo>
                        <a:pt x="10894" y="617"/>
                        <a:pt x="9627" y="300"/>
                        <a:pt x="8280" y="221"/>
                      </a:cubicBezTo>
                      <a:lnTo>
                        <a:pt x="8042" y="221"/>
                      </a:lnTo>
                      <a:cubicBezTo>
                        <a:pt x="7929" y="40"/>
                        <a:pt x="7790" y="1"/>
                        <a:pt x="764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900"/>
                </a:p>
              </p:txBody>
            </p:sp>
            <p:sp>
              <p:nvSpPr>
                <p:cNvPr id="1136" name="Google Shape;1136;g9081e9211e_0_916"/>
                <p:cNvSpPr/>
                <p:nvPr/>
              </p:nvSpPr>
              <p:spPr>
                <a:xfrm>
                  <a:off x="5408740" y="-47226"/>
                  <a:ext cx="65848" cy="124896"/>
                </a:xfrm>
                <a:custGeom>
                  <a:rect b="b" l="l" r="r" t="t"/>
                  <a:pathLst>
                    <a:path extrusionOk="0" h="1506" w="794">
                      <a:moveTo>
                        <a:pt x="714" y="0"/>
                      </a:moveTo>
                      <a:cubicBezTo>
                        <a:pt x="635" y="119"/>
                        <a:pt x="516" y="198"/>
                        <a:pt x="437" y="278"/>
                      </a:cubicBezTo>
                      <a:cubicBezTo>
                        <a:pt x="278" y="595"/>
                        <a:pt x="159" y="872"/>
                        <a:pt x="40" y="1189"/>
                      </a:cubicBezTo>
                      <a:cubicBezTo>
                        <a:pt x="1" y="1268"/>
                        <a:pt x="80" y="1387"/>
                        <a:pt x="80" y="1506"/>
                      </a:cubicBezTo>
                      <a:cubicBezTo>
                        <a:pt x="199" y="1466"/>
                        <a:pt x="357" y="1426"/>
                        <a:pt x="397" y="1347"/>
                      </a:cubicBezTo>
                      <a:cubicBezTo>
                        <a:pt x="555" y="991"/>
                        <a:pt x="674" y="674"/>
                        <a:pt x="753" y="357"/>
                      </a:cubicBezTo>
                      <a:cubicBezTo>
                        <a:pt x="793" y="238"/>
                        <a:pt x="793" y="119"/>
                        <a:pt x="753" y="40"/>
                      </a:cubicBezTo>
                      <a:lnTo>
                        <a:pt x="7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7" name="Google Shape;1137;g9081e9211e_0_916"/>
                <p:cNvSpPr/>
                <p:nvPr/>
              </p:nvSpPr>
              <p:spPr>
                <a:xfrm>
                  <a:off x="4771483" y="-34123"/>
                  <a:ext cx="75634" cy="124979"/>
                </a:xfrm>
                <a:custGeom>
                  <a:rect b="b" l="l" r="r" t="t"/>
                  <a:pathLst>
                    <a:path extrusionOk="0" h="1507" w="912">
                      <a:moveTo>
                        <a:pt x="79" y="1"/>
                      </a:moveTo>
                      <a:cubicBezTo>
                        <a:pt x="40" y="40"/>
                        <a:pt x="0" y="159"/>
                        <a:pt x="40" y="199"/>
                      </a:cubicBezTo>
                      <a:cubicBezTo>
                        <a:pt x="198" y="595"/>
                        <a:pt x="396" y="991"/>
                        <a:pt x="594" y="1348"/>
                      </a:cubicBezTo>
                      <a:cubicBezTo>
                        <a:pt x="673" y="1427"/>
                        <a:pt x="792" y="1467"/>
                        <a:pt x="911" y="1506"/>
                      </a:cubicBezTo>
                      <a:cubicBezTo>
                        <a:pt x="832" y="991"/>
                        <a:pt x="594" y="476"/>
                        <a:pt x="277" y="40"/>
                      </a:cubicBezTo>
                      <a:cubicBezTo>
                        <a:pt x="198" y="1"/>
                        <a:pt x="159" y="1"/>
                        <a:pt x="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8" name="Google Shape;1138;g9081e9211e_0_916"/>
                <p:cNvSpPr/>
                <p:nvPr/>
              </p:nvSpPr>
              <p:spPr>
                <a:xfrm>
                  <a:off x="4531640" y="882451"/>
                  <a:ext cx="78952" cy="78952"/>
                </a:xfrm>
                <a:custGeom>
                  <a:rect b="b" l="l" r="r" t="t"/>
                  <a:pathLst>
                    <a:path extrusionOk="0" h="952" w="952">
                      <a:moveTo>
                        <a:pt x="674" y="1"/>
                      </a:moveTo>
                      <a:cubicBezTo>
                        <a:pt x="317" y="159"/>
                        <a:pt x="40" y="516"/>
                        <a:pt x="0" y="872"/>
                      </a:cubicBezTo>
                      <a:lnTo>
                        <a:pt x="80" y="951"/>
                      </a:lnTo>
                      <a:cubicBezTo>
                        <a:pt x="357" y="753"/>
                        <a:pt x="634" y="516"/>
                        <a:pt x="911" y="278"/>
                      </a:cubicBezTo>
                      <a:cubicBezTo>
                        <a:pt x="951" y="238"/>
                        <a:pt x="951" y="159"/>
                        <a:pt x="911" y="80"/>
                      </a:cubicBezTo>
                      <a:cubicBezTo>
                        <a:pt x="832" y="40"/>
                        <a:pt x="753" y="1"/>
                        <a:pt x="67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39" name="Google Shape;1139;g9081e9211e_0_916"/>
                <p:cNvSpPr/>
                <p:nvPr/>
              </p:nvSpPr>
              <p:spPr>
                <a:xfrm>
                  <a:off x="4475743" y="294457"/>
                  <a:ext cx="144634" cy="49345"/>
                </a:xfrm>
                <a:custGeom>
                  <a:rect b="b" l="l" r="r" t="t"/>
                  <a:pathLst>
                    <a:path extrusionOk="0" h="595" w="1744">
                      <a:moveTo>
                        <a:pt x="476" y="0"/>
                      </a:moveTo>
                      <a:cubicBezTo>
                        <a:pt x="318" y="0"/>
                        <a:pt x="159" y="0"/>
                        <a:pt x="41" y="40"/>
                      </a:cubicBezTo>
                      <a:cubicBezTo>
                        <a:pt x="41" y="79"/>
                        <a:pt x="1" y="119"/>
                        <a:pt x="1" y="159"/>
                      </a:cubicBezTo>
                      <a:cubicBezTo>
                        <a:pt x="80" y="198"/>
                        <a:pt x="159" y="277"/>
                        <a:pt x="239" y="317"/>
                      </a:cubicBezTo>
                      <a:cubicBezTo>
                        <a:pt x="635" y="396"/>
                        <a:pt x="1031" y="515"/>
                        <a:pt x="1467" y="594"/>
                      </a:cubicBezTo>
                      <a:cubicBezTo>
                        <a:pt x="1546" y="594"/>
                        <a:pt x="1665" y="515"/>
                        <a:pt x="1744" y="475"/>
                      </a:cubicBezTo>
                      <a:cubicBezTo>
                        <a:pt x="1665" y="396"/>
                        <a:pt x="1625" y="238"/>
                        <a:pt x="1506" y="238"/>
                      </a:cubicBezTo>
                      <a:cubicBezTo>
                        <a:pt x="1189" y="119"/>
                        <a:pt x="833" y="40"/>
                        <a:pt x="4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140" name="Google Shape;1140;g9081e9211e_0_916"/>
                <p:cNvSpPr/>
                <p:nvPr/>
              </p:nvSpPr>
              <p:spPr>
                <a:xfrm>
                  <a:off x="4380536" y="567057"/>
                  <a:ext cx="134765" cy="34251"/>
                </a:xfrm>
                <a:custGeom>
                  <a:rect b="b" l="l" r="r" t="t"/>
                  <a:pathLst>
                    <a:path extrusionOk="0" h="413" w="1625">
                      <a:moveTo>
                        <a:pt x="1426" y="1"/>
                      </a:moveTo>
                      <a:cubicBezTo>
                        <a:pt x="1149" y="1"/>
                        <a:pt x="872" y="1"/>
                        <a:pt x="594" y="41"/>
                      </a:cubicBezTo>
                      <a:cubicBezTo>
                        <a:pt x="396" y="41"/>
                        <a:pt x="198" y="120"/>
                        <a:pt x="0" y="159"/>
                      </a:cubicBezTo>
                      <a:cubicBezTo>
                        <a:pt x="328" y="324"/>
                        <a:pt x="675" y="412"/>
                        <a:pt x="1028" y="412"/>
                      </a:cubicBezTo>
                      <a:cubicBezTo>
                        <a:pt x="1187" y="412"/>
                        <a:pt x="1346" y="394"/>
                        <a:pt x="1505" y="357"/>
                      </a:cubicBezTo>
                      <a:cubicBezTo>
                        <a:pt x="1545" y="318"/>
                        <a:pt x="1624" y="239"/>
                        <a:pt x="1585" y="199"/>
                      </a:cubicBezTo>
                      <a:cubicBezTo>
                        <a:pt x="1585" y="159"/>
                        <a:pt x="1505" y="1"/>
                        <a:pt x="14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121900" lIns="121900" spcFirstLastPara="1" rIns="121900" wrap="square" tIns="121900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141" name="Google Shape;1141;g9081e9211e_0_916"/>
              <p:cNvSpPr/>
              <p:nvPr/>
            </p:nvSpPr>
            <p:spPr>
              <a:xfrm rot="-821489">
                <a:off x="694339" y="224382"/>
                <a:ext cx="37764" cy="71628"/>
              </a:xfrm>
              <a:custGeom>
                <a:rect b="b" l="l" r="r" t="t"/>
                <a:pathLst>
                  <a:path extrusionOk="0" h="1506" w="794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42" name="Google Shape;1142;g9081e9211e_0_916"/>
          <p:cNvSpPr/>
          <p:nvPr/>
        </p:nvSpPr>
        <p:spPr>
          <a:xfrm>
            <a:off x="2882750" y="1734580"/>
            <a:ext cx="59709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073763"/>
                </a:solidFill>
                <a:latin typeface="Chewy"/>
                <a:ea typeface="Chewy"/>
                <a:cs typeface="Chewy"/>
                <a:sym typeface="Chewy"/>
              </a:rPr>
              <a:t>Queridas familias:  </a:t>
            </a:r>
            <a:r>
              <a:rPr b="0" i="0" lang="en" sz="2000" u="none" cap="none" strike="noStrike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endParaRPr/>
          </a:p>
          <a:p>
            <a:pPr indent="0" lvl="0" marL="0" marR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Esta semana nos convertiremos en chef y prepararemos una deliciosa receta, a partir de esta podrás desarrollar   aprendizajes en el área de lenguaje, matemáticas, inglés, música, educación física y arte.</a:t>
            </a:r>
            <a:endParaRPr/>
          </a:p>
          <a:p>
            <a:pPr indent="0" lvl="0" marL="0" marR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Recuerda mover tu cuerpo y cantar las canciones, estas dos semanas contarás con algunos días solo para ello.</a:t>
            </a:r>
            <a:endParaRPr b="0" i="0" sz="1800" u="none" cap="none" strike="noStrike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       </a:t>
            </a:r>
            <a:r>
              <a:rPr lang="en" sz="1800">
                <a:solidFill>
                  <a:srgbClr val="073763"/>
                </a:solidFill>
                <a:latin typeface="Raleway Thin"/>
                <a:ea typeface="Raleway Thin"/>
                <a:cs typeface="Raleway Thin"/>
                <a:sym typeface="Raleway Thin"/>
              </a:rPr>
              <a:t>¡Manos a la obra!</a:t>
            </a:r>
            <a:endParaRPr sz="1800">
              <a:solidFill>
                <a:srgbClr val="073763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143" name="Google Shape;1143;g9081e9211e_0_916"/>
          <p:cNvSpPr txBox="1"/>
          <p:nvPr/>
        </p:nvSpPr>
        <p:spPr>
          <a:xfrm>
            <a:off x="3420725" y="5413225"/>
            <a:ext cx="2264100" cy="5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73763"/>
                </a:solidFill>
                <a:highlight>
                  <a:srgbClr val="6D9EEB"/>
                </a:highlight>
                <a:latin typeface="Raleway"/>
                <a:ea typeface="Raleway"/>
                <a:cs typeface="Raleway"/>
                <a:sym typeface="Raleway"/>
              </a:rPr>
              <a:t>Ver video n° 1</a:t>
            </a:r>
            <a:endParaRPr b="1" sz="2100">
              <a:solidFill>
                <a:srgbClr val="073763"/>
              </a:solidFill>
              <a:highlight>
                <a:srgbClr val="6D9EEB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5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19"/>
          <p:cNvSpPr txBox="1"/>
          <p:nvPr>
            <p:ph idx="4294967295" type="sldNum"/>
          </p:nvPr>
        </p:nvSpPr>
        <p:spPr>
          <a:xfrm>
            <a:off x="11672767" y="6028333"/>
            <a:ext cx="5192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07" name="Google Shape;2307;p19"/>
          <p:cNvSpPr/>
          <p:nvPr/>
        </p:nvSpPr>
        <p:spPr>
          <a:xfrm>
            <a:off x="6546267" y="1365067"/>
            <a:ext cx="5126515" cy="4991037"/>
          </a:xfrm>
          <a:custGeom>
            <a:rect b="b" l="l" r="r" t="t"/>
            <a:pathLst>
              <a:path extrusionOk="0" h="203163" w="275471">
                <a:moveTo>
                  <a:pt x="71694" y="1"/>
                </a:moveTo>
                <a:cubicBezTo>
                  <a:pt x="45546" y="1"/>
                  <a:pt x="8051" y="1070"/>
                  <a:pt x="5199" y="3374"/>
                </a:cubicBezTo>
                <a:cubicBezTo>
                  <a:pt x="1903" y="6163"/>
                  <a:pt x="3931" y="76647"/>
                  <a:pt x="5199" y="95916"/>
                </a:cubicBezTo>
                <a:cubicBezTo>
                  <a:pt x="6593" y="115185"/>
                  <a:pt x="1" y="192261"/>
                  <a:pt x="5199" y="198726"/>
                </a:cubicBezTo>
                <a:cubicBezTo>
                  <a:pt x="8875" y="203163"/>
                  <a:pt x="42342" y="201895"/>
                  <a:pt x="75556" y="202529"/>
                </a:cubicBezTo>
                <a:cubicBezTo>
                  <a:pt x="91308" y="202828"/>
                  <a:pt x="117361" y="202958"/>
                  <a:pt x="142110" y="202958"/>
                </a:cubicBezTo>
                <a:cubicBezTo>
                  <a:pt x="169742" y="202958"/>
                  <a:pt x="195747" y="202796"/>
                  <a:pt x="203973" y="202529"/>
                </a:cubicBezTo>
                <a:cubicBezTo>
                  <a:pt x="205500" y="202479"/>
                  <a:pt x="207308" y="202459"/>
                  <a:pt x="209334" y="202459"/>
                </a:cubicBezTo>
                <a:cubicBezTo>
                  <a:pt x="218886" y="202459"/>
                  <a:pt x="233263" y="202914"/>
                  <a:pt x="245652" y="202914"/>
                </a:cubicBezTo>
                <a:cubicBezTo>
                  <a:pt x="257469" y="202914"/>
                  <a:pt x="267477" y="202500"/>
                  <a:pt x="269766" y="200881"/>
                </a:cubicBezTo>
                <a:cubicBezTo>
                  <a:pt x="274964" y="197078"/>
                  <a:pt x="274457" y="153469"/>
                  <a:pt x="274457" y="142694"/>
                </a:cubicBezTo>
                <a:cubicBezTo>
                  <a:pt x="274457" y="131918"/>
                  <a:pt x="275090" y="92620"/>
                  <a:pt x="273823" y="80957"/>
                </a:cubicBezTo>
                <a:cubicBezTo>
                  <a:pt x="272428" y="69294"/>
                  <a:pt x="275471" y="7684"/>
                  <a:pt x="270273" y="4388"/>
                </a:cubicBezTo>
                <a:cubicBezTo>
                  <a:pt x="266730" y="2141"/>
                  <a:pt x="243866" y="1721"/>
                  <a:pt x="221235" y="1721"/>
                </a:cubicBezTo>
                <a:cubicBezTo>
                  <a:pt x="210667" y="1721"/>
                  <a:pt x="200151" y="1812"/>
                  <a:pt x="191676" y="1853"/>
                </a:cubicBezTo>
                <a:cubicBezTo>
                  <a:pt x="190156" y="1858"/>
                  <a:pt x="188610" y="1861"/>
                  <a:pt x="187043" y="1861"/>
                </a:cubicBezTo>
                <a:cubicBezTo>
                  <a:pt x="152268" y="1861"/>
                  <a:pt x="106562" y="563"/>
                  <a:pt x="82908" y="78"/>
                </a:cubicBezTo>
                <a:cubicBezTo>
                  <a:pt x="79561" y="27"/>
                  <a:pt x="75765" y="1"/>
                  <a:pt x="71694" y="1"/>
                </a:cubicBezTo>
                <a:close/>
              </a:path>
            </a:pathLst>
          </a:custGeom>
          <a:solidFill>
            <a:srgbClr val="FFFFFF"/>
          </a:solidFill>
          <a:ln cap="rnd" cmpd="sng" w="28575">
            <a:solidFill>
              <a:srgbClr val="C9E4B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33">
              <a:solidFill>
                <a:srgbClr val="B6D7A8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piedra pica aqui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piedra pica aqui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piedra pica aqui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palma palma 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palma wou.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piedra pica aqui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piedra pica aqui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palma palma. 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piedra pica aqui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piedra pica aqui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palma palma 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palma peu.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piedra pica aqui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piedra pica aqui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palma ping.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piedra pica aqui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piedra pica aqui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palma palma palma</a:t>
            </a:r>
            <a:endParaRPr b="1" sz="16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Pica palma wou</a:t>
            </a:r>
            <a:r>
              <a:rPr b="1" lang="en" sz="2000">
                <a:solidFill>
                  <a:srgbClr val="93C47D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b="1" sz="2000">
              <a:solidFill>
                <a:srgbClr val="93C47D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8" name="Google Shape;2308;p19"/>
          <p:cNvSpPr/>
          <p:nvPr/>
        </p:nvSpPr>
        <p:spPr>
          <a:xfrm>
            <a:off x="514900" y="1365067"/>
            <a:ext cx="5126515" cy="4991037"/>
          </a:xfrm>
          <a:custGeom>
            <a:rect b="b" l="l" r="r" t="t"/>
            <a:pathLst>
              <a:path extrusionOk="0" h="203163" w="275471">
                <a:moveTo>
                  <a:pt x="71694" y="1"/>
                </a:moveTo>
                <a:cubicBezTo>
                  <a:pt x="45546" y="1"/>
                  <a:pt x="8051" y="1070"/>
                  <a:pt x="5199" y="3374"/>
                </a:cubicBezTo>
                <a:cubicBezTo>
                  <a:pt x="1903" y="6163"/>
                  <a:pt x="3931" y="76647"/>
                  <a:pt x="5199" y="95916"/>
                </a:cubicBezTo>
                <a:cubicBezTo>
                  <a:pt x="6593" y="115185"/>
                  <a:pt x="1" y="192261"/>
                  <a:pt x="5199" y="198726"/>
                </a:cubicBezTo>
                <a:cubicBezTo>
                  <a:pt x="8875" y="203163"/>
                  <a:pt x="42342" y="201895"/>
                  <a:pt x="75556" y="202529"/>
                </a:cubicBezTo>
                <a:cubicBezTo>
                  <a:pt x="91308" y="202828"/>
                  <a:pt x="117361" y="202958"/>
                  <a:pt x="142110" y="202958"/>
                </a:cubicBezTo>
                <a:cubicBezTo>
                  <a:pt x="169742" y="202958"/>
                  <a:pt x="195747" y="202796"/>
                  <a:pt x="203973" y="202529"/>
                </a:cubicBezTo>
                <a:cubicBezTo>
                  <a:pt x="205500" y="202479"/>
                  <a:pt x="207308" y="202459"/>
                  <a:pt x="209334" y="202459"/>
                </a:cubicBezTo>
                <a:cubicBezTo>
                  <a:pt x="218886" y="202459"/>
                  <a:pt x="233263" y="202914"/>
                  <a:pt x="245652" y="202914"/>
                </a:cubicBezTo>
                <a:cubicBezTo>
                  <a:pt x="257469" y="202914"/>
                  <a:pt x="267477" y="202500"/>
                  <a:pt x="269766" y="200881"/>
                </a:cubicBezTo>
                <a:cubicBezTo>
                  <a:pt x="274964" y="197078"/>
                  <a:pt x="274457" y="153469"/>
                  <a:pt x="274457" y="142694"/>
                </a:cubicBezTo>
                <a:cubicBezTo>
                  <a:pt x="274457" y="131918"/>
                  <a:pt x="275090" y="92620"/>
                  <a:pt x="273823" y="80957"/>
                </a:cubicBezTo>
                <a:cubicBezTo>
                  <a:pt x="272428" y="69294"/>
                  <a:pt x="275471" y="7684"/>
                  <a:pt x="270273" y="4388"/>
                </a:cubicBezTo>
                <a:cubicBezTo>
                  <a:pt x="266730" y="2141"/>
                  <a:pt x="243866" y="1721"/>
                  <a:pt x="221235" y="1721"/>
                </a:cubicBezTo>
                <a:cubicBezTo>
                  <a:pt x="210667" y="1721"/>
                  <a:pt x="200151" y="1812"/>
                  <a:pt x="191676" y="1853"/>
                </a:cubicBezTo>
                <a:cubicBezTo>
                  <a:pt x="190156" y="1858"/>
                  <a:pt x="188610" y="1861"/>
                  <a:pt x="187043" y="1861"/>
                </a:cubicBezTo>
                <a:cubicBezTo>
                  <a:pt x="152268" y="1861"/>
                  <a:pt x="106562" y="563"/>
                  <a:pt x="82908" y="78"/>
                </a:cubicBezTo>
                <a:cubicBezTo>
                  <a:pt x="79561" y="27"/>
                  <a:pt x="75765" y="1"/>
                  <a:pt x="71694" y="1"/>
                </a:cubicBezTo>
                <a:close/>
              </a:path>
            </a:pathLst>
          </a:custGeom>
          <a:solidFill>
            <a:srgbClr val="FFFFFF"/>
          </a:solidFill>
          <a:ln cap="rnd" cmpd="sng" w="28575">
            <a:solidFill>
              <a:srgbClr val="FFE1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33"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rPr>
              <a:t>Con ahínco y con esmero</a:t>
            </a:r>
            <a:endParaRPr b="1" sz="2533">
              <a:solidFill>
                <a:srgbClr val="FFD9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33"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rPr>
              <a:t>al trabajo yo me entrego</a:t>
            </a:r>
            <a:endParaRPr b="1" sz="2533">
              <a:solidFill>
                <a:srgbClr val="FFD9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33">
              <a:solidFill>
                <a:srgbClr val="FFD9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33"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rPr>
              <a:t>Con gran fuerza y valor</a:t>
            </a:r>
            <a:endParaRPr b="1" sz="2533">
              <a:solidFill>
                <a:srgbClr val="FFD9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33">
                <a:solidFill>
                  <a:srgbClr val="FFD966"/>
                </a:solidFill>
                <a:latin typeface="Raleway"/>
                <a:ea typeface="Raleway"/>
                <a:cs typeface="Raleway"/>
                <a:sym typeface="Raleway"/>
              </a:rPr>
              <a:t>hago mi labor</a:t>
            </a:r>
            <a:endParaRPr b="1" sz="2533">
              <a:solidFill>
                <a:srgbClr val="FFD9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09" name="Google Shape;2309;p19"/>
          <p:cNvSpPr txBox="1"/>
          <p:nvPr/>
        </p:nvSpPr>
        <p:spPr>
          <a:xfrm>
            <a:off x="1108367" y="484867"/>
            <a:ext cx="370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33">
                <a:solidFill>
                  <a:srgbClr val="FFD966"/>
                </a:solidFill>
                <a:latin typeface="Amatic SC"/>
                <a:ea typeface="Amatic SC"/>
                <a:cs typeface="Amatic SC"/>
                <a:sym typeface="Amatic SC"/>
              </a:rPr>
              <a:t>MI LABOR</a:t>
            </a:r>
            <a:endParaRPr b="1" sz="4933">
              <a:solidFill>
                <a:srgbClr val="FFD966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10" name="Google Shape;2310;p19"/>
          <p:cNvSpPr txBox="1"/>
          <p:nvPr/>
        </p:nvSpPr>
        <p:spPr>
          <a:xfrm>
            <a:off x="7256517" y="484867"/>
            <a:ext cx="3706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33">
                <a:solidFill>
                  <a:srgbClr val="B6D7A8"/>
                </a:solidFill>
                <a:latin typeface="Amatic SC"/>
                <a:ea typeface="Amatic SC"/>
                <a:cs typeface="Amatic SC"/>
                <a:sym typeface="Amatic SC"/>
              </a:rPr>
              <a:t>PICA PIEDRA</a:t>
            </a:r>
            <a:endParaRPr b="1" sz="4933">
              <a:solidFill>
                <a:srgbClr val="B6D7A8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11" name="Google Shape;2311;p19"/>
          <p:cNvSpPr/>
          <p:nvPr/>
        </p:nvSpPr>
        <p:spPr>
          <a:xfrm rot="1409619">
            <a:off x="795699" y="1628155"/>
            <a:ext cx="504584" cy="49032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28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2" name="Google Shape;2312;p19"/>
          <p:cNvSpPr/>
          <p:nvPr/>
        </p:nvSpPr>
        <p:spPr>
          <a:xfrm rot="1409619">
            <a:off x="5059999" y="5693322"/>
            <a:ext cx="504584" cy="49032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28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3" name="Google Shape;2313;p19"/>
          <p:cNvSpPr/>
          <p:nvPr/>
        </p:nvSpPr>
        <p:spPr>
          <a:xfrm rot="1409619">
            <a:off x="6821865" y="5693322"/>
            <a:ext cx="504584" cy="49032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4" name="Google Shape;2314;p19"/>
          <p:cNvSpPr/>
          <p:nvPr/>
        </p:nvSpPr>
        <p:spPr>
          <a:xfrm rot="1409619">
            <a:off x="11039365" y="1554255"/>
            <a:ext cx="504584" cy="49032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C9E4B4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8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20"/>
          <p:cNvSpPr txBox="1"/>
          <p:nvPr>
            <p:ph idx="4294967295" type="sldNum"/>
          </p:nvPr>
        </p:nvSpPr>
        <p:spPr>
          <a:xfrm>
            <a:off x="11524967" y="6028333"/>
            <a:ext cx="6672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B897A"/>
                </a:solidFill>
              </a:rPr>
              <a:t>‹#›</a:t>
            </a:fld>
            <a:endParaRPr>
              <a:solidFill>
                <a:srgbClr val="FB897A"/>
              </a:solidFill>
            </a:endParaRPr>
          </a:p>
        </p:txBody>
      </p:sp>
      <p:sp>
        <p:nvSpPr>
          <p:cNvPr id="2320" name="Google Shape;2320;p20"/>
          <p:cNvSpPr/>
          <p:nvPr/>
        </p:nvSpPr>
        <p:spPr>
          <a:xfrm>
            <a:off x="3532738" y="1295167"/>
            <a:ext cx="5126515" cy="5007968"/>
          </a:xfrm>
          <a:custGeom>
            <a:rect b="b" l="l" r="r" t="t"/>
            <a:pathLst>
              <a:path extrusionOk="0" h="203163" w="275471">
                <a:moveTo>
                  <a:pt x="71694" y="1"/>
                </a:moveTo>
                <a:cubicBezTo>
                  <a:pt x="45546" y="1"/>
                  <a:pt x="8051" y="1070"/>
                  <a:pt x="5199" y="3374"/>
                </a:cubicBezTo>
                <a:cubicBezTo>
                  <a:pt x="1903" y="6163"/>
                  <a:pt x="3931" y="76647"/>
                  <a:pt x="5199" y="95916"/>
                </a:cubicBezTo>
                <a:cubicBezTo>
                  <a:pt x="6593" y="115185"/>
                  <a:pt x="1" y="192261"/>
                  <a:pt x="5199" y="198726"/>
                </a:cubicBezTo>
                <a:cubicBezTo>
                  <a:pt x="8875" y="203163"/>
                  <a:pt x="42342" y="201895"/>
                  <a:pt x="75556" y="202529"/>
                </a:cubicBezTo>
                <a:cubicBezTo>
                  <a:pt x="91308" y="202828"/>
                  <a:pt x="117361" y="202958"/>
                  <a:pt x="142110" y="202958"/>
                </a:cubicBezTo>
                <a:cubicBezTo>
                  <a:pt x="169742" y="202958"/>
                  <a:pt x="195747" y="202796"/>
                  <a:pt x="203973" y="202529"/>
                </a:cubicBezTo>
                <a:cubicBezTo>
                  <a:pt x="205500" y="202479"/>
                  <a:pt x="207308" y="202459"/>
                  <a:pt x="209334" y="202459"/>
                </a:cubicBezTo>
                <a:cubicBezTo>
                  <a:pt x="218886" y="202459"/>
                  <a:pt x="233263" y="202914"/>
                  <a:pt x="245652" y="202914"/>
                </a:cubicBezTo>
                <a:cubicBezTo>
                  <a:pt x="257469" y="202914"/>
                  <a:pt x="267477" y="202500"/>
                  <a:pt x="269766" y="200881"/>
                </a:cubicBezTo>
                <a:cubicBezTo>
                  <a:pt x="274964" y="197078"/>
                  <a:pt x="274457" y="153469"/>
                  <a:pt x="274457" y="142694"/>
                </a:cubicBezTo>
                <a:cubicBezTo>
                  <a:pt x="274457" y="131918"/>
                  <a:pt x="275090" y="92620"/>
                  <a:pt x="273823" y="80957"/>
                </a:cubicBezTo>
                <a:cubicBezTo>
                  <a:pt x="272428" y="69294"/>
                  <a:pt x="275471" y="7684"/>
                  <a:pt x="270273" y="4388"/>
                </a:cubicBezTo>
                <a:cubicBezTo>
                  <a:pt x="266730" y="2141"/>
                  <a:pt x="243866" y="1721"/>
                  <a:pt x="221235" y="1721"/>
                </a:cubicBezTo>
                <a:cubicBezTo>
                  <a:pt x="210667" y="1721"/>
                  <a:pt x="200151" y="1812"/>
                  <a:pt x="191676" y="1853"/>
                </a:cubicBezTo>
                <a:cubicBezTo>
                  <a:pt x="190156" y="1858"/>
                  <a:pt x="188610" y="1861"/>
                  <a:pt x="187043" y="1861"/>
                </a:cubicBezTo>
                <a:cubicBezTo>
                  <a:pt x="152268" y="1861"/>
                  <a:pt x="106562" y="563"/>
                  <a:pt x="82908" y="78"/>
                </a:cubicBezTo>
                <a:cubicBezTo>
                  <a:pt x="79561" y="27"/>
                  <a:pt x="75765" y="1"/>
                  <a:pt x="71694" y="1"/>
                </a:cubicBezTo>
                <a:close/>
              </a:path>
            </a:pathLst>
          </a:custGeom>
          <a:solidFill>
            <a:srgbClr val="FFFFFF"/>
          </a:solidFill>
          <a:ln cap="rnd" cmpd="sng" w="28575">
            <a:solidFill>
              <a:srgbClr val="FFB8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67">
                <a:solidFill>
                  <a:srgbClr val="FB897A"/>
                </a:solidFill>
                <a:latin typeface="Raleway"/>
                <a:ea typeface="Raleway"/>
                <a:cs typeface="Raleway"/>
                <a:sym typeface="Raleway"/>
              </a:rPr>
              <a:t>Mi casita tiene, mi casita tiene</a:t>
            </a:r>
            <a:endParaRPr b="1" sz="2267">
              <a:solidFill>
                <a:srgbClr val="FB897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67">
                <a:solidFill>
                  <a:srgbClr val="FB897A"/>
                </a:solidFill>
                <a:latin typeface="Raleway"/>
                <a:ea typeface="Raleway"/>
                <a:cs typeface="Raleway"/>
                <a:sym typeface="Raleway"/>
              </a:rPr>
              <a:t>Un piso donde caminar.</a:t>
            </a:r>
            <a:endParaRPr b="1" sz="2267">
              <a:solidFill>
                <a:srgbClr val="FB897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67">
                <a:solidFill>
                  <a:srgbClr val="FB897A"/>
                </a:solidFill>
                <a:latin typeface="Raleway"/>
                <a:ea typeface="Raleway"/>
                <a:cs typeface="Raleway"/>
                <a:sym typeface="Raleway"/>
              </a:rPr>
              <a:t>Mi casita tiene , mi casita tiene</a:t>
            </a:r>
            <a:endParaRPr b="1" sz="2267">
              <a:solidFill>
                <a:srgbClr val="FB897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67">
                <a:solidFill>
                  <a:srgbClr val="FB897A"/>
                </a:solidFill>
                <a:latin typeface="Raleway"/>
                <a:ea typeface="Raleway"/>
                <a:cs typeface="Raleway"/>
                <a:sym typeface="Raleway"/>
              </a:rPr>
              <a:t>Una pared donde rebotar.</a:t>
            </a:r>
            <a:endParaRPr b="1" sz="2267">
              <a:solidFill>
                <a:srgbClr val="FB897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67">
                <a:solidFill>
                  <a:srgbClr val="FB897A"/>
                </a:solidFill>
                <a:latin typeface="Raleway"/>
                <a:ea typeface="Raleway"/>
                <a:cs typeface="Raleway"/>
                <a:sym typeface="Raleway"/>
              </a:rPr>
              <a:t>Mi casita tiene, mi casita tiene</a:t>
            </a:r>
            <a:endParaRPr b="1" sz="2267">
              <a:solidFill>
                <a:srgbClr val="FB897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67">
                <a:solidFill>
                  <a:srgbClr val="FB897A"/>
                </a:solidFill>
                <a:latin typeface="Raleway"/>
                <a:ea typeface="Raleway"/>
                <a:cs typeface="Raleway"/>
                <a:sym typeface="Raleway"/>
              </a:rPr>
              <a:t>Una ventana por donde mirar.</a:t>
            </a:r>
            <a:endParaRPr b="1" sz="2267">
              <a:solidFill>
                <a:srgbClr val="FB897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67">
                <a:solidFill>
                  <a:srgbClr val="FB897A"/>
                </a:solidFill>
                <a:latin typeface="Raleway"/>
                <a:ea typeface="Raleway"/>
                <a:cs typeface="Raleway"/>
                <a:sym typeface="Raleway"/>
              </a:rPr>
              <a:t>Mi casita tiene, mi casita tiene</a:t>
            </a:r>
            <a:endParaRPr b="1" sz="2267">
              <a:solidFill>
                <a:srgbClr val="FB897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67">
                <a:solidFill>
                  <a:srgbClr val="FB897A"/>
                </a:solidFill>
                <a:latin typeface="Raleway"/>
                <a:ea typeface="Raleway"/>
                <a:cs typeface="Raleway"/>
                <a:sym typeface="Raleway"/>
              </a:rPr>
              <a:t>Un techo donde descansar</a:t>
            </a:r>
            <a:endParaRPr b="1" sz="2267">
              <a:solidFill>
                <a:srgbClr val="FB897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67">
                <a:solidFill>
                  <a:srgbClr val="FB897A"/>
                </a:solidFill>
                <a:latin typeface="Raleway"/>
                <a:ea typeface="Raleway"/>
                <a:cs typeface="Raleway"/>
                <a:sym typeface="Raleway"/>
              </a:rPr>
              <a:t>Mi casita tiene, mi casita tiene</a:t>
            </a:r>
            <a:endParaRPr b="1" sz="2267">
              <a:solidFill>
                <a:srgbClr val="FB897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67">
                <a:solidFill>
                  <a:srgbClr val="FB897A"/>
                </a:solidFill>
                <a:latin typeface="Raleway"/>
                <a:ea typeface="Raleway"/>
                <a:cs typeface="Raleway"/>
                <a:sym typeface="Raleway"/>
              </a:rPr>
              <a:t>Una puerta para abrir y cerrar. </a:t>
            </a:r>
            <a:endParaRPr b="1" sz="2267">
              <a:solidFill>
                <a:srgbClr val="FB897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321" name="Google Shape;2321;p20"/>
          <p:cNvSpPr txBox="1"/>
          <p:nvPr/>
        </p:nvSpPr>
        <p:spPr>
          <a:xfrm>
            <a:off x="4243001" y="432933"/>
            <a:ext cx="37059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33">
                <a:solidFill>
                  <a:srgbClr val="FC7D77"/>
                </a:solidFill>
                <a:latin typeface="Amatic SC"/>
                <a:ea typeface="Amatic SC"/>
                <a:cs typeface="Amatic SC"/>
                <a:sym typeface="Amatic SC"/>
              </a:rPr>
              <a:t>MI CASITA</a:t>
            </a:r>
            <a:endParaRPr b="1" sz="4933">
              <a:solidFill>
                <a:srgbClr val="FC7D77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22" name="Google Shape;2322;p20"/>
          <p:cNvSpPr/>
          <p:nvPr/>
        </p:nvSpPr>
        <p:spPr>
          <a:xfrm rot="1409735">
            <a:off x="8077840" y="5628626"/>
            <a:ext cx="504578" cy="49032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3" name="Google Shape;2323;p20"/>
          <p:cNvSpPr/>
          <p:nvPr/>
        </p:nvSpPr>
        <p:spPr>
          <a:xfrm rot="1409735">
            <a:off x="3789631" y="1375426"/>
            <a:ext cx="504578" cy="49032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DDDAA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7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p21"/>
          <p:cNvSpPr txBox="1"/>
          <p:nvPr>
            <p:ph idx="4294967295" type="sldNum"/>
          </p:nvPr>
        </p:nvSpPr>
        <p:spPr>
          <a:xfrm>
            <a:off x="11524967" y="6028333"/>
            <a:ext cx="6672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889CC"/>
                </a:solidFill>
              </a:rPr>
              <a:t>‹#›</a:t>
            </a:fld>
            <a:endParaRPr>
              <a:solidFill>
                <a:srgbClr val="A889CC"/>
              </a:solidFill>
            </a:endParaRPr>
          </a:p>
        </p:txBody>
      </p:sp>
      <p:sp>
        <p:nvSpPr>
          <p:cNvPr id="2329" name="Google Shape;2329;p21"/>
          <p:cNvSpPr/>
          <p:nvPr/>
        </p:nvSpPr>
        <p:spPr>
          <a:xfrm>
            <a:off x="242501" y="1177600"/>
            <a:ext cx="11551417" cy="5194877"/>
          </a:xfrm>
          <a:custGeom>
            <a:rect b="b" l="l" r="r" t="t"/>
            <a:pathLst>
              <a:path extrusionOk="0" h="203163" w="275471">
                <a:moveTo>
                  <a:pt x="71694" y="1"/>
                </a:moveTo>
                <a:cubicBezTo>
                  <a:pt x="45546" y="1"/>
                  <a:pt x="8051" y="1070"/>
                  <a:pt x="5199" y="3374"/>
                </a:cubicBezTo>
                <a:cubicBezTo>
                  <a:pt x="1903" y="6163"/>
                  <a:pt x="3931" y="76647"/>
                  <a:pt x="5199" y="95916"/>
                </a:cubicBezTo>
                <a:cubicBezTo>
                  <a:pt x="6593" y="115185"/>
                  <a:pt x="1" y="192261"/>
                  <a:pt x="5199" y="198726"/>
                </a:cubicBezTo>
                <a:cubicBezTo>
                  <a:pt x="8875" y="203163"/>
                  <a:pt x="42342" y="201895"/>
                  <a:pt x="75556" y="202529"/>
                </a:cubicBezTo>
                <a:cubicBezTo>
                  <a:pt x="91308" y="202828"/>
                  <a:pt x="117361" y="202958"/>
                  <a:pt x="142110" y="202958"/>
                </a:cubicBezTo>
                <a:cubicBezTo>
                  <a:pt x="169742" y="202958"/>
                  <a:pt x="195747" y="202796"/>
                  <a:pt x="203973" y="202529"/>
                </a:cubicBezTo>
                <a:cubicBezTo>
                  <a:pt x="205500" y="202479"/>
                  <a:pt x="207308" y="202459"/>
                  <a:pt x="209334" y="202459"/>
                </a:cubicBezTo>
                <a:cubicBezTo>
                  <a:pt x="218886" y="202459"/>
                  <a:pt x="233263" y="202914"/>
                  <a:pt x="245652" y="202914"/>
                </a:cubicBezTo>
                <a:cubicBezTo>
                  <a:pt x="257469" y="202914"/>
                  <a:pt x="267477" y="202500"/>
                  <a:pt x="269766" y="200881"/>
                </a:cubicBezTo>
                <a:cubicBezTo>
                  <a:pt x="274964" y="197078"/>
                  <a:pt x="274457" y="153469"/>
                  <a:pt x="274457" y="142694"/>
                </a:cubicBezTo>
                <a:cubicBezTo>
                  <a:pt x="274457" y="131918"/>
                  <a:pt x="275090" y="92620"/>
                  <a:pt x="273823" y="80957"/>
                </a:cubicBezTo>
                <a:cubicBezTo>
                  <a:pt x="272428" y="69294"/>
                  <a:pt x="275471" y="7684"/>
                  <a:pt x="270273" y="4388"/>
                </a:cubicBezTo>
                <a:cubicBezTo>
                  <a:pt x="266730" y="2141"/>
                  <a:pt x="243866" y="1721"/>
                  <a:pt x="221235" y="1721"/>
                </a:cubicBezTo>
                <a:cubicBezTo>
                  <a:pt x="210667" y="1721"/>
                  <a:pt x="200151" y="1812"/>
                  <a:pt x="191676" y="1853"/>
                </a:cubicBezTo>
                <a:cubicBezTo>
                  <a:pt x="190156" y="1858"/>
                  <a:pt x="188610" y="1861"/>
                  <a:pt x="187043" y="1861"/>
                </a:cubicBezTo>
                <a:cubicBezTo>
                  <a:pt x="152268" y="1861"/>
                  <a:pt x="106562" y="563"/>
                  <a:pt x="82908" y="78"/>
                </a:cubicBezTo>
                <a:cubicBezTo>
                  <a:pt x="79561" y="27"/>
                  <a:pt x="75765" y="1"/>
                  <a:pt x="71694" y="1"/>
                </a:cubicBezTo>
                <a:close/>
              </a:path>
            </a:pathLst>
          </a:custGeom>
          <a:solidFill>
            <a:srgbClr val="FFFFFF"/>
          </a:solidFill>
          <a:ln cap="rnd" cmpd="sng" w="28575">
            <a:solidFill>
              <a:srgbClr val="DBBD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1733">
              <a:solidFill>
                <a:srgbClr val="C2B9D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C2B9D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sz="37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0" name="Google Shape;2330;p21"/>
          <p:cNvSpPr txBox="1"/>
          <p:nvPr/>
        </p:nvSpPr>
        <p:spPr>
          <a:xfrm>
            <a:off x="3818336" y="311684"/>
            <a:ext cx="4416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33">
                <a:solidFill>
                  <a:srgbClr val="A889CC"/>
                </a:solidFill>
                <a:latin typeface="Amatic SC"/>
                <a:ea typeface="Amatic SC"/>
                <a:cs typeface="Amatic SC"/>
                <a:sym typeface="Amatic SC"/>
              </a:rPr>
              <a:t>JUAN Y PEDRO</a:t>
            </a:r>
            <a:r>
              <a:rPr b="1" lang="en" sz="4000">
                <a:solidFill>
                  <a:srgbClr val="A889CC"/>
                </a:solidFill>
                <a:latin typeface="Amatic SC"/>
                <a:ea typeface="Amatic SC"/>
                <a:cs typeface="Amatic SC"/>
                <a:sym typeface="Amatic SC"/>
              </a:rPr>
              <a:t> (parte 1)</a:t>
            </a:r>
            <a:endParaRPr b="1" sz="4000">
              <a:solidFill>
                <a:srgbClr val="A889C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31" name="Google Shape;2331;p21"/>
          <p:cNvSpPr/>
          <p:nvPr/>
        </p:nvSpPr>
        <p:spPr>
          <a:xfrm rot="1409619">
            <a:off x="319332" y="447505"/>
            <a:ext cx="504584" cy="49032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2" name="Google Shape;2332;p21"/>
          <p:cNvSpPr txBox="1"/>
          <p:nvPr/>
        </p:nvSpPr>
        <p:spPr>
          <a:xfrm>
            <a:off x="813967" y="1039200"/>
            <a:ext cx="5706000" cy="47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en" sz="17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Esta es la historia de Juan y de Pedro</a:t>
            </a:r>
            <a:endParaRPr b="1" sz="37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   un día Juan quiso ir a visitar a Pedro</a:t>
            </a:r>
            <a:endParaRPr b="1" sz="37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  entonces abrió la puerta de su casa</a:t>
            </a:r>
            <a:endParaRPr b="1" sz="37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  salió y la volvió a cerrar</a:t>
            </a:r>
            <a:endParaRPr b="1" sz="37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  subió la montaña bajo la montaña</a:t>
            </a:r>
            <a:endParaRPr b="1" sz="37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   subió la montaña bajo la montaña y llegó</a:t>
            </a:r>
            <a:endParaRPr b="1" sz="37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   golpeó la puerta de su casa, espero</a:t>
            </a:r>
            <a:endParaRPr b="1" sz="37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   volvió a golpear, volvió a esperar </a:t>
            </a:r>
            <a:endParaRPr b="1" sz="37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  Como no salió nadie </a:t>
            </a:r>
            <a:endParaRPr b="1" sz="37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 subió la montaña bajo la montaña</a:t>
            </a:r>
            <a:endParaRPr b="1" sz="37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 subió la montaña bajo la montaña y llegó</a:t>
            </a:r>
            <a:endParaRPr b="1" sz="37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  abrió la puerta de su casa, entró y la volvió a cerrar...</a:t>
            </a:r>
            <a:endParaRPr b="1" sz="2500">
              <a:solidFill>
                <a:srgbClr val="A889CC"/>
              </a:solidFill>
            </a:endParaRPr>
          </a:p>
        </p:txBody>
      </p:sp>
      <p:sp>
        <p:nvSpPr>
          <p:cNvPr id="2333" name="Google Shape;2333;p21"/>
          <p:cNvSpPr txBox="1"/>
          <p:nvPr/>
        </p:nvSpPr>
        <p:spPr>
          <a:xfrm>
            <a:off x="6519975" y="1177600"/>
            <a:ext cx="5541900" cy="49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67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Al otro día  </a:t>
            </a:r>
            <a:endParaRPr b="1" sz="1833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Pedro quiso ir a visitar a Juan </a:t>
            </a:r>
            <a:endParaRPr b="1" sz="1833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entonces abrió la puerta de su casa</a:t>
            </a:r>
            <a:endParaRPr b="1" sz="1833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salió y  la cerró</a:t>
            </a:r>
            <a:endParaRPr b="1" sz="1833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subió la montaña bajo la montaña</a:t>
            </a:r>
            <a:endParaRPr b="1" sz="1833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subió la montaña bajo la montaña y llegó</a:t>
            </a:r>
            <a:endParaRPr b="1" sz="1833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golpeó la puerta, espero</a:t>
            </a:r>
            <a:endParaRPr b="1" sz="1833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volvió a golpear, volvió a esperar </a:t>
            </a:r>
            <a:endParaRPr b="1" sz="1833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Como no  salió nadie </a:t>
            </a:r>
            <a:endParaRPr b="1" sz="1833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subió la montaña bajo la montaña</a:t>
            </a:r>
            <a:endParaRPr b="1" sz="1833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subió la montaña bajo la montaña y llegó</a:t>
            </a:r>
            <a:endParaRPr b="1" sz="1833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1" lang="en" sz="1833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abrió la puerta de su casa, entró y la volvió a cerrar.</a:t>
            </a:r>
            <a:r>
              <a:rPr b="1" lang="en" sz="18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..</a:t>
            </a:r>
            <a:endParaRPr b="1" sz="18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334" name="Google Shape;2334;p21"/>
          <p:cNvSpPr/>
          <p:nvPr/>
        </p:nvSpPr>
        <p:spPr>
          <a:xfrm rot="1409735">
            <a:off x="11480473" y="447521"/>
            <a:ext cx="504578" cy="49032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8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g9081e9211e_0_0"/>
          <p:cNvSpPr txBox="1"/>
          <p:nvPr>
            <p:ph idx="4294967295" type="sldNum"/>
          </p:nvPr>
        </p:nvSpPr>
        <p:spPr>
          <a:xfrm>
            <a:off x="11524967" y="6028333"/>
            <a:ext cx="667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A889CC"/>
                </a:solidFill>
              </a:rPr>
              <a:t>‹#›</a:t>
            </a:fld>
            <a:endParaRPr>
              <a:solidFill>
                <a:srgbClr val="A889CC"/>
              </a:solidFill>
            </a:endParaRPr>
          </a:p>
        </p:txBody>
      </p:sp>
      <p:sp>
        <p:nvSpPr>
          <p:cNvPr id="2340" name="Google Shape;2340;g9081e9211e_0_0"/>
          <p:cNvSpPr/>
          <p:nvPr/>
        </p:nvSpPr>
        <p:spPr>
          <a:xfrm>
            <a:off x="506500" y="1177600"/>
            <a:ext cx="11287424" cy="5194878"/>
          </a:xfrm>
          <a:custGeom>
            <a:rect b="b" l="l" r="r" t="t"/>
            <a:pathLst>
              <a:path extrusionOk="0" h="203163" w="275471">
                <a:moveTo>
                  <a:pt x="71694" y="1"/>
                </a:moveTo>
                <a:cubicBezTo>
                  <a:pt x="45546" y="1"/>
                  <a:pt x="8051" y="1070"/>
                  <a:pt x="5199" y="3374"/>
                </a:cubicBezTo>
                <a:cubicBezTo>
                  <a:pt x="1903" y="6163"/>
                  <a:pt x="3931" y="76647"/>
                  <a:pt x="5199" y="95916"/>
                </a:cubicBezTo>
                <a:cubicBezTo>
                  <a:pt x="6593" y="115185"/>
                  <a:pt x="1" y="192261"/>
                  <a:pt x="5199" y="198726"/>
                </a:cubicBezTo>
                <a:cubicBezTo>
                  <a:pt x="8875" y="203163"/>
                  <a:pt x="42342" y="201895"/>
                  <a:pt x="75556" y="202529"/>
                </a:cubicBezTo>
                <a:cubicBezTo>
                  <a:pt x="91308" y="202828"/>
                  <a:pt x="117361" y="202958"/>
                  <a:pt x="142110" y="202958"/>
                </a:cubicBezTo>
                <a:cubicBezTo>
                  <a:pt x="169742" y="202958"/>
                  <a:pt x="195747" y="202796"/>
                  <a:pt x="203973" y="202529"/>
                </a:cubicBezTo>
                <a:cubicBezTo>
                  <a:pt x="205500" y="202479"/>
                  <a:pt x="207308" y="202459"/>
                  <a:pt x="209334" y="202459"/>
                </a:cubicBezTo>
                <a:cubicBezTo>
                  <a:pt x="218886" y="202459"/>
                  <a:pt x="233263" y="202914"/>
                  <a:pt x="245652" y="202914"/>
                </a:cubicBezTo>
                <a:cubicBezTo>
                  <a:pt x="257469" y="202914"/>
                  <a:pt x="267477" y="202500"/>
                  <a:pt x="269766" y="200881"/>
                </a:cubicBezTo>
                <a:cubicBezTo>
                  <a:pt x="274964" y="197078"/>
                  <a:pt x="274457" y="153469"/>
                  <a:pt x="274457" y="142694"/>
                </a:cubicBezTo>
                <a:cubicBezTo>
                  <a:pt x="274457" y="131918"/>
                  <a:pt x="275090" y="92620"/>
                  <a:pt x="273823" y="80957"/>
                </a:cubicBezTo>
                <a:cubicBezTo>
                  <a:pt x="272428" y="69294"/>
                  <a:pt x="275471" y="7684"/>
                  <a:pt x="270273" y="4388"/>
                </a:cubicBezTo>
                <a:cubicBezTo>
                  <a:pt x="266730" y="2141"/>
                  <a:pt x="243866" y="1721"/>
                  <a:pt x="221235" y="1721"/>
                </a:cubicBezTo>
                <a:cubicBezTo>
                  <a:pt x="210667" y="1721"/>
                  <a:pt x="200151" y="1812"/>
                  <a:pt x="191676" y="1853"/>
                </a:cubicBezTo>
                <a:cubicBezTo>
                  <a:pt x="190156" y="1858"/>
                  <a:pt x="188610" y="1861"/>
                  <a:pt x="187043" y="1861"/>
                </a:cubicBezTo>
                <a:cubicBezTo>
                  <a:pt x="152268" y="1861"/>
                  <a:pt x="106562" y="563"/>
                  <a:pt x="82908" y="78"/>
                </a:cubicBezTo>
                <a:cubicBezTo>
                  <a:pt x="79561" y="27"/>
                  <a:pt x="75765" y="1"/>
                  <a:pt x="71694" y="1"/>
                </a:cubicBezTo>
                <a:close/>
              </a:path>
            </a:pathLst>
          </a:custGeom>
          <a:solidFill>
            <a:srgbClr val="FFFFFF"/>
          </a:solidFill>
          <a:ln cap="rnd" cmpd="sng" w="28575">
            <a:solidFill>
              <a:srgbClr val="DBBD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274E1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1" name="Google Shape;2341;g9081e9211e_0_0"/>
          <p:cNvSpPr txBox="1"/>
          <p:nvPr/>
        </p:nvSpPr>
        <p:spPr>
          <a:xfrm>
            <a:off x="3818336" y="311684"/>
            <a:ext cx="44163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33">
                <a:solidFill>
                  <a:srgbClr val="A889CC"/>
                </a:solidFill>
                <a:latin typeface="Amatic SC"/>
                <a:ea typeface="Amatic SC"/>
                <a:cs typeface="Amatic SC"/>
                <a:sym typeface="Amatic SC"/>
              </a:rPr>
              <a:t>JUAN Y PEDRO</a:t>
            </a:r>
            <a:r>
              <a:rPr b="1" lang="en" sz="4000">
                <a:solidFill>
                  <a:srgbClr val="A889CC"/>
                </a:solidFill>
                <a:latin typeface="Amatic SC"/>
                <a:ea typeface="Amatic SC"/>
                <a:cs typeface="Amatic SC"/>
                <a:sym typeface="Amatic SC"/>
              </a:rPr>
              <a:t> (parte 2)</a:t>
            </a:r>
            <a:endParaRPr b="1" sz="4000">
              <a:solidFill>
                <a:srgbClr val="A889CC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342" name="Google Shape;2342;g9081e9211e_0_0"/>
          <p:cNvSpPr/>
          <p:nvPr/>
        </p:nvSpPr>
        <p:spPr>
          <a:xfrm rot="1409735">
            <a:off x="319323" y="447509"/>
            <a:ext cx="504578" cy="49032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3" name="Google Shape;2343;g9081e9211e_0_0"/>
          <p:cNvSpPr txBox="1"/>
          <p:nvPr/>
        </p:nvSpPr>
        <p:spPr>
          <a:xfrm>
            <a:off x="1048275" y="1241650"/>
            <a:ext cx="5152500" cy="55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Al otro ..Al otro día  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Pedro quiso ir a visitar a Juan 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Y Juan quiso ir a visitar a Pedro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entonces los dos juntos al mismo momento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abrieron las puertas de sus casas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Salieron  y  las cerraron la puerta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subieron la montaña bajaron la montaña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subieron la montaña bajaron la montaña y  se encontraron 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Hola Pedro  ¿cómo estás? Muy bien y ¿tu Juan?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(inventar la conversación)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4" name="Google Shape;2344;g9081e9211e_0_0"/>
          <p:cNvSpPr txBox="1"/>
          <p:nvPr/>
        </p:nvSpPr>
        <p:spPr>
          <a:xfrm>
            <a:off x="6322175" y="1241650"/>
            <a:ext cx="5306400" cy="3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Y de repente escucharon un ruido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mira Pedro va a llover  si Juan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mejor nos despedimos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así que Muac, muac,  muac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y los dos juntos subieron la montaña bajaron la montaña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subieron la montaña bajaron la montaña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abrieron las puertas de sus casas, entraron y las cerraron.</a:t>
            </a:r>
            <a:endParaRPr b="1" sz="1800">
              <a:solidFill>
                <a:srgbClr val="A889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A889CC"/>
                </a:solidFill>
                <a:latin typeface="Calibri"/>
                <a:ea typeface="Calibri"/>
                <a:cs typeface="Calibri"/>
                <a:sym typeface="Calibri"/>
              </a:rPr>
              <a:t>Y adivinen que ...</a:t>
            </a:r>
            <a:endParaRPr b="1" sz="1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5" name="Google Shape;2345;g9081e9211e_0_0"/>
          <p:cNvSpPr/>
          <p:nvPr/>
        </p:nvSpPr>
        <p:spPr>
          <a:xfrm rot="1409735">
            <a:off x="11424510" y="447509"/>
            <a:ext cx="504578" cy="49032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22"/>
          <p:cNvGrpSpPr/>
          <p:nvPr/>
        </p:nvGrpSpPr>
        <p:grpSpPr>
          <a:xfrm>
            <a:off x="9285484" y="1518089"/>
            <a:ext cx="2410393" cy="4287475"/>
            <a:chOff x="1915184" y="1451989"/>
            <a:chExt cx="2410393" cy="4287475"/>
          </a:xfrm>
        </p:grpSpPr>
        <p:sp>
          <p:nvSpPr>
            <p:cNvPr id="2351" name="Google Shape;2351;p22"/>
            <p:cNvSpPr/>
            <p:nvPr/>
          </p:nvSpPr>
          <p:spPr>
            <a:xfrm>
              <a:off x="2581794" y="3426794"/>
              <a:ext cx="136404" cy="52099"/>
            </a:xfrm>
            <a:custGeom>
              <a:rect b="b" l="l" r="r" t="t"/>
              <a:pathLst>
                <a:path extrusionOk="0" h="639" w="1673">
                  <a:moveTo>
                    <a:pt x="1490" y="1"/>
                  </a:moveTo>
                  <a:lnTo>
                    <a:pt x="366" y="31"/>
                  </a:lnTo>
                  <a:lnTo>
                    <a:pt x="1" y="639"/>
                  </a:lnTo>
                  <a:lnTo>
                    <a:pt x="1673" y="639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C8C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2832099" y="3439187"/>
              <a:ext cx="128984" cy="12474"/>
            </a:xfrm>
            <a:custGeom>
              <a:rect b="b" l="l" r="r" t="t"/>
              <a:pathLst>
                <a:path extrusionOk="0" h="153" w="1582">
                  <a:moveTo>
                    <a:pt x="92" y="1"/>
                  </a:moveTo>
                  <a:cubicBezTo>
                    <a:pt x="31" y="1"/>
                    <a:pt x="1" y="31"/>
                    <a:pt x="1" y="92"/>
                  </a:cubicBezTo>
                  <a:cubicBezTo>
                    <a:pt x="1" y="122"/>
                    <a:pt x="31" y="153"/>
                    <a:pt x="92" y="153"/>
                  </a:cubicBezTo>
                  <a:lnTo>
                    <a:pt x="1521" y="153"/>
                  </a:lnTo>
                  <a:cubicBezTo>
                    <a:pt x="1551" y="153"/>
                    <a:pt x="1581" y="122"/>
                    <a:pt x="1581" y="92"/>
                  </a:cubicBezTo>
                  <a:cubicBezTo>
                    <a:pt x="1581" y="31"/>
                    <a:pt x="1551" y="1"/>
                    <a:pt x="1521" y="1"/>
                  </a:cubicBezTo>
                  <a:close/>
                </a:path>
              </a:pathLst>
            </a:custGeom>
            <a:solidFill>
              <a:srgbClr val="C8C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2532304" y="3668701"/>
              <a:ext cx="138850" cy="40685"/>
            </a:xfrm>
            <a:custGeom>
              <a:rect b="b" l="l" r="r" t="t"/>
              <a:pathLst>
                <a:path extrusionOk="0" h="499" w="1703">
                  <a:moveTo>
                    <a:pt x="987" y="1"/>
                  </a:moveTo>
                  <a:cubicBezTo>
                    <a:pt x="942" y="1"/>
                    <a:pt x="897" y="5"/>
                    <a:pt x="851" y="12"/>
                  </a:cubicBezTo>
                  <a:cubicBezTo>
                    <a:pt x="669" y="43"/>
                    <a:pt x="517" y="73"/>
                    <a:pt x="365" y="164"/>
                  </a:cubicBezTo>
                  <a:cubicBezTo>
                    <a:pt x="243" y="256"/>
                    <a:pt x="122" y="347"/>
                    <a:pt x="0" y="499"/>
                  </a:cubicBezTo>
                  <a:cubicBezTo>
                    <a:pt x="182" y="499"/>
                    <a:pt x="334" y="468"/>
                    <a:pt x="486" y="438"/>
                  </a:cubicBezTo>
                  <a:cubicBezTo>
                    <a:pt x="608" y="438"/>
                    <a:pt x="760" y="408"/>
                    <a:pt x="882" y="377"/>
                  </a:cubicBezTo>
                  <a:lnTo>
                    <a:pt x="1277" y="377"/>
                  </a:lnTo>
                  <a:cubicBezTo>
                    <a:pt x="1398" y="377"/>
                    <a:pt x="1550" y="408"/>
                    <a:pt x="1702" y="499"/>
                  </a:cubicBezTo>
                  <a:cubicBezTo>
                    <a:pt x="1672" y="316"/>
                    <a:pt x="1520" y="164"/>
                    <a:pt x="1368" y="104"/>
                  </a:cubicBezTo>
                  <a:cubicBezTo>
                    <a:pt x="1254" y="35"/>
                    <a:pt x="1123" y="1"/>
                    <a:pt x="987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>
              <a:off x="2524803" y="3575510"/>
              <a:ext cx="82" cy="82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close/>
                </a:path>
              </a:pathLst>
            </a:custGeom>
            <a:noFill/>
            <a:ln cap="flat" cmpd="sng" w="9875">
              <a:solidFill>
                <a:srgbClr val="FB897A"/>
              </a:solidFill>
              <a:prstDash val="solid"/>
              <a:miter lim="3039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55" name="Google Shape;2355;p22"/>
            <p:cNvGrpSpPr/>
            <p:nvPr/>
          </p:nvGrpSpPr>
          <p:grpSpPr>
            <a:xfrm>
              <a:off x="2372389" y="1451989"/>
              <a:ext cx="1953189" cy="2551053"/>
              <a:chOff x="-2826924" y="922677"/>
              <a:chExt cx="1953189" cy="2551053"/>
            </a:xfrm>
          </p:grpSpPr>
          <p:sp>
            <p:nvSpPr>
              <p:cNvPr id="2356" name="Google Shape;2356;p22"/>
              <p:cNvSpPr/>
              <p:nvPr/>
            </p:nvSpPr>
            <p:spPr>
              <a:xfrm>
                <a:off x="-2752191" y="1767508"/>
                <a:ext cx="1615234" cy="1059075"/>
              </a:xfrm>
              <a:custGeom>
                <a:rect b="b" l="l" r="r" t="t"/>
                <a:pathLst>
                  <a:path extrusionOk="0" h="9906" w="15108">
                    <a:moveTo>
                      <a:pt x="3770" y="1"/>
                    </a:moveTo>
                    <a:cubicBezTo>
                      <a:pt x="1703" y="974"/>
                      <a:pt x="153" y="3101"/>
                      <a:pt x="1" y="7904"/>
                    </a:cubicBezTo>
                    <a:cubicBezTo>
                      <a:pt x="2897" y="9489"/>
                      <a:pt x="6081" y="9906"/>
                      <a:pt x="8628" y="9906"/>
                    </a:cubicBezTo>
                    <a:cubicBezTo>
                      <a:pt x="11454" y="9906"/>
                      <a:pt x="13496" y="9393"/>
                      <a:pt x="13496" y="9393"/>
                    </a:cubicBezTo>
                    <a:cubicBezTo>
                      <a:pt x="13496" y="9393"/>
                      <a:pt x="15107" y="8147"/>
                      <a:pt x="14590" y="5472"/>
                    </a:cubicBezTo>
                    <a:lnTo>
                      <a:pt x="14590" y="5472"/>
                    </a:lnTo>
                    <a:cubicBezTo>
                      <a:pt x="14408" y="5484"/>
                      <a:pt x="14225" y="5490"/>
                      <a:pt x="14040" y="5490"/>
                    </a:cubicBezTo>
                    <a:cubicBezTo>
                      <a:pt x="13304" y="5490"/>
                      <a:pt x="12560" y="5393"/>
                      <a:pt x="11855" y="5199"/>
                    </a:cubicBezTo>
                    <a:cubicBezTo>
                      <a:pt x="10274" y="4743"/>
                      <a:pt x="8846" y="3770"/>
                      <a:pt x="7782" y="2493"/>
                    </a:cubicBezTo>
                    <a:cubicBezTo>
                      <a:pt x="7751" y="2980"/>
                      <a:pt x="7691" y="3527"/>
                      <a:pt x="7296" y="3770"/>
                    </a:cubicBezTo>
                    <a:cubicBezTo>
                      <a:pt x="7161" y="3828"/>
                      <a:pt x="7026" y="3849"/>
                      <a:pt x="6891" y="3849"/>
                    </a:cubicBezTo>
                    <a:cubicBezTo>
                      <a:pt x="6813" y="3849"/>
                      <a:pt x="6735" y="3842"/>
                      <a:pt x="6657" y="3831"/>
                    </a:cubicBezTo>
                    <a:cubicBezTo>
                      <a:pt x="5776" y="3740"/>
                      <a:pt x="5016" y="3071"/>
                      <a:pt x="4560" y="2281"/>
                    </a:cubicBezTo>
                    <a:cubicBezTo>
                      <a:pt x="4134" y="1582"/>
                      <a:pt x="3952" y="791"/>
                      <a:pt x="3770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7" name="Google Shape;2357;p22"/>
              <p:cNvSpPr/>
              <p:nvPr/>
            </p:nvSpPr>
            <p:spPr>
              <a:xfrm>
                <a:off x="-2755399" y="2069752"/>
                <a:ext cx="1163422" cy="1403975"/>
              </a:xfrm>
              <a:custGeom>
                <a:rect b="b" l="l" r="r" t="t"/>
                <a:pathLst>
                  <a:path extrusionOk="0" h="13132" w="10882">
                    <a:moveTo>
                      <a:pt x="2249" y="1"/>
                    </a:moveTo>
                    <a:cubicBezTo>
                      <a:pt x="912" y="913"/>
                      <a:pt x="0" y="2432"/>
                      <a:pt x="0" y="4165"/>
                    </a:cubicBezTo>
                    <a:lnTo>
                      <a:pt x="0" y="8572"/>
                    </a:lnTo>
                    <a:cubicBezTo>
                      <a:pt x="0" y="11065"/>
                      <a:pt x="2067" y="13132"/>
                      <a:pt x="4559" y="13132"/>
                    </a:cubicBezTo>
                    <a:lnTo>
                      <a:pt x="5411" y="13132"/>
                    </a:lnTo>
                    <a:cubicBezTo>
                      <a:pt x="5563" y="13071"/>
                      <a:pt x="5715" y="13040"/>
                      <a:pt x="5927" y="12980"/>
                    </a:cubicBezTo>
                    <a:cubicBezTo>
                      <a:pt x="9909" y="12129"/>
                      <a:pt x="10882" y="8481"/>
                      <a:pt x="10517" y="5867"/>
                    </a:cubicBezTo>
                    <a:cubicBezTo>
                      <a:pt x="8997" y="5259"/>
                      <a:pt x="7842" y="4195"/>
                      <a:pt x="7022" y="3131"/>
                    </a:cubicBezTo>
                    <a:lnTo>
                      <a:pt x="7022" y="3131"/>
                    </a:lnTo>
                    <a:cubicBezTo>
                      <a:pt x="7204" y="3587"/>
                      <a:pt x="7113" y="4013"/>
                      <a:pt x="6262" y="4013"/>
                    </a:cubicBezTo>
                    <a:cubicBezTo>
                      <a:pt x="4772" y="4013"/>
                      <a:pt x="3040" y="1399"/>
                      <a:pt x="2249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8" name="Google Shape;2358;p22"/>
              <p:cNvSpPr/>
              <p:nvPr/>
            </p:nvSpPr>
            <p:spPr>
              <a:xfrm>
                <a:off x="-2176996" y="2303786"/>
                <a:ext cx="689051" cy="1169943"/>
              </a:xfrm>
              <a:custGeom>
                <a:rect b="b" l="l" r="r" t="t"/>
                <a:pathLst>
                  <a:path extrusionOk="0" h="10943" w="6445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1247" y="274"/>
                      <a:pt x="1490" y="608"/>
                      <a:pt x="1612" y="942"/>
                    </a:cubicBezTo>
                    <a:cubicBezTo>
                      <a:pt x="2432" y="2006"/>
                      <a:pt x="3587" y="3070"/>
                      <a:pt x="5107" y="3678"/>
                    </a:cubicBezTo>
                    <a:cubicBezTo>
                      <a:pt x="5472" y="6292"/>
                      <a:pt x="4499" y="9940"/>
                      <a:pt x="517" y="10791"/>
                    </a:cubicBezTo>
                    <a:cubicBezTo>
                      <a:pt x="335" y="10851"/>
                      <a:pt x="153" y="10882"/>
                      <a:pt x="1" y="10943"/>
                    </a:cubicBezTo>
                    <a:lnTo>
                      <a:pt x="1885" y="10943"/>
                    </a:lnTo>
                    <a:cubicBezTo>
                      <a:pt x="4378" y="10943"/>
                      <a:pt x="6444" y="8876"/>
                      <a:pt x="6444" y="6383"/>
                    </a:cubicBezTo>
                    <a:lnTo>
                      <a:pt x="6444" y="2462"/>
                    </a:lnTo>
                    <a:cubicBezTo>
                      <a:pt x="6357" y="2466"/>
                      <a:pt x="6269" y="2468"/>
                      <a:pt x="6183" y="2468"/>
                    </a:cubicBezTo>
                    <a:cubicBezTo>
                      <a:pt x="3697" y="2468"/>
                      <a:pt x="1798" y="823"/>
                      <a:pt x="103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9" name="Google Shape;2359;p22"/>
              <p:cNvSpPr/>
              <p:nvPr/>
            </p:nvSpPr>
            <p:spPr>
              <a:xfrm>
                <a:off x="-2560495" y="2609238"/>
                <a:ext cx="65110" cy="113862"/>
              </a:xfrm>
              <a:custGeom>
                <a:rect b="b" l="l" r="r" t="t"/>
                <a:pathLst>
                  <a:path extrusionOk="0" h="1065" w="609">
                    <a:moveTo>
                      <a:pt x="244" y="0"/>
                    </a:moveTo>
                    <a:cubicBezTo>
                      <a:pt x="92" y="31"/>
                      <a:pt x="1" y="274"/>
                      <a:pt x="31" y="578"/>
                    </a:cubicBezTo>
                    <a:cubicBezTo>
                      <a:pt x="62" y="851"/>
                      <a:pt x="214" y="1064"/>
                      <a:pt x="366" y="1064"/>
                    </a:cubicBezTo>
                    <a:cubicBezTo>
                      <a:pt x="518" y="1034"/>
                      <a:pt x="609" y="791"/>
                      <a:pt x="578" y="487"/>
                    </a:cubicBezTo>
                    <a:cubicBezTo>
                      <a:pt x="548" y="213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0" name="Google Shape;2360;p22"/>
              <p:cNvSpPr/>
              <p:nvPr/>
            </p:nvSpPr>
            <p:spPr>
              <a:xfrm>
                <a:off x="-1523754" y="2580692"/>
                <a:ext cx="369169" cy="362647"/>
              </a:xfrm>
              <a:custGeom>
                <a:rect b="b" l="l" r="r" t="t"/>
                <a:pathLst>
                  <a:path extrusionOk="0" h="3392" w="3453">
                    <a:moveTo>
                      <a:pt x="1491" y="1"/>
                    </a:moveTo>
                    <a:cubicBezTo>
                      <a:pt x="728" y="1"/>
                      <a:pt x="0" y="541"/>
                      <a:pt x="0" y="541"/>
                    </a:cubicBezTo>
                    <a:cubicBezTo>
                      <a:pt x="0" y="541"/>
                      <a:pt x="0" y="1757"/>
                      <a:pt x="91" y="3246"/>
                    </a:cubicBezTo>
                    <a:cubicBezTo>
                      <a:pt x="409" y="3346"/>
                      <a:pt x="717" y="3391"/>
                      <a:pt x="1005" y="3391"/>
                    </a:cubicBezTo>
                    <a:cubicBezTo>
                      <a:pt x="2480" y="3391"/>
                      <a:pt x="3453" y="2193"/>
                      <a:pt x="2766" y="845"/>
                    </a:cubicBezTo>
                    <a:cubicBezTo>
                      <a:pt x="2433" y="201"/>
                      <a:pt x="1955" y="1"/>
                      <a:pt x="149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1" name="Google Shape;2361;p22"/>
              <p:cNvSpPr/>
              <p:nvPr/>
            </p:nvSpPr>
            <p:spPr>
              <a:xfrm>
                <a:off x="-1835728" y="2654677"/>
                <a:ext cx="68317" cy="113862"/>
              </a:xfrm>
              <a:custGeom>
                <a:rect b="b" l="l" r="r" t="t"/>
                <a:pathLst>
                  <a:path extrusionOk="0" h="1065" w="639">
                    <a:moveTo>
                      <a:pt x="243" y="1"/>
                    </a:moveTo>
                    <a:cubicBezTo>
                      <a:pt x="91" y="31"/>
                      <a:pt x="0" y="275"/>
                      <a:pt x="31" y="578"/>
                    </a:cubicBezTo>
                    <a:cubicBezTo>
                      <a:pt x="61" y="852"/>
                      <a:pt x="243" y="1065"/>
                      <a:pt x="395" y="1065"/>
                    </a:cubicBezTo>
                    <a:cubicBezTo>
                      <a:pt x="517" y="1034"/>
                      <a:pt x="638" y="791"/>
                      <a:pt x="608" y="487"/>
                    </a:cubicBezTo>
                    <a:cubicBezTo>
                      <a:pt x="547" y="214"/>
                      <a:pt x="395" y="1"/>
                      <a:pt x="2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2" name="Google Shape;2362;p22"/>
              <p:cNvSpPr/>
              <p:nvPr/>
            </p:nvSpPr>
            <p:spPr>
              <a:xfrm>
                <a:off x="-2108785" y="2261555"/>
                <a:ext cx="42337" cy="42337"/>
              </a:xfrm>
              <a:custGeom>
                <a:rect b="b" l="l" r="r" t="t"/>
                <a:pathLst>
                  <a:path extrusionOk="0" fill="none" h="396" w="396">
                    <a:moveTo>
                      <a:pt x="396" y="395"/>
                    </a:moveTo>
                    <a:cubicBezTo>
                      <a:pt x="183" y="152"/>
                      <a:pt x="1" y="0"/>
                      <a:pt x="1" y="0"/>
                    </a:cubicBezTo>
                    <a:cubicBezTo>
                      <a:pt x="1" y="0"/>
                      <a:pt x="153" y="152"/>
                      <a:pt x="396" y="395"/>
                    </a:cubicBezTo>
                    <a:close/>
                  </a:path>
                </a:pathLst>
              </a:custGeom>
              <a:noFill/>
              <a:ln cap="flat" cmpd="sng" w="9875">
                <a:solidFill>
                  <a:srgbClr val="171717"/>
                </a:solidFill>
                <a:prstDash val="solid"/>
                <a:miter lim="3039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3" name="Google Shape;2363;p22"/>
              <p:cNvSpPr/>
              <p:nvPr/>
            </p:nvSpPr>
            <p:spPr>
              <a:xfrm>
                <a:off x="-2514950" y="1982083"/>
                <a:ext cx="1027001" cy="585667"/>
              </a:xfrm>
              <a:custGeom>
                <a:rect b="b" l="l" r="r" t="t"/>
                <a:pathLst>
                  <a:path extrusionOk="0" h="5478" w="9606">
                    <a:moveTo>
                      <a:pt x="2736" y="0"/>
                    </a:moveTo>
                    <a:cubicBezTo>
                      <a:pt x="1733" y="0"/>
                      <a:pt x="791" y="304"/>
                      <a:pt x="0" y="821"/>
                    </a:cubicBezTo>
                    <a:cubicBezTo>
                      <a:pt x="791" y="2219"/>
                      <a:pt x="2523" y="4833"/>
                      <a:pt x="4013" y="4833"/>
                    </a:cubicBezTo>
                    <a:cubicBezTo>
                      <a:pt x="5242" y="4833"/>
                      <a:pt x="5133" y="4142"/>
                      <a:pt x="4741" y="3543"/>
                    </a:cubicBezTo>
                    <a:lnTo>
                      <a:pt x="4741" y="3543"/>
                    </a:lnTo>
                    <a:cubicBezTo>
                      <a:pt x="5692" y="4391"/>
                      <a:pt x="7324" y="5477"/>
                      <a:pt x="9344" y="5477"/>
                    </a:cubicBezTo>
                    <a:cubicBezTo>
                      <a:pt x="9430" y="5477"/>
                      <a:pt x="9518" y="5475"/>
                      <a:pt x="9605" y="5471"/>
                    </a:cubicBezTo>
                    <a:lnTo>
                      <a:pt x="9605" y="4985"/>
                    </a:lnTo>
                    <a:cubicBezTo>
                      <a:pt x="9605" y="2249"/>
                      <a:pt x="7356" y="0"/>
                      <a:pt x="4651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4" name="Google Shape;2364;p22"/>
              <p:cNvSpPr/>
              <p:nvPr/>
            </p:nvSpPr>
            <p:spPr>
              <a:xfrm>
                <a:off x="-2683980" y="1582120"/>
                <a:ext cx="188594" cy="400067"/>
              </a:xfrm>
              <a:custGeom>
                <a:rect b="b" l="l" r="r" t="t"/>
                <a:pathLst>
                  <a:path extrusionOk="0" h="3742" w="1764">
                    <a:moveTo>
                      <a:pt x="786" y="1"/>
                    </a:moveTo>
                    <a:cubicBezTo>
                      <a:pt x="778" y="1"/>
                      <a:pt x="769" y="1"/>
                      <a:pt x="761" y="2"/>
                    </a:cubicBezTo>
                    <a:cubicBezTo>
                      <a:pt x="1" y="94"/>
                      <a:pt x="1764" y="3741"/>
                      <a:pt x="1764" y="3741"/>
                    </a:cubicBezTo>
                    <a:cubicBezTo>
                      <a:pt x="1764" y="3741"/>
                      <a:pt x="1497" y="1"/>
                      <a:pt x="786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5" name="Google Shape;2365;p22"/>
              <p:cNvSpPr/>
              <p:nvPr/>
            </p:nvSpPr>
            <p:spPr>
              <a:xfrm>
                <a:off x="-2826924" y="1688178"/>
                <a:ext cx="344579" cy="332926"/>
              </a:xfrm>
              <a:custGeom>
                <a:rect b="b" l="l" r="r" t="t"/>
                <a:pathLst>
                  <a:path extrusionOk="0" h="3114" w="3223">
                    <a:moveTo>
                      <a:pt x="807" y="1"/>
                    </a:moveTo>
                    <a:cubicBezTo>
                      <a:pt x="780" y="1"/>
                      <a:pt x="754" y="5"/>
                      <a:pt x="730" y="13"/>
                    </a:cubicBezTo>
                    <a:cubicBezTo>
                      <a:pt x="0" y="226"/>
                      <a:pt x="1885" y="3114"/>
                      <a:pt x="3222" y="3114"/>
                    </a:cubicBezTo>
                    <a:cubicBezTo>
                      <a:pt x="3222" y="3114"/>
                      <a:pt x="1553" y="1"/>
                      <a:pt x="807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6" name="Google Shape;2366;p22"/>
              <p:cNvSpPr/>
              <p:nvPr/>
            </p:nvSpPr>
            <p:spPr>
              <a:xfrm>
                <a:off x="-1475002" y="2650507"/>
                <a:ext cx="196398" cy="239912"/>
              </a:xfrm>
              <a:custGeom>
                <a:rect b="b" l="l" r="r" t="t"/>
                <a:pathLst>
                  <a:path extrusionOk="0" h="2244" w="1837">
                    <a:moveTo>
                      <a:pt x="1661" y="1"/>
                    </a:moveTo>
                    <a:cubicBezTo>
                      <a:pt x="1646" y="1"/>
                      <a:pt x="1629" y="4"/>
                      <a:pt x="1611" y="10"/>
                    </a:cubicBezTo>
                    <a:cubicBezTo>
                      <a:pt x="1064" y="101"/>
                      <a:pt x="578" y="374"/>
                      <a:pt x="304" y="861"/>
                    </a:cubicBezTo>
                    <a:cubicBezTo>
                      <a:pt x="122" y="1165"/>
                      <a:pt x="30" y="1529"/>
                      <a:pt x="0" y="1894"/>
                    </a:cubicBezTo>
                    <a:cubicBezTo>
                      <a:pt x="0" y="1955"/>
                      <a:pt x="0" y="2046"/>
                      <a:pt x="0" y="2107"/>
                    </a:cubicBezTo>
                    <a:cubicBezTo>
                      <a:pt x="15" y="2198"/>
                      <a:pt x="91" y="2244"/>
                      <a:pt x="163" y="2244"/>
                    </a:cubicBezTo>
                    <a:cubicBezTo>
                      <a:pt x="236" y="2244"/>
                      <a:pt x="304" y="2198"/>
                      <a:pt x="304" y="2107"/>
                    </a:cubicBezTo>
                    <a:cubicBezTo>
                      <a:pt x="304" y="2046"/>
                      <a:pt x="304" y="1985"/>
                      <a:pt x="304" y="1955"/>
                    </a:cubicBezTo>
                    <a:cubicBezTo>
                      <a:pt x="304" y="1894"/>
                      <a:pt x="304" y="1833"/>
                      <a:pt x="304" y="1772"/>
                    </a:cubicBezTo>
                    <a:cubicBezTo>
                      <a:pt x="304" y="1681"/>
                      <a:pt x="304" y="1681"/>
                      <a:pt x="334" y="1590"/>
                    </a:cubicBezTo>
                    <a:cubicBezTo>
                      <a:pt x="395" y="1195"/>
                      <a:pt x="578" y="861"/>
                      <a:pt x="882" y="617"/>
                    </a:cubicBezTo>
                    <a:cubicBezTo>
                      <a:pt x="1094" y="435"/>
                      <a:pt x="1398" y="314"/>
                      <a:pt x="1672" y="283"/>
                    </a:cubicBezTo>
                    <a:cubicBezTo>
                      <a:pt x="1836" y="228"/>
                      <a:pt x="1803" y="1"/>
                      <a:pt x="166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7" name="Google Shape;2367;p22"/>
              <p:cNvSpPr/>
              <p:nvPr/>
            </p:nvSpPr>
            <p:spPr>
              <a:xfrm>
                <a:off x="-1456292" y="2719145"/>
                <a:ext cx="199606" cy="56557"/>
              </a:xfrm>
              <a:custGeom>
                <a:rect b="b" l="l" r="r" t="t"/>
                <a:pathLst>
                  <a:path extrusionOk="0" h="529" w="1867">
                    <a:moveTo>
                      <a:pt x="1017" y="1"/>
                    </a:moveTo>
                    <a:cubicBezTo>
                      <a:pt x="707" y="1"/>
                      <a:pt x="388" y="103"/>
                      <a:pt x="129" y="249"/>
                    </a:cubicBezTo>
                    <a:cubicBezTo>
                      <a:pt x="0" y="326"/>
                      <a:pt x="68" y="512"/>
                      <a:pt x="202" y="512"/>
                    </a:cubicBezTo>
                    <a:cubicBezTo>
                      <a:pt x="226" y="512"/>
                      <a:pt x="253" y="506"/>
                      <a:pt x="281" y="492"/>
                    </a:cubicBezTo>
                    <a:cubicBezTo>
                      <a:pt x="433" y="401"/>
                      <a:pt x="555" y="371"/>
                      <a:pt x="737" y="310"/>
                    </a:cubicBezTo>
                    <a:cubicBezTo>
                      <a:pt x="828" y="290"/>
                      <a:pt x="926" y="276"/>
                      <a:pt x="1024" y="276"/>
                    </a:cubicBezTo>
                    <a:cubicBezTo>
                      <a:pt x="1220" y="276"/>
                      <a:pt x="1416" y="330"/>
                      <a:pt x="1558" y="492"/>
                    </a:cubicBezTo>
                    <a:cubicBezTo>
                      <a:pt x="1583" y="518"/>
                      <a:pt x="1613" y="528"/>
                      <a:pt x="1642" y="528"/>
                    </a:cubicBezTo>
                    <a:cubicBezTo>
                      <a:pt x="1754" y="528"/>
                      <a:pt x="1866" y="375"/>
                      <a:pt x="1770" y="279"/>
                    </a:cubicBezTo>
                    <a:cubicBezTo>
                      <a:pt x="1557" y="80"/>
                      <a:pt x="1290" y="1"/>
                      <a:pt x="1017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8" name="Google Shape;2368;p22"/>
              <p:cNvSpPr/>
              <p:nvPr/>
            </p:nvSpPr>
            <p:spPr>
              <a:xfrm>
                <a:off x="-1904046" y="2563693"/>
                <a:ext cx="211366" cy="61902"/>
              </a:xfrm>
              <a:custGeom>
                <a:rect b="b" l="l" r="r" t="t"/>
                <a:pathLst>
                  <a:path extrusionOk="0" h="579" w="1977">
                    <a:moveTo>
                      <a:pt x="1004" y="1"/>
                    </a:moveTo>
                    <a:cubicBezTo>
                      <a:pt x="821" y="1"/>
                      <a:pt x="639" y="31"/>
                      <a:pt x="457" y="122"/>
                    </a:cubicBezTo>
                    <a:cubicBezTo>
                      <a:pt x="274" y="183"/>
                      <a:pt x="122" y="274"/>
                      <a:pt x="1" y="426"/>
                    </a:cubicBezTo>
                    <a:cubicBezTo>
                      <a:pt x="183" y="426"/>
                      <a:pt x="366" y="426"/>
                      <a:pt x="518" y="396"/>
                    </a:cubicBezTo>
                    <a:cubicBezTo>
                      <a:pt x="700" y="396"/>
                      <a:pt x="852" y="366"/>
                      <a:pt x="1004" y="366"/>
                    </a:cubicBezTo>
                    <a:cubicBezTo>
                      <a:pt x="1186" y="366"/>
                      <a:pt x="1338" y="396"/>
                      <a:pt x="1490" y="426"/>
                    </a:cubicBezTo>
                    <a:cubicBezTo>
                      <a:pt x="1642" y="457"/>
                      <a:pt x="1794" y="487"/>
                      <a:pt x="1977" y="578"/>
                    </a:cubicBezTo>
                    <a:cubicBezTo>
                      <a:pt x="1916" y="396"/>
                      <a:pt x="1764" y="244"/>
                      <a:pt x="1581" y="122"/>
                    </a:cubicBezTo>
                    <a:cubicBezTo>
                      <a:pt x="1399" y="31"/>
                      <a:pt x="1217" y="1"/>
                      <a:pt x="100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9" name="Google Shape;2369;p22"/>
              <p:cNvSpPr/>
              <p:nvPr/>
            </p:nvSpPr>
            <p:spPr>
              <a:xfrm>
                <a:off x="-2625499" y="2454534"/>
                <a:ext cx="156092" cy="89806"/>
              </a:xfrm>
              <a:custGeom>
                <a:rect b="b" l="l" r="r" t="t"/>
                <a:pathLst>
                  <a:path extrusionOk="0" h="840" w="1460">
                    <a:moveTo>
                      <a:pt x="866" y="1"/>
                    </a:moveTo>
                    <a:cubicBezTo>
                      <a:pt x="753" y="1"/>
                      <a:pt x="644" y="22"/>
                      <a:pt x="548" y="80"/>
                    </a:cubicBezTo>
                    <a:cubicBezTo>
                      <a:pt x="396" y="140"/>
                      <a:pt x="275" y="262"/>
                      <a:pt x="183" y="384"/>
                    </a:cubicBezTo>
                    <a:cubicBezTo>
                      <a:pt x="92" y="505"/>
                      <a:pt x="1" y="657"/>
                      <a:pt x="1" y="839"/>
                    </a:cubicBezTo>
                    <a:cubicBezTo>
                      <a:pt x="275" y="657"/>
                      <a:pt x="487" y="505"/>
                      <a:pt x="700" y="414"/>
                    </a:cubicBezTo>
                    <a:cubicBezTo>
                      <a:pt x="822" y="353"/>
                      <a:pt x="913" y="353"/>
                      <a:pt x="1034" y="323"/>
                    </a:cubicBezTo>
                    <a:cubicBezTo>
                      <a:pt x="1156" y="292"/>
                      <a:pt x="1278" y="292"/>
                      <a:pt x="1460" y="292"/>
                    </a:cubicBezTo>
                    <a:cubicBezTo>
                      <a:pt x="1369" y="171"/>
                      <a:pt x="1217" y="49"/>
                      <a:pt x="1065" y="19"/>
                    </a:cubicBezTo>
                    <a:cubicBezTo>
                      <a:pt x="998" y="8"/>
                      <a:pt x="931" y="1"/>
                      <a:pt x="8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0" name="Google Shape;2370;p22"/>
              <p:cNvSpPr/>
              <p:nvPr/>
            </p:nvSpPr>
            <p:spPr>
              <a:xfrm>
                <a:off x="-2349234" y="922677"/>
                <a:ext cx="1475499" cy="1431879"/>
              </a:xfrm>
              <a:custGeom>
                <a:rect b="b" l="l" r="r" t="t"/>
                <a:pathLst>
                  <a:path extrusionOk="0" h="13393" w="13801">
                    <a:moveTo>
                      <a:pt x="9332" y="0"/>
                    </a:moveTo>
                    <a:cubicBezTo>
                      <a:pt x="7508" y="0"/>
                      <a:pt x="5229" y="1094"/>
                      <a:pt x="6019" y="4955"/>
                    </a:cubicBezTo>
                    <a:cubicBezTo>
                      <a:pt x="5747" y="4740"/>
                      <a:pt x="5467" y="4643"/>
                      <a:pt x="5207" y="4643"/>
                    </a:cubicBezTo>
                    <a:cubicBezTo>
                      <a:pt x="4362" y="4643"/>
                      <a:pt x="3729" y="5666"/>
                      <a:pt x="4286" y="6991"/>
                    </a:cubicBezTo>
                    <a:cubicBezTo>
                      <a:pt x="2797" y="7113"/>
                      <a:pt x="1277" y="7265"/>
                      <a:pt x="1" y="7903"/>
                    </a:cubicBezTo>
                    <a:cubicBezTo>
                      <a:pt x="183" y="8693"/>
                      <a:pt x="365" y="9484"/>
                      <a:pt x="791" y="10183"/>
                    </a:cubicBezTo>
                    <a:cubicBezTo>
                      <a:pt x="1247" y="10973"/>
                      <a:pt x="2007" y="11642"/>
                      <a:pt x="2888" y="11733"/>
                    </a:cubicBezTo>
                    <a:cubicBezTo>
                      <a:pt x="2966" y="11744"/>
                      <a:pt x="3044" y="11751"/>
                      <a:pt x="3122" y="11751"/>
                    </a:cubicBezTo>
                    <a:cubicBezTo>
                      <a:pt x="3257" y="11751"/>
                      <a:pt x="3392" y="11730"/>
                      <a:pt x="3527" y="11672"/>
                    </a:cubicBezTo>
                    <a:cubicBezTo>
                      <a:pt x="3922" y="11429"/>
                      <a:pt x="3982" y="10882"/>
                      <a:pt x="4013" y="10395"/>
                    </a:cubicBezTo>
                    <a:cubicBezTo>
                      <a:pt x="5077" y="11672"/>
                      <a:pt x="6505" y="12645"/>
                      <a:pt x="8086" y="13101"/>
                    </a:cubicBezTo>
                    <a:cubicBezTo>
                      <a:pt x="8791" y="13295"/>
                      <a:pt x="9535" y="13392"/>
                      <a:pt x="10271" y="13392"/>
                    </a:cubicBezTo>
                    <a:cubicBezTo>
                      <a:pt x="10456" y="13392"/>
                      <a:pt x="10639" y="13386"/>
                      <a:pt x="10821" y="13374"/>
                    </a:cubicBezTo>
                    <a:cubicBezTo>
                      <a:pt x="10730" y="12979"/>
                      <a:pt x="10609" y="12584"/>
                      <a:pt x="10457" y="12189"/>
                    </a:cubicBezTo>
                    <a:cubicBezTo>
                      <a:pt x="11551" y="12189"/>
                      <a:pt x="12645" y="11854"/>
                      <a:pt x="12159" y="9909"/>
                    </a:cubicBezTo>
                    <a:cubicBezTo>
                      <a:pt x="13587" y="9909"/>
                      <a:pt x="13800" y="7721"/>
                      <a:pt x="13527" y="6414"/>
                    </a:cubicBezTo>
                    <a:cubicBezTo>
                      <a:pt x="13286" y="5263"/>
                      <a:pt x="12856" y="4065"/>
                      <a:pt x="11346" y="4065"/>
                    </a:cubicBezTo>
                    <a:cubicBezTo>
                      <a:pt x="11141" y="4065"/>
                      <a:pt x="10916" y="4087"/>
                      <a:pt x="10669" y="4134"/>
                    </a:cubicBezTo>
                    <a:cubicBezTo>
                      <a:pt x="11673" y="2097"/>
                      <a:pt x="11156" y="0"/>
                      <a:pt x="9332" y="0"/>
                    </a:cubicBezTo>
                    <a:close/>
                  </a:path>
                </a:pathLst>
              </a:custGeom>
              <a:solidFill>
                <a:srgbClr val="FFB75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1" name="Google Shape;2371;p22"/>
              <p:cNvSpPr/>
              <p:nvPr/>
            </p:nvSpPr>
            <p:spPr>
              <a:xfrm>
                <a:off x="-1736512" y="1389996"/>
                <a:ext cx="417493" cy="505055"/>
              </a:xfrm>
              <a:custGeom>
                <a:rect b="b" l="l" r="r" t="t"/>
                <a:pathLst>
                  <a:path extrusionOk="0" h="4724" w="3905">
                    <a:moveTo>
                      <a:pt x="1947" y="1"/>
                    </a:moveTo>
                    <a:cubicBezTo>
                      <a:pt x="1588" y="1"/>
                      <a:pt x="1300" y="1070"/>
                      <a:pt x="1123" y="1960"/>
                    </a:cubicBezTo>
                    <a:lnTo>
                      <a:pt x="1123" y="1960"/>
                    </a:lnTo>
                    <a:cubicBezTo>
                      <a:pt x="1128" y="1580"/>
                      <a:pt x="1044" y="1242"/>
                      <a:pt x="744" y="1191"/>
                    </a:cubicBezTo>
                    <a:cubicBezTo>
                      <a:pt x="728" y="1189"/>
                      <a:pt x="712" y="1188"/>
                      <a:pt x="696" y="1188"/>
                    </a:cubicBezTo>
                    <a:cubicBezTo>
                      <a:pt x="1" y="1188"/>
                      <a:pt x="379" y="3836"/>
                      <a:pt x="379" y="3836"/>
                    </a:cubicBezTo>
                    <a:cubicBezTo>
                      <a:pt x="1109" y="3866"/>
                      <a:pt x="2081" y="4687"/>
                      <a:pt x="2081" y="4687"/>
                    </a:cubicBezTo>
                    <a:cubicBezTo>
                      <a:pt x="2081" y="4687"/>
                      <a:pt x="2391" y="4723"/>
                      <a:pt x="2754" y="4723"/>
                    </a:cubicBezTo>
                    <a:cubicBezTo>
                      <a:pt x="3274" y="4723"/>
                      <a:pt x="3905" y="4649"/>
                      <a:pt x="3905" y="4292"/>
                    </a:cubicBezTo>
                    <a:cubicBezTo>
                      <a:pt x="3905" y="3684"/>
                      <a:pt x="1777" y="3623"/>
                      <a:pt x="1777" y="3623"/>
                    </a:cubicBezTo>
                    <a:cubicBezTo>
                      <a:pt x="1777" y="3623"/>
                      <a:pt x="3540" y="2894"/>
                      <a:pt x="3297" y="2468"/>
                    </a:cubicBezTo>
                    <a:cubicBezTo>
                      <a:pt x="3248" y="2398"/>
                      <a:pt x="3164" y="2369"/>
                      <a:pt x="3058" y="2369"/>
                    </a:cubicBezTo>
                    <a:cubicBezTo>
                      <a:pt x="2570" y="2369"/>
                      <a:pt x="1625" y="2985"/>
                      <a:pt x="1625" y="2985"/>
                    </a:cubicBezTo>
                    <a:cubicBezTo>
                      <a:pt x="1625" y="2985"/>
                      <a:pt x="2659" y="188"/>
                      <a:pt x="1990" y="6"/>
                    </a:cubicBezTo>
                    <a:cubicBezTo>
                      <a:pt x="1976" y="3"/>
                      <a:pt x="1961" y="1"/>
                      <a:pt x="1947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2" name="Google Shape;2372;p22"/>
              <p:cNvSpPr/>
              <p:nvPr/>
            </p:nvSpPr>
            <p:spPr>
              <a:xfrm flipH="1">
                <a:off x="-2289079" y="2691075"/>
                <a:ext cx="155227" cy="249523"/>
              </a:xfrm>
              <a:custGeom>
                <a:rect b="b" l="l" r="r" t="t"/>
                <a:pathLst>
                  <a:path extrusionOk="0" h="4238" w="2636">
                    <a:moveTo>
                      <a:pt x="185" y="0"/>
                    </a:moveTo>
                    <a:cubicBezTo>
                      <a:pt x="84" y="0"/>
                      <a:pt x="0" y="89"/>
                      <a:pt x="82" y="192"/>
                    </a:cubicBezTo>
                    <a:cubicBezTo>
                      <a:pt x="751" y="1073"/>
                      <a:pt x="1389" y="1924"/>
                      <a:pt x="2058" y="2775"/>
                    </a:cubicBezTo>
                    <a:cubicBezTo>
                      <a:pt x="2125" y="2865"/>
                      <a:pt x="2192" y="2954"/>
                      <a:pt x="2259" y="3044"/>
                    </a:cubicBezTo>
                    <a:lnTo>
                      <a:pt x="2259" y="3044"/>
                    </a:lnTo>
                    <a:cubicBezTo>
                      <a:pt x="1787" y="3349"/>
                      <a:pt x="1317" y="3655"/>
                      <a:pt x="873" y="3961"/>
                    </a:cubicBezTo>
                    <a:cubicBezTo>
                      <a:pt x="750" y="4059"/>
                      <a:pt x="806" y="4237"/>
                      <a:pt x="912" y="4237"/>
                    </a:cubicBezTo>
                    <a:cubicBezTo>
                      <a:pt x="937" y="4237"/>
                      <a:pt x="965" y="4227"/>
                      <a:pt x="994" y="4204"/>
                    </a:cubicBezTo>
                    <a:cubicBezTo>
                      <a:pt x="1511" y="3870"/>
                      <a:pt x="2028" y="3535"/>
                      <a:pt x="2544" y="3201"/>
                    </a:cubicBezTo>
                    <a:cubicBezTo>
                      <a:pt x="2575" y="3170"/>
                      <a:pt x="2636" y="3079"/>
                      <a:pt x="2575" y="3018"/>
                    </a:cubicBezTo>
                    <a:cubicBezTo>
                      <a:pt x="1906" y="2137"/>
                      <a:pt x="1268" y="1286"/>
                      <a:pt x="599" y="435"/>
                    </a:cubicBezTo>
                    <a:cubicBezTo>
                      <a:pt x="508" y="313"/>
                      <a:pt x="417" y="192"/>
                      <a:pt x="326" y="70"/>
                    </a:cubicBezTo>
                    <a:cubicBezTo>
                      <a:pt x="286" y="21"/>
                      <a:pt x="234" y="0"/>
                      <a:pt x="185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3" name="Google Shape;2373;p22"/>
              <p:cNvSpPr/>
              <p:nvPr/>
            </p:nvSpPr>
            <p:spPr>
              <a:xfrm>
                <a:off x="-1881622" y="2785162"/>
                <a:ext cx="318948" cy="310874"/>
              </a:xfrm>
              <a:custGeom>
                <a:rect b="b" l="l" r="r" t="t"/>
                <a:pathLst>
                  <a:path extrusionOk="0" h="1156" w="1186">
                    <a:moveTo>
                      <a:pt x="578" y="0"/>
                    </a:moveTo>
                    <a:cubicBezTo>
                      <a:pt x="274" y="0"/>
                      <a:pt x="0" y="244"/>
                      <a:pt x="0" y="578"/>
                    </a:cubicBezTo>
                    <a:cubicBezTo>
                      <a:pt x="0" y="882"/>
                      <a:pt x="274" y="1156"/>
                      <a:pt x="578" y="1156"/>
                    </a:cubicBezTo>
                    <a:cubicBezTo>
                      <a:pt x="912" y="1156"/>
                      <a:pt x="1186" y="882"/>
                      <a:pt x="1186" y="578"/>
                    </a:cubicBezTo>
                    <a:cubicBezTo>
                      <a:pt x="1186" y="244"/>
                      <a:pt x="912" y="0"/>
                      <a:pt x="57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4" name="Google Shape;2374;p22"/>
              <p:cNvSpPr/>
              <p:nvPr/>
            </p:nvSpPr>
            <p:spPr>
              <a:xfrm>
                <a:off x="-1987439" y="2901754"/>
                <a:ext cx="265464" cy="244081"/>
              </a:xfrm>
              <a:custGeom>
                <a:rect b="b" l="l" r="r" t="t"/>
                <a:pathLst>
                  <a:path extrusionOk="0" h="2283" w="2483">
                    <a:moveTo>
                      <a:pt x="2301" y="0"/>
                    </a:moveTo>
                    <a:cubicBezTo>
                      <a:pt x="2240" y="0"/>
                      <a:pt x="2179" y="61"/>
                      <a:pt x="2179" y="152"/>
                    </a:cubicBezTo>
                    <a:cubicBezTo>
                      <a:pt x="2057" y="1064"/>
                      <a:pt x="1176" y="1641"/>
                      <a:pt x="386" y="1915"/>
                    </a:cubicBezTo>
                    <a:cubicBezTo>
                      <a:pt x="325" y="1945"/>
                      <a:pt x="234" y="1976"/>
                      <a:pt x="173" y="2006"/>
                    </a:cubicBezTo>
                    <a:cubicBezTo>
                      <a:pt x="0" y="2035"/>
                      <a:pt x="46" y="2282"/>
                      <a:pt x="206" y="2282"/>
                    </a:cubicBezTo>
                    <a:cubicBezTo>
                      <a:pt x="215" y="2282"/>
                      <a:pt x="224" y="2281"/>
                      <a:pt x="234" y="2280"/>
                    </a:cubicBezTo>
                    <a:cubicBezTo>
                      <a:pt x="477" y="2219"/>
                      <a:pt x="720" y="2097"/>
                      <a:pt x="963" y="2006"/>
                    </a:cubicBezTo>
                    <a:cubicBezTo>
                      <a:pt x="1419" y="1763"/>
                      <a:pt x="1814" y="1459"/>
                      <a:pt x="2118" y="1064"/>
                    </a:cubicBezTo>
                    <a:cubicBezTo>
                      <a:pt x="2301" y="790"/>
                      <a:pt x="2422" y="456"/>
                      <a:pt x="2453" y="152"/>
                    </a:cubicBezTo>
                    <a:cubicBezTo>
                      <a:pt x="2483" y="61"/>
                      <a:pt x="2392" y="0"/>
                      <a:pt x="2301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5" name="Google Shape;2375;p22"/>
              <p:cNvSpPr/>
              <p:nvPr/>
            </p:nvSpPr>
            <p:spPr>
              <a:xfrm>
                <a:off x="-2754422" y="2785162"/>
                <a:ext cx="318948" cy="310874"/>
              </a:xfrm>
              <a:custGeom>
                <a:rect b="b" l="l" r="r" t="t"/>
                <a:pathLst>
                  <a:path extrusionOk="0" h="1156" w="1186">
                    <a:moveTo>
                      <a:pt x="578" y="0"/>
                    </a:moveTo>
                    <a:cubicBezTo>
                      <a:pt x="274" y="0"/>
                      <a:pt x="0" y="244"/>
                      <a:pt x="0" y="578"/>
                    </a:cubicBezTo>
                    <a:cubicBezTo>
                      <a:pt x="0" y="882"/>
                      <a:pt x="274" y="1156"/>
                      <a:pt x="578" y="1156"/>
                    </a:cubicBezTo>
                    <a:cubicBezTo>
                      <a:pt x="912" y="1156"/>
                      <a:pt x="1186" y="882"/>
                      <a:pt x="1186" y="578"/>
                    </a:cubicBezTo>
                    <a:cubicBezTo>
                      <a:pt x="1186" y="244"/>
                      <a:pt x="912" y="0"/>
                      <a:pt x="57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76" name="Google Shape;2376;p22"/>
            <p:cNvSpPr/>
            <p:nvPr/>
          </p:nvSpPr>
          <p:spPr>
            <a:xfrm>
              <a:off x="3201360" y="3547055"/>
              <a:ext cx="168609" cy="137545"/>
            </a:xfrm>
            <a:custGeom>
              <a:rect b="b" l="l" r="r" t="t"/>
              <a:pathLst>
                <a:path extrusionOk="0" h="1687" w="2068">
                  <a:moveTo>
                    <a:pt x="262" y="0"/>
                  </a:moveTo>
                  <a:cubicBezTo>
                    <a:pt x="174" y="0"/>
                    <a:pt x="86" y="14"/>
                    <a:pt x="1" y="45"/>
                  </a:cubicBezTo>
                  <a:cubicBezTo>
                    <a:pt x="244" y="106"/>
                    <a:pt x="396" y="228"/>
                    <a:pt x="578" y="380"/>
                  </a:cubicBezTo>
                  <a:cubicBezTo>
                    <a:pt x="761" y="501"/>
                    <a:pt x="913" y="653"/>
                    <a:pt x="1065" y="775"/>
                  </a:cubicBezTo>
                  <a:cubicBezTo>
                    <a:pt x="1217" y="927"/>
                    <a:pt x="1369" y="1079"/>
                    <a:pt x="1551" y="1231"/>
                  </a:cubicBezTo>
                  <a:cubicBezTo>
                    <a:pt x="1703" y="1383"/>
                    <a:pt x="1855" y="1535"/>
                    <a:pt x="2068" y="1687"/>
                  </a:cubicBezTo>
                  <a:cubicBezTo>
                    <a:pt x="2007" y="1444"/>
                    <a:pt x="1885" y="1231"/>
                    <a:pt x="1764" y="1048"/>
                  </a:cubicBezTo>
                  <a:cubicBezTo>
                    <a:pt x="1642" y="836"/>
                    <a:pt x="1490" y="653"/>
                    <a:pt x="1308" y="501"/>
                  </a:cubicBezTo>
                  <a:cubicBezTo>
                    <a:pt x="1156" y="349"/>
                    <a:pt x="943" y="197"/>
                    <a:pt x="730" y="106"/>
                  </a:cubicBezTo>
                  <a:cubicBezTo>
                    <a:pt x="592" y="47"/>
                    <a:pt x="427" y="0"/>
                    <a:pt x="26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77" name="Google Shape;2377;p22"/>
            <p:cNvGrpSpPr/>
            <p:nvPr/>
          </p:nvGrpSpPr>
          <p:grpSpPr>
            <a:xfrm>
              <a:off x="1915184" y="3326020"/>
              <a:ext cx="2116502" cy="2413444"/>
              <a:chOff x="1915184" y="2738995"/>
              <a:chExt cx="2116502" cy="2413444"/>
            </a:xfrm>
          </p:grpSpPr>
          <p:sp>
            <p:nvSpPr>
              <p:cNvPr id="2378" name="Google Shape;2378;p22"/>
              <p:cNvSpPr/>
              <p:nvPr/>
            </p:nvSpPr>
            <p:spPr>
              <a:xfrm>
                <a:off x="3129530" y="5092512"/>
                <a:ext cx="32287" cy="12474"/>
              </a:xfrm>
              <a:custGeom>
                <a:rect b="b" l="l" r="r" t="t"/>
                <a:pathLst>
                  <a:path extrusionOk="0" h="153" w="396">
                    <a:moveTo>
                      <a:pt x="0" y="0"/>
                    </a:moveTo>
                    <a:cubicBezTo>
                      <a:pt x="0" y="0"/>
                      <a:pt x="61" y="61"/>
                      <a:pt x="122" y="152"/>
                    </a:cubicBezTo>
                    <a:cubicBezTo>
                      <a:pt x="395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9" name="Google Shape;2379;p22"/>
              <p:cNvSpPr/>
              <p:nvPr/>
            </p:nvSpPr>
            <p:spPr>
              <a:xfrm>
                <a:off x="2509964" y="4807475"/>
                <a:ext cx="879817" cy="344964"/>
              </a:xfrm>
              <a:custGeom>
                <a:rect b="b" l="l" r="r" t="t"/>
                <a:pathLst>
                  <a:path extrusionOk="0" h="4231" w="10791">
                    <a:moveTo>
                      <a:pt x="9909" y="1"/>
                    </a:moveTo>
                    <a:lnTo>
                      <a:pt x="639" y="973"/>
                    </a:lnTo>
                    <a:cubicBezTo>
                      <a:pt x="639" y="973"/>
                      <a:pt x="0" y="2949"/>
                      <a:pt x="2007" y="3739"/>
                    </a:cubicBezTo>
                    <a:cubicBezTo>
                      <a:pt x="2754" y="4034"/>
                      <a:pt x="3728" y="4231"/>
                      <a:pt x="4809" y="4231"/>
                    </a:cubicBezTo>
                    <a:cubicBezTo>
                      <a:pt x="6632" y="4231"/>
                      <a:pt x="8758" y="3670"/>
                      <a:pt x="10609" y="2068"/>
                    </a:cubicBezTo>
                    <a:cubicBezTo>
                      <a:pt x="10791" y="1"/>
                      <a:pt x="9909" y="1"/>
                      <a:pt x="9909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0" name="Google Shape;2380;p22"/>
              <p:cNvSpPr/>
              <p:nvPr/>
            </p:nvSpPr>
            <p:spPr>
              <a:xfrm>
                <a:off x="2299284" y="3510700"/>
                <a:ext cx="1606027" cy="1539904"/>
              </a:xfrm>
              <a:custGeom>
                <a:rect b="b" l="l" r="r" t="t"/>
                <a:pathLst>
                  <a:path extrusionOk="0" h="18887" w="19698">
                    <a:moveTo>
                      <a:pt x="11096" y="1"/>
                    </a:moveTo>
                    <a:cubicBezTo>
                      <a:pt x="6097" y="1"/>
                      <a:pt x="3742" y="322"/>
                      <a:pt x="1794" y="1407"/>
                    </a:cubicBezTo>
                    <a:cubicBezTo>
                      <a:pt x="335" y="2228"/>
                      <a:pt x="122" y="10556"/>
                      <a:pt x="122" y="10556"/>
                    </a:cubicBezTo>
                    <a:cubicBezTo>
                      <a:pt x="122" y="10556"/>
                      <a:pt x="1" y="15571"/>
                      <a:pt x="3253" y="17577"/>
                    </a:cubicBezTo>
                    <a:cubicBezTo>
                      <a:pt x="3253" y="17577"/>
                      <a:pt x="5522" y="18886"/>
                      <a:pt x="6332" y="18886"/>
                    </a:cubicBezTo>
                    <a:cubicBezTo>
                      <a:pt x="6350" y="18886"/>
                      <a:pt x="6367" y="18886"/>
                      <a:pt x="6384" y="18884"/>
                    </a:cubicBezTo>
                    <a:cubicBezTo>
                      <a:pt x="7144" y="18824"/>
                      <a:pt x="13071" y="16514"/>
                      <a:pt x="13071" y="16514"/>
                    </a:cubicBezTo>
                    <a:cubicBezTo>
                      <a:pt x="13071" y="16514"/>
                      <a:pt x="19697" y="2532"/>
                      <a:pt x="18998" y="1924"/>
                    </a:cubicBezTo>
                    <a:cubicBezTo>
                      <a:pt x="18299" y="1316"/>
                      <a:pt x="16962" y="39"/>
                      <a:pt x="12554" y="9"/>
                    </a:cubicBezTo>
                    <a:cubicBezTo>
                      <a:pt x="12044" y="4"/>
                      <a:pt x="11559" y="1"/>
                      <a:pt x="11096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1" name="Google Shape;2381;p22"/>
              <p:cNvSpPr/>
              <p:nvPr/>
            </p:nvSpPr>
            <p:spPr>
              <a:xfrm>
                <a:off x="2807313" y="3485588"/>
                <a:ext cx="840274" cy="380431"/>
              </a:xfrm>
              <a:custGeom>
                <a:rect b="b" l="l" r="r" t="t"/>
                <a:pathLst>
                  <a:path extrusionOk="0" h="4666" w="10306">
                    <a:moveTo>
                      <a:pt x="5002" y="1"/>
                    </a:moveTo>
                    <a:cubicBezTo>
                      <a:pt x="4414" y="1"/>
                      <a:pt x="3847" y="48"/>
                      <a:pt x="3344" y="165"/>
                    </a:cubicBezTo>
                    <a:lnTo>
                      <a:pt x="1" y="499"/>
                    </a:lnTo>
                    <a:cubicBezTo>
                      <a:pt x="1" y="499"/>
                      <a:pt x="518" y="3995"/>
                      <a:pt x="3800" y="4603"/>
                    </a:cubicBezTo>
                    <a:cubicBezTo>
                      <a:pt x="4022" y="4646"/>
                      <a:pt x="4243" y="4666"/>
                      <a:pt x="4464" y="4666"/>
                    </a:cubicBezTo>
                    <a:cubicBezTo>
                      <a:pt x="7504" y="4666"/>
                      <a:pt x="10305" y="834"/>
                      <a:pt x="10305" y="834"/>
                    </a:cubicBezTo>
                    <a:cubicBezTo>
                      <a:pt x="10305" y="834"/>
                      <a:pt x="7470" y="1"/>
                      <a:pt x="5002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2" name="Google Shape;2382;p22"/>
              <p:cNvSpPr/>
              <p:nvPr/>
            </p:nvSpPr>
            <p:spPr>
              <a:xfrm>
                <a:off x="2923823" y="3347798"/>
                <a:ext cx="560128" cy="364532"/>
              </a:xfrm>
              <a:custGeom>
                <a:rect b="b" l="l" r="r" t="t"/>
                <a:pathLst>
                  <a:path extrusionOk="0" h="4471" w="6870">
                    <a:moveTo>
                      <a:pt x="1520" y="1"/>
                    </a:moveTo>
                    <a:lnTo>
                      <a:pt x="1338" y="2372"/>
                    </a:lnTo>
                    <a:lnTo>
                      <a:pt x="1" y="2372"/>
                    </a:lnTo>
                    <a:cubicBezTo>
                      <a:pt x="1" y="2372"/>
                      <a:pt x="1037" y="4470"/>
                      <a:pt x="2885" y="4470"/>
                    </a:cubicBezTo>
                    <a:cubicBezTo>
                      <a:pt x="3014" y="4470"/>
                      <a:pt x="3147" y="4460"/>
                      <a:pt x="3283" y="4438"/>
                    </a:cubicBezTo>
                    <a:cubicBezTo>
                      <a:pt x="5411" y="4104"/>
                      <a:pt x="6870" y="2220"/>
                      <a:pt x="6870" y="2220"/>
                    </a:cubicBezTo>
                    <a:lnTo>
                      <a:pt x="4894" y="2007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3" name="Google Shape;2383;p22"/>
              <p:cNvSpPr/>
              <p:nvPr/>
            </p:nvSpPr>
            <p:spPr>
              <a:xfrm>
                <a:off x="2514938" y="2780332"/>
                <a:ext cx="666691" cy="676638"/>
              </a:xfrm>
              <a:custGeom>
                <a:rect b="b" l="l" r="r" t="t"/>
                <a:pathLst>
                  <a:path extrusionOk="0" h="8299" w="8177">
                    <a:moveTo>
                      <a:pt x="3800" y="0"/>
                    </a:moveTo>
                    <a:lnTo>
                      <a:pt x="3070" y="1155"/>
                    </a:lnTo>
                    <a:lnTo>
                      <a:pt x="1216" y="1155"/>
                    </a:lnTo>
                    <a:cubicBezTo>
                      <a:pt x="547" y="1155"/>
                      <a:pt x="0" y="1702"/>
                      <a:pt x="0" y="2371"/>
                    </a:cubicBezTo>
                    <a:lnTo>
                      <a:pt x="0" y="7052"/>
                    </a:lnTo>
                    <a:cubicBezTo>
                      <a:pt x="0" y="7751"/>
                      <a:pt x="547" y="8298"/>
                      <a:pt x="1216" y="8298"/>
                    </a:cubicBezTo>
                    <a:lnTo>
                      <a:pt x="5198" y="8298"/>
                    </a:lnTo>
                    <a:cubicBezTo>
                      <a:pt x="5137" y="8055"/>
                      <a:pt x="5046" y="7842"/>
                      <a:pt x="4955" y="7629"/>
                    </a:cubicBezTo>
                    <a:cubicBezTo>
                      <a:pt x="4894" y="7538"/>
                      <a:pt x="4833" y="7447"/>
                      <a:pt x="4864" y="7325"/>
                    </a:cubicBezTo>
                    <a:cubicBezTo>
                      <a:pt x="4894" y="7173"/>
                      <a:pt x="5107" y="7113"/>
                      <a:pt x="5259" y="7052"/>
                    </a:cubicBezTo>
                    <a:cubicBezTo>
                      <a:pt x="6019" y="6839"/>
                      <a:pt x="6718" y="6444"/>
                      <a:pt x="7265" y="5866"/>
                    </a:cubicBezTo>
                    <a:cubicBezTo>
                      <a:pt x="7782" y="5380"/>
                      <a:pt x="8177" y="4681"/>
                      <a:pt x="8055" y="3982"/>
                    </a:cubicBezTo>
                    <a:cubicBezTo>
                      <a:pt x="7964" y="3496"/>
                      <a:pt x="7599" y="3100"/>
                      <a:pt x="7234" y="2797"/>
                    </a:cubicBezTo>
                    <a:cubicBezTo>
                      <a:pt x="6627" y="2341"/>
                      <a:pt x="5897" y="2006"/>
                      <a:pt x="5137" y="1915"/>
                    </a:cubicBezTo>
                    <a:cubicBezTo>
                      <a:pt x="5168" y="1733"/>
                      <a:pt x="5168" y="1581"/>
                      <a:pt x="5168" y="1398"/>
                    </a:cubicBezTo>
                    <a:cubicBezTo>
                      <a:pt x="5168" y="1307"/>
                      <a:pt x="5168" y="1216"/>
                      <a:pt x="5168" y="1155"/>
                    </a:cubicBezTo>
                    <a:cubicBezTo>
                      <a:pt x="5168" y="942"/>
                      <a:pt x="5168" y="730"/>
                      <a:pt x="5168" y="547"/>
                    </a:cubicBezTo>
                    <a:cubicBezTo>
                      <a:pt x="5168" y="486"/>
                      <a:pt x="5168" y="426"/>
                      <a:pt x="5137" y="395"/>
                    </a:cubicBezTo>
                    <a:cubicBezTo>
                      <a:pt x="5107" y="334"/>
                      <a:pt x="5016" y="334"/>
                      <a:pt x="4955" y="304"/>
                    </a:cubicBezTo>
                    <a:cubicBezTo>
                      <a:pt x="4560" y="274"/>
                      <a:pt x="4104" y="243"/>
                      <a:pt x="3800" y="0"/>
                    </a:cubicBezTo>
                    <a:close/>
                  </a:path>
                </a:pathLst>
              </a:custGeom>
              <a:solidFill>
                <a:srgbClr val="8D949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4" name="Google Shape;2384;p22"/>
              <p:cNvSpPr/>
              <p:nvPr/>
            </p:nvSpPr>
            <p:spPr>
              <a:xfrm>
                <a:off x="2824680" y="2780332"/>
                <a:ext cx="458539" cy="676638"/>
              </a:xfrm>
              <a:custGeom>
                <a:rect b="b" l="l" r="r" t="t"/>
                <a:pathLst>
                  <a:path extrusionOk="0" h="8299" w="5624">
                    <a:moveTo>
                      <a:pt x="1" y="0"/>
                    </a:moveTo>
                    <a:cubicBezTo>
                      <a:pt x="305" y="243"/>
                      <a:pt x="761" y="274"/>
                      <a:pt x="1156" y="304"/>
                    </a:cubicBezTo>
                    <a:cubicBezTo>
                      <a:pt x="1217" y="334"/>
                      <a:pt x="1308" y="334"/>
                      <a:pt x="1338" y="395"/>
                    </a:cubicBezTo>
                    <a:cubicBezTo>
                      <a:pt x="1369" y="426"/>
                      <a:pt x="1369" y="486"/>
                      <a:pt x="1369" y="547"/>
                    </a:cubicBezTo>
                    <a:cubicBezTo>
                      <a:pt x="1369" y="730"/>
                      <a:pt x="1369" y="942"/>
                      <a:pt x="1369" y="1155"/>
                    </a:cubicBezTo>
                    <a:cubicBezTo>
                      <a:pt x="1369" y="1216"/>
                      <a:pt x="1369" y="1307"/>
                      <a:pt x="1369" y="1398"/>
                    </a:cubicBezTo>
                    <a:cubicBezTo>
                      <a:pt x="1369" y="1550"/>
                      <a:pt x="1369" y="1733"/>
                      <a:pt x="1369" y="1915"/>
                    </a:cubicBezTo>
                    <a:cubicBezTo>
                      <a:pt x="2128" y="2006"/>
                      <a:pt x="2828" y="2310"/>
                      <a:pt x="3435" y="2797"/>
                    </a:cubicBezTo>
                    <a:cubicBezTo>
                      <a:pt x="3831" y="3100"/>
                      <a:pt x="4165" y="3496"/>
                      <a:pt x="4256" y="3982"/>
                    </a:cubicBezTo>
                    <a:cubicBezTo>
                      <a:pt x="4408" y="4681"/>
                      <a:pt x="3983" y="5380"/>
                      <a:pt x="3496" y="5866"/>
                    </a:cubicBezTo>
                    <a:cubicBezTo>
                      <a:pt x="2919" y="6444"/>
                      <a:pt x="2220" y="6839"/>
                      <a:pt x="1460" y="7052"/>
                    </a:cubicBezTo>
                    <a:cubicBezTo>
                      <a:pt x="1308" y="7113"/>
                      <a:pt x="1095" y="7173"/>
                      <a:pt x="1065" y="7325"/>
                    </a:cubicBezTo>
                    <a:cubicBezTo>
                      <a:pt x="1065" y="7447"/>
                      <a:pt x="1095" y="7538"/>
                      <a:pt x="1156" y="7629"/>
                    </a:cubicBezTo>
                    <a:cubicBezTo>
                      <a:pt x="1247" y="7842"/>
                      <a:pt x="1338" y="8055"/>
                      <a:pt x="1399" y="8298"/>
                    </a:cubicBezTo>
                    <a:lnTo>
                      <a:pt x="4408" y="8298"/>
                    </a:lnTo>
                    <a:cubicBezTo>
                      <a:pt x="5077" y="8298"/>
                      <a:pt x="5624" y="7751"/>
                      <a:pt x="5624" y="7082"/>
                    </a:cubicBezTo>
                    <a:lnTo>
                      <a:pt x="5624" y="2371"/>
                    </a:lnTo>
                    <a:cubicBezTo>
                      <a:pt x="5624" y="1702"/>
                      <a:pt x="5077" y="1155"/>
                      <a:pt x="4408" y="1155"/>
                    </a:cubicBezTo>
                    <a:lnTo>
                      <a:pt x="2554" y="1155"/>
                    </a:lnTo>
                    <a:lnTo>
                      <a:pt x="2037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5" name="Google Shape;2385;p22"/>
              <p:cNvSpPr/>
              <p:nvPr/>
            </p:nvSpPr>
            <p:spPr>
              <a:xfrm>
                <a:off x="2522357" y="4569889"/>
                <a:ext cx="275172" cy="480553"/>
              </a:xfrm>
              <a:custGeom>
                <a:rect b="b" l="l" r="r" t="t"/>
                <a:pathLst>
                  <a:path extrusionOk="0" h="5894" w="3375">
                    <a:moveTo>
                      <a:pt x="1416" y="1"/>
                    </a:moveTo>
                    <a:cubicBezTo>
                      <a:pt x="1371" y="1"/>
                      <a:pt x="1324" y="9"/>
                      <a:pt x="1277" y="27"/>
                    </a:cubicBezTo>
                    <a:cubicBezTo>
                      <a:pt x="0" y="513"/>
                      <a:pt x="3374" y="5893"/>
                      <a:pt x="3374" y="5893"/>
                    </a:cubicBezTo>
                    <a:cubicBezTo>
                      <a:pt x="3374" y="5893"/>
                      <a:pt x="2613" y="1"/>
                      <a:pt x="1416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6" name="Google Shape;2386;p22"/>
              <p:cNvSpPr/>
              <p:nvPr/>
            </p:nvSpPr>
            <p:spPr>
              <a:xfrm>
                <a:off x="2866832" y="4715832"/>
                <a:ext cx="111618" cy="312269"/>
              </a:xfrm>
              <a:custGeom>
                <a:rect b="b" l="l" r="r" t="t"/>
                <a:pathLst>
                  <a:path extrusionOk="0" h="3830" w="1369">
                    <a:moveTo>
                      <a:pt x="700" y="0"/>
                    </a:moveTo>
                    <a:cubicBezTo>
                      <a:pt x="0" y="0"/>
                      <a:pt x="456" y="3830"/>
                      <a:pt x="456" y="3830"/>
                    </a:cubicBezTo>
                    <a:cubicBezTo>
                      <a:pt x="456" y="3830"/>
                      <a:pt x="1368" y="0"/>
                      <a:pt x="700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7" name="Google Shape;2387;p22"/>
              <p:cNvSpPr/>
              <p:nvPr/>
            </p:nvSpPr>
            <p:spPr>
              <a:xfrm>
                <a:off x="3201360" y="3384977"/>
                <a:ext cx="366896" cy="959148"/>
              </a:xfrm>
              <a:custGeom>
                <a:rect b="b" l="l" r="r" t="t"/>
                <a:pathLst>
                  <a:path extrusionOk="0" h="11764" w="4500">
                    <a:moveTo>
                      <a:pt x="3436" y="1"/>
                    </a:moveTo>
                    <a:lnTo>
                      <a:pt x="1" y="2675"/>
                    </a:lnTo>
                    <a:lnTo>
                      <a:pt x="700" y="11764"/>
                    </a:lnTo>
                    <a:lnTo>
                      <a:pt x="4499" y="10973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8" name="Google Shape;2388;p22"/>
              <p:cNvSpPr/>
              <p:nvPr/>
            </p:nvSpPr>
            <p:spPr>
              <a:xfrm>
                <a:off x="3201360" y="4092353"/>
                <a:ext cx="394128" cy="214920"/>
              </a:xfrm>
              <a:custGeom>
                <a:rect b="b" l="l" r="r" t="t"/>
                <a:pathLst>
                  <a:path extrusionOk="0" h="2636" w="4834">
                    <a:moveTo>
                      <a:pt x="3029" y="1"/>
                    </a:moveTo>
                    <a:cubicBezTo>
                      <a:pt x="1216" y="1"/>
                      <a:pt x="1" y="1234"/>
                      <a:pt x="1" y="1234"/>
                    </a:cubicBezTo>
                    <a:cubicBezTo>
                      <a:pt x="1" y="1234"/>
                      <a:pt x="258" y="2636"/>
                      <a:pt x="385" y="2636"/>
                    </a:cubicBezTo>
                    <a:cubicBezTo>
                      <a:pt x="389" y="2636"/>
                      <a:pt x="392" y="2635"/>
                      <a:pt x="396" y="2632"/>
                    </a:cubicBezTo>
                    <a:lnTo>
                      <a:pt x="4834" y="2480"/>
                    </a:lnTo>
                    <a:lnTo>
                      <a:pt x="4834" y="413"/>
                    </a:lnTo>
                    <a:cubicBezTo>
                      <a:pt x="4188" y="115"/>
                      <a:pt x="3581" y="1"/>
                      <a:pt x="3029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9" name="Google Shape;2389;p22"/>
              <p:cNvSpPr/>
              <p:nvPr/>
            </p:nvSpPr>
            <p:spPr>
              <a:xfrm>
                <a:off x="3099770" y="3667487"/>
                <a:ext cx="931916" cy="1278430"/>
              </a:xfrm>
              <a:custGeom>
                <a:rect b="b" l="l" r="r" t="t"/>
                <a:pathLst>
                  <a:path extrusionOk="0" h="15680" w="11430">
                    <a:moveTo>
                      <a:pt x="9180" y="1"/>
                    </a:moveTo>
                    <a:cubicBezTo>
                      <a:pt x="9180" y="1"/>
                      <a:pt x="7417" y="335"/>
                      <a:pt x="6718" y="2189"/>
                    </a:cubicBezTo>
                    <a:cubicBezTo>
                      <a:pt x="6110" y="3861"/>
                      <a:pt x="6566" y="7083"/>
                      <a:pt x="6566" y="7083"/>
                    </a:cubicBezTo>
                    <a:cubicBezTo>
                      <a:pt x="6566" y="7083"/>
                      <a:pt x="5706" y="6668"/>
                      <a:pt x="4433" y="6668"/>
                    </a:cubicBezTo>
                    <a:cubicBezTo>
                      <a:pt x="3526" y="6668"/>
                      <a:pt x="2410" y="6879"/>
                      <a:pt x="1247" y="7600"/>
                    </a:cubicBezTo>
                    <a:cubicBezTo>
                      <a:pt x="882" y="7843"/>
                      <a:pt x="609" y="8177"/>
                      <a:pt x="457" y="8633"/>
                    </a:cubicBezTo>
                    <a:cubicBezTo>
                      <a:pt x="1" y="10274"/>
                      <a:pt x="1338" y="12220"/>
                      <a:pt x="2280" y="13436"/>
                    </a:cubicBezTo>
                    <a:cubicBezTo>
                      <a:pt x="2797" y="14104"/>
                      <a:pt x="3375" y="14743"/>
                      <a:pt x="4043" y="15229"/>
                    </a:cubicBezTo>
                    <a:cubicBezTo>
                      <a:pt x="4452" y="15548"/>
                      <a:pt x="4893" y="15680"/>
                      <a:pt x="5343" y="15680"/>
                    </a:cubicBezTo>
                    <a:cubicBezTo>
                      <a:pt x="5965" y="15680"/>
                      <a:pt x="6605" y="15429"/>
                      <a:pt x="7204" y="15077"/>
                    </a:cubicBezTo>
                    <a:cubicBezTo>
                      <a:pt x="7934" y="14651"/>
                      <a:pt x="8633" y="14074"/>
                      <a:pt x="9059" y="13314"/>
                    </a:cubicBezTo>
                    <a:cubicBezTo>
                      <a:pt x="9666" y="12281"/>
                      <a:pt x="9727" y="11065"/>
                      <a:pt x="9818" y="9910"/>
                    </a:cubicBezTo>
                    <a:cubicBezTo>
                      <a:pt x="9879" y="8694"/>
                      <a:pt x="10092" y="7630"/>
                      <a:pt x="10457" y="6475"/>
                    </a:cubicBezTo>
                    <a:cubicBezTo>
                      <a:pt x="10913" y="4955"/>
                      <a:pt x="11429" y="3557"/>
                      <a:pt x="10700" y="2037"/>
                    </a:cubicBezTo>
                    <a:cubicBezTo>
                      <a:pt x="10426" y="1490"/>
                      <a:pt x="10092" y="1004"/>
                      <a:pt x="9697" y="548"/>
                    </a:cubicBezTo>
                    <a:cubicBezTo>
                      <a:pt x="9666" y="517"/>
                      <a:pt x="9180" y="31"/>
                      <a:pt x="9180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0" name="Google Shape;2390;p22"/>
              <p:cNvSpPr/>
              <p:nvPr/>
            </p:nvSpPr>
            <p:spPr>
              <a:xfrm>
                <a:off x="3025413" y="4623782"/>
                <a:ext cx="245413" cy="359721"/>
              </a:xfrm>
              <a:custGeom>
                <a:rect b="b" l="l" r="r" t="t"/>
                <a:pathLst>
                  <a:path extrusionOk="0" h="4412" w="3010">
                    <a:moveTo>
                      <a:pt x="1991" y="1"/>
                    </a:moveTo>
                    <a:cubicBezTo>
                      <a:pt x="1059" y="1"/>
                      <a:pt x="1" y="4412"/>
                      <a:pt x="1" y="4412"/>
                    </a:cubicBezTo>
                    <a:cubicBezTo>
                      <a:pt x="1" y="4412"/>
                      <a:pt x="3010" y="187"/>
                      <a:pt x="2037" y="4"/>
                    </a:cubicBezTo>
                    <a:cubicBezTo>
                      <a:pt x="2022" y="2"/>
                      <a:pt x="2006" y="1"/>
                      <a:pt x="1991" y="1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1" name="Google Shape;2391;p22"/>
              <p:cNvSpPr/>
              <p:nvPr/>
            </p:nvSpPr>
            <p:spPr>
              <a:xfrm>
                <a:off x="2651260" y="2972912"/>
                <a:ext cx="493190" cy="448429"/>
              </a:xfrm>
              <a:custGeom>
                <a:rect b="b" l="l" r="r" t="t"/>
                <a:pathLst>
                  <a:path extrusionOk="0" h="5500" w="6049">
                    <a:moveTo>
                      <a:pt x="3028" y="1"/>
                    </a:moveTo>
                    <a:cubicBezTo>
                      <a:pt x="1765" y="1"/>
                      <a:pt x="622" y="855"/>
                      <a:pt x="334" y="2137"/>
                    </a:cubicBezTo>
                    <a:cubicBezTo>
                      <a:pt x="0" y="3596"/>
                      <a:pt x="912" y="5085"/>
                      <a:pt x="2371" y="5419"/>
                    </a:cubicBezTo>
                    <a:cubicBezTo>
                      <a:pt x="2593" y="5474"/>
                      <a:pt x="2815" y="5500"/>
                      <a:pt x="3033" y="5500"/>
                    </a:cubicBezTo>
                    <a:cubicBezTo>
                      <a:pt x="4278" y="5500"/>
                      <a:pt x="5399" y="4650"/>
                      <a:pt x="5684" y="3383"/>
                    </a:cubicBezTo>
                    <a:cubicBezTo>
                      <a:pt x="6049" y="1894"/>
                      <a:pt x="5107" y="435"/>
                      <a:pt x="3648" y="70"/>
                    </a:cubicBezTo>
                    <a:cubicBezTo>
                      <a:pt x="3440" y="23"/>
                      <a:pt x="3232" y="1"/>
                      <a:pt x="3028" y="1"/>
                    </a:cubicBezTo>
                    <a:close/>
                  </a:path>
                </a:pathLst>
              </a:custGeom>
              <a:solidFill>
                <a:srgbClr val="C8CDD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2" name="Google Shape;2392;p22"/>
              <p:cNvSpPr/>
              <p:nvPr/>
            </p:nvSpPr>
            <p:spPr>
              <a:xfrm>
                <a:off x="2703278" y="3000878"/>
                <a:ext cx="223073" cy="391601"/>
              </a:xfrm>
              <a:custGeom>
                <a:rect b="b" l="l" r="r" t="t"/>
                <a:pathLst>
                  <a:path extrusionOk="0" h="4803" w="2736">
                    <a:moveTo>
                      <a:pt x="2402" y="0"/>
                    </a:moveTo>
                    <a:cubicBezTo>
                      <a:pt x="1095" y="0"/>
                      <a:pt x="0" y="1095"/>
                      <a:pt x="0" y="2402"/>
                    </a:cubicBezTo>
                    <a:cubicBezTo>
                      <a:pt x="0" y="3739"/>
                      <a:pt x="1095" y="4803"/>
                      <a:pt x="2402" y="4803"/>
                    </a:cubicBezTo>
                    <a:cubicBezTo>
                      <a:pt x="2523" y="4803"/>
                      <a:pt x="2614" y="4803"/>
                      <a:pt x="2736" y="4772"/>
                    </a:cubicBezTo>
                    <a:cubicBezTo>
                      <a:pt x="1581" y="4620"/>
                      <a:pt x="669" y="3617"/>
                      <a:pt x="669" y="2402"/>
                    </a:cubicBezTo>
                    <a:cubicBezTo>
                      <a:pt x="669" y="1186"/>
                      <a:pt x="1581" y="213"/>
                      <a:pt x="2736" y="31"/>
                    </a:cubicBezTo>
                    <a:cubicBezTo>
                      <a:pt x="2614" y="31"/>
                      <a:pt x="2523" y="0"/>
                      <a:pt x="2402" y="0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3" name="Google Shape;2393;p22"/>
              <p:cNvSpPr/>
              <p:nvPr/>
            </p:nvSpPr>
            <p:spPr>
              <a:xfrm>
                <a:off x="2757823" y="3003324"/>
                <a:ext cx="337055" cy="386709"/>
              </a:xfrm>
              <a:custGeom>
                <a:rect b="b" l="l" r="r" t="t"/>
                <a:pathLst>
                  <a:path extrusionOk="0" h="4743" w="4134">
                    <a:moveTo>
                      <a:pt x="2067" y="1"/>
                    </a:moveTo>
                    <a:cubicBezTo>
                      <a:pt x="912" y="183"/>
                      <a:pt x="0" y="1156"/>
                      <a:pt x="0" y="2372"/>
                    </a:cubicBezTo>
                    <a:cubicBezTo>
                      <a:pt x="0" y="3587"/>
                      <a:pt x="912" y="4590"/>
                      <a:pt x="2067" y="4742"/>
                    </a:cubicBezTo>
                    <a:cubicBezTo>
                      <a:pt x="3222" y="4590"/>
                      <a:pt x="4134" y="3587"/>
                      <a:pt x="4134" y="2372"/>
                    </a:cubicBezTo>
                    <a:cubicBezTo>
                      <a:pt x="4134" y="1156"/>
                      <a:pt x="3222" y="183"/>
                      <a:pt x="2067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4" name="Google Shape;2394;p22"/>
              <p:cNvSpPr/>
              <p:nvPr/>
            </p:nvSpPr>
            <p:spPr>
              <a:xfrm>
                <a:off x="2212534" y="2738995"/>
                <a:ext cx="523031" cy="1045084"/>
              </a:xfrm>
              <a:custGeom>
                <a:rect b="b" l="l" r="r" t="t"/>
                <a:pathLst>
                  <a:path extrusionOk="0" h="12818" w="6415">
                    <a:moveTo>
                      <a:pt x="4295" y="0"/>
                    </a:moveTo>
                    <a:cubicBezTo>
                      <a:pt x="3560" y="0"/>
                      <a:pt x="2844" y="216"/>
                      <a:pt x="2524" y="355"/>
                    </a:cubicBezTo>
                    <a:cubicBezTo>
                      <a:pt x="1855" y="659"/>
                      <a:pt x="1673" y="3881"/>
                      <a:pt x="1156" y="4854"/>
                    </a:cubicBezTo>
                    <a:cubicBezTo>
                      <a:pt x="639" y="5826"/>
                      <a:pt x="1" y="10598"/>
                      <a:pt x="1" y="10598"/>
                    </a:cubicBezTo>
                    <a:lnTo>
                      <a:pt x="3193" y="12817"/>
                    </a:lnTo>
                    <a:cubicBezTo>
                      <a:pt x="3193" y="12817"/>
                      <a:pt x="3679" y="11389"/>
                      <a:pt x="4226" y="10082"/>
                    </a:cubicBezTo>
                    <a:cubicBezTo>
                      <a:pt x="5594" y="9565"/>
                      <a:pt x="5442" y="6982"/>
                      <a:pt x="5442" y="6981"/>
                    </a:cubicBezTo>
                    <a:lnTo>
                      <a:pt x="5442" y="6981"/>
                    </a:lnTo>
                    <a:cubicBezTo>
                      <a:pt x="5442" y="6982"/>
                      <a:pt x="5701" y="7326"/>
                      <a:pt x="5964" y="7326"/>
                    </a:cubicBezTo>
                    <a:cubicBezTo>
                      <a:pt x="6013" y="7326"/>
                      <a:pt x="6063" y="7314"/>
                      <a:pt x="6111" y="7285"/>
                    </a:cubicBezTo>
                    <a:cubicBezTo>
                      <a:pt x="6414" y="7073"/>
                      <a:pt x="6354" y="5614"/>
                      <a:pt x="5381" y="4337"/>
                    </a:cubicBezTo>
                    <a:cubicBezTo>
                      <a:pt x="5174" y="3186"/>
                      <a:pt x="4391" y="3046"/>
                      <a:pt x="4023" y="3046"/>
                    </a:cubicBezTo>
                    <a:cubicBezTo>
                      <a:pt x="3906" y="3046"/>
                      <a:pt x="3831" y="3060"/>
                      <a:pt x="3831" y="3060"/>
                    </a:cubicBezTo>
                    <a:lnTo>
                      <a:pt x="3648" y="1145"/>
                    </a:lnTo>
                    <a:lnTo>
                      <a:pt x="3648" y="1145"/>
                    </a:lnTo>
                    <a:cubicBezTo>
                      <a:pt x="3649" y="1146"/>
                      <a:pt x="4698" y="1413"/>
                      <a:pt x="5802" y="1413"/>
                    </a:cubicBezTo>
                    <a:cubicBezTo>
                      <a:pt x="5986" y="1413"/>
                      <a:pt x="6171" y="1406"/>
                      <a:pt x="6354" y="1389"/>
                    </a:cubicBezTo>
                    <a:cubicBezTo>
                      <a:pt x="6057" y="302"/>
                      <a:pt x="5163" y="0"/>
                      <a:pt x="4295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5" name="Google Shape;2395;p22"/>
              <p:cNvSpPr/>
              <p:nvPr/>
            </p:nvSpPr>
            <p:spPr>
              <a:xfrm>
                <a:off x="2614081" y="3233816"/>
                <a:ext cx="96698" cy="105177"/>
              </a:xfrm>
              <a:custGeom>
                <a:rect b="b" l="l" r="r" t="t"/>
                <a:pathLst>
                  <a:path extrusionOk="0" h="1290" w="1186">
                    <a:moveTo>
                      <a:pt x="61" y="1"/>
                    </a:moveTo>
                    <a:cubicBezTo>
                      <a:pt x="0" y="153"/>
                      <a:pt x="0" y="335"/>
                      <a:pt x="30" y="487"/>
                    </a:cubicBezTo>
                    <a:cubicBezTo>
                      <a:pt x="61" y="669"/>
                      <a:pt x="122" y="821"/>
                      <a:pt x="243" y="973"/>
                    </a:cubicBezTo>
                    <a:cubicBezTo>
                      <a:pt x="365" y="1095"/>
                      <a:pt x="517" y="1216"/>
                      <a:pt x="669" y="1247"/>
                    </a:cubicBezTo>
                    <a:cubicBezTo>
                      <a:pt x="751" y="1274"/>
                      <a:pt x="833" y="1289"/>
                      <a:pt x="912" y="1289"/>
                    </a:cubicBezTo>
                    <a:cubicBezTo>
                      <a:pt x="1009" y="1289"/>
                      <a:pt x="1102" y="1267"/>
                      <a:pt x="1186" y="1216"/>
                    </a:cubicBezTo>
                    <a:cubicBezTo>
                      <a:pt x="882" y="1064"/>
                      <a:pt x="699" y="912"/>
                      <a:pt x="517" y="730"/>
                    </a:cubicBezTo>
                    <a:cubicBezTo>
                      <a:pt x="456" y="639"/>
                      <a:pt x="395" y="517"/>
                      <a:pt x="304" y="396"/>
                    </a:cubicBezTo>
                    <a:cubicBezTo>
                      <a:pt x="243" y="274"/>
                      <a:pt x="152" y="153"/>
                      <a:pt x="6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6" name="Google Shape;2396;p22"/>
              <p:cNvSpPr/>
              <p:nvPr/>
            </p:nvSpPr>
            <p:spPr>
              <a:xfrm>
                <a:off x="2187829" y="3528719"/>
                <a:ext cx="344475" cy="255360"/>
              </a:xfrm>
              <a:custGeom>
                <a:rect b="b" l="l" r="r" t="t"/>
                <a:pathLst>
                  <a:path extrusionOk="0" h="3132" w="4225">
                    <a:moveTo>
                      <a:pt x="304" y="1"/>
                    </a:moveTo>
                    <a:lnTo>
                      <a:pt x="0" y="1703"/>
                    </a:lnTo>
                    <a:lnTo>
                      <a:pt x="3465" y="3131"/>
                    </a:lnTo>
                    <a:lnTo>
                      <a:pt x="4225" y="1916"/>
                    </a:lnTo>
                    <a:cubicBezTo>
                      <a:pt x="3435" y="1"/>
                      <a:pt x="304" y="1"/>
                      <a:pt x="30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7" name="Google Shape;2397;p22"/>
              <p:cNvSpPr/>
              <p:nvPr/>
            </p:nvSpPr>
            <p:spPr>
              <a:xfrm>
                <a:off x="1915184" y="3575437"/>
                <a:ext cx="698978" cy="1152951"/>
              </a:xfrm>
              <a:custGeom>
                <a:rect b="b" l="l" r="r" t="t"/>
                <a:pathLst>
                  <a:path extrusionOk="0" h="14141" w="8573">
                    <a:moveTo>
                      <a:pt x="4206" y="0"/>
                    </a:moveTo>
                    <a:cubicBezTo>
                      <a:pt x="3722" y="0"/>
                      <a:pt x="3292" y="504"/>
                      <a:pt x="2888" y="735"/>
                    </a:cubicBezTo>
                    <a:cubicBezTo>
                      <a:pt x="2371" y="1039"/>
                      <a:pt x="1885" y="1373"/>
                      <a:pt x="1399" y="1738"/>
                    </a:cubicBezTo>
                    <a:cubicBezTo>
                      <a:pt x="912" y="2102"/>
                      <a:pt x="92" y="2589"/>
                      <a:pt x="1" y="3227"/>
                    </a:cubicBezTo>
                    <a:cubicBezTo>
                      <a:pt x="1" y="3470"/>
                      <a:pt x="31" y="3713"/>
                      <a:pt x="92" y="3957"/>
                    </a:cubicBezTo>
                    <a:cubicBezTo>
                      <a:pt x="335" y="5416"/>
                      <a:pt x="396" y="6875"/>
                      <a:pt x="426" y="8334"/>
                    </a:cubicBezTo>
                    <a:cubicBezTo>
                      <a:pt x="426" y="9428"/>
                      <a:pt x="92" y="11100"/>
                      <a:pt x="760" y="12042"/>
                    </a:cubicBezTo>
                    <a:cubicBezTo>
                      <a:pt x="1034" y="12407"/>
                      <a:pt x="1460" y="12680"/>
                      <a:pt x="1855" y="12923"/>
                    </a:cubicBezTo>
                    <a:cubicBezTo>
                      <a:pt x="3089" y="13716"/>
                      <a:pt x="4152" y="14141"/>
                      <a:pt x="5594" y="14141"/>
                    </a:cubicBezTo>
                    <a:cubicBezTo>
                      <a:pt x="5644" y="14141"/>
                      <a:pt x="5695" y="14140"/>
                      <a:pt x="5745" y="14139"/>
                    </a:cubicBezTo>
                    <a:cubicBezTo>
                      <a:pt x="6353" y="14139"/>
                      <a:pt x="7903" y="9458"/>
                      <a:pt x="7873" y="9124"/>
                    </a:cubicBezTo>
                    <a:cubicBezTo>
                      <a:pt x="7873" y="8789"/>
                      <a:pt x="6627" y="8273"/>
                      <a:pt x="8420" y="4656"/>
                    </a:cubicBezTo>
                    <a:cubicBezTo>
                      <a:pt x="8572" y="4412"/>
                      <a:pt x="7782" y="3166"/>
                      <a:pt x="7630" y="2923"/>
                    </a:cubicBezTo>
                    <a:cubicBezTo>
                      <a:pt x="7356" y="2467"/>
                      <a:pt x="7052" y="2042"/>
                      <a:pt x="6688" y="1646"/>
                    </a:cubicBezTo>
                    <a:cubicBezTo>
                      <a:pt x="6140" y="1039"/>
                      <a:pt x="5441" y="583"/>
                      <a:pt x="4742" y="187"/>
                    </a:cubicBezTo>
                    <a:cubicBezTo>
                      <a:pt x="4590" y="96"/>
                      <a:pt x="4438" y="5"/>
                      <a:pt x="4286" y="5"/>
                    </a:cubicBezTo>
                    <a:cubicBezTo>
                      <a:pt x="4259" y="2"/>
                      <a:pt x="4233" y="0"/>
                      <a:pt x="4206" y="0"/>
                    </a:cubicBezTo>
                    <a:close/>
                  </a:path>
                </a:pathLst>
              </a:custGeom>
              <a:solidFill>
                <a:srgbClr val="51C0B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8" name="Google Shape;2398;p22"/>
              <p:cNvSpPr/>
              <p:nvPr/>
            </p:nvSpPr>
            <p:spPr>
              <a:xfrm>
                <a:off x="3011797" y="2802346"/>
                <a:ext cx="494495" cy="825598"/>
              </a:xfrm>
              <a:custGeom>
                <a:rect b="b" l="l" r="r" t="t"/>
                <a:pathLst>
                  <a:path extrusionOk="0" h="10126" w="6065">
                    <a:moveTo>
                      <a:pt x="1968" y="1"/>
                    </a:moveTo>
                    <a:cubicBezTo>
                      <a:pt x="1715" y="1"/>
                      <a:pt x="1677" y="943"/>
                      <a:pt x="2326" y="1827"/>
                    </a:cubicBezTo>
                    <a:cubicBezTo>
                      <a:pt x="2326" y="3347"/>
                      <a:pt x="3177" y="5019"/>
                      <a:pt x="3329" y="5262"/>
                    </a:cubicBezTo>
                    <a:cubicBezTo>
                      <a:pt x="3663" y="5596"/>
                      <a:pt x="3207" y="7481"/>
                      <a:pt x="2873" y="8180"/>
                    </a:cubicBezTo>
                    <a:cubicBezTo>
                      <a:pt x="2640" y="7947"/>
                      <a:pt x="1892" y="7762"/>
                      <a:pt x="1219" y="7762"/>
                    </a:cubicBezTo>
                    <a:cubicBezTo>
                      <a:pt x="575" y="7762"/>
                      <a:pt x="1" y="7932"/>
                      <a:pt x="16" y="8393"/>
                    </a:cubicBezTo>
                    <a:cubicBezTo>
                      <a:pt x="16" y="9031"/>
                      <a:pt x="1505" y="8484"/>
                      <a:pt x="1444" y="9153"/>
                    </a:cubicBezTo>
                    <a:cubicBezTo>
                      <a:pt x="1353" y="10125"/>
                      <a:pt x="2478" y="10004"/>
                      <a:pt x="2539" y="10095"/>
                    </a:cubicBezTo>
                    <a:cubicBezTo>
                      <a:pt x="2551" y="10113"/>
                      <a:pt x="2574" y="10122"/>
                      <a:pt x="2606" y="10122"/>
                    </a:cubicBezTo>
                    <a:cubicBezTo>
                      <a:pt x="3103" y="10122"/>
                      <a:pt x="5761" y="8028"/>
                      <a:pt x="5761" y="8028"/>
                    </a:cubicBezTo>
                    <a:cubicBezTo>
                      <a:pt x="5761" y="8028"/>
                      <a:pt x="6065" y="6508"/>
                      <a:pt x="5213" y="4533"/>
                    </a:cubicBezTo>
                    <a:cubicBezTo>
                      <a:pt x="4879" y="3742"/>
                      <a:pt x="2630" y="156"/>
                      <a:pt x="1992" y="4"/>
                    </a:cubicBezTo>
                    <a:cubicBezTo>
                      <a:pt x="1983" y="2"/>
                      <a:pt x="1975" y="1"/>
                      <a:pt x="196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9" name="Google Shape;2399;p22"/>
              <p:cNvSpPr/>
              <p:nvPr/>
            </p:nvSpPr>
            <p:spPr>
              <a:xfrm>
                <a:off x="3139395" y="2788078"/>
                <a:ext cx="272726" cy="443374"/>
              </a:xfrm>
              <a:custGeom>
                <a:rect b="b" l="l" r="r" t="t"/>
                <a:pathLst>
                  <a:path extrusionOk="0" h="5438" w="3345">
                    <a:moveTo>
                      <a:pt x="394" y="1"/>
                    </a:moveTo>
                    <a:cubicBezTo>
                      <a:pt x="353" y="1"/>
                      <a:pt x="312" y="8"/>
                      <a:pt x="275" y="27"/>
                    </a:cubicBezTo>
                    <a:cubicBezTo>
                      <a:pt x="183" y="57"/>
                      <a:pt x="123" y="118"/>
                      <a:pt x="92" y="179"/>
                    </a:cubicBezTo>
                    <a:cubicBezTo>
                      <a:pt x="31" y="239"/>
                      <a:pt x="31" y="300"/>
                      <a:pt x="31" y="361"/>
                    </a:cubicBezTo>
                    <a:cubicBezTo>
                      <a:pt x="1" y="574"/>
                      <a:pt x="31" y="726"/>
                      <a:pt x="92" y="878"/>
                    </a:cubicBezTo>
                    <a:cubicBezTo>
                      <a:pt x="123" y="1060"/>
                      <a:pt x="183" y="1212"/>
                      <a:pt x="244" y="1364"/>
                    </a:cubicBezTo>
                    <a:cubicBezTo>
                      <a:pt x="329" y="1617"/>
                      <a:pt x="465" y="1871"/>
                      <a:pt x="605" y="2148"/>
                    </a:cubicBezTo>
                    <a:lnTo>
                      <a:pt x="605" y="2148"/>
                    </a:lnTo>
                    <a:cubicBezTo>
                      <a:pt x="587" y="2512"/>
                      <a:pt x="674" y="2746"/>
                      <a:pt x="761" y="3036"/>
                    </a:cubicBezTo>
                    <a:cubicBezTo>
                      <a:pt x="852" y="3309"/>
                      <a:pt x="943" y="3583"/>
                      <a:pt x="1034" y="3857"/>
                    </a:cubicBezTo>
                    <a:cubicBezTo>
                      <a:pt x="1247" y="4404"/>
                      <a:pt x="1490" y="4920"/>
                      <a:pt x="1764" y="5437"/>
                    </a:cubicBezTo>
                    <a:cubicBezTo>
                      <a:pt x="1582" y="4890"/>
                      <a:pt x="1399" y="4343"/>
                      <a:pt x="1247" y="3796"/>
                    </a:cubicBezTo>
                    <a:cubicBezTo>
                      <a:pt x="1186" y="3522"/>
                      <a:pt x="1095" y="3218"/>
                      <a:pt x="1034" y="2945"/>
                    </a:cubicBezTo>
                    <a:cubicBezTo>
                      <a:pt x="974" y="2671"/>
                      <a:pt x="913" y="2367"/>
                      <a:pt x="943" y="2154"/>
                    </a:cubicBezTo>
                    <a:lnTo>
                      <a:pt x="943" y="2124"/>
                    </a:lnTo>
                    <a:lnTo>
                      <a:pt x="943" y="2063"/>
                    </a:lnTo>
                    <a:cubicBezTo>
                      <a:pt x="822" y="1790"/>
                      <a:pt x="700" y="1486"/>
                      <a:pt x="579" y="1212"/>
                    </a:cubicBezTo>
                    <a:cubicBezTo>
                      <a:pt x="518" y="1091"/>
                      <a:pt x="487" y="939"/>
                      <a:pt x="427" y="787"/>
                    </a:cubicBezTo>
                    <a:cubicBezTo>
                      <a:pt x="396" y="665"/>
                      <a:pt x="366" y="513"/>
                      <a:pt x="396" y="422"/>
                    </a:cubicBezTo>
                    <a:cubicBezTo>
                      <a:pt x="396" y="407"/>
                      <a:pt x="396" y="397"/>
                      <a:pt x="396" y="391"/>
                    </a:cubicBezTo>
                    <a:cubicBezTo>
                      <a:pt x="416" y="391"/>
                      <a:pt x="423" y="378"/>
                      <a:pt x="443" y="378"/>
                    </a:cubicBezTo>
                    <a:cubicBezTo>
                      <a:pt x="454" y="378"/>
                      <a:pt x="467" y="381"/>
                      <a:pt x="487" y="391"/>
                    </a:cubicBezTo>
                    <a:cubicBezTo>
                      <a:pt x="579" y="452"/>
                      <a:pt x="700" y="543"/>
                      <a:pt x="791" y="635"/>
                    </a:cubicBezTo>
                    <a:cubicBezTo>
                      <a:pt x="1034" y="847"/>
                      <a:pt x="1217" y="1060"/>
                      <a:pt x="1430" y="1303"/>
                    </a:cubicBezTo>
                    <a:cubicBezTo>
                      <a:pt x="1794" y="1759"/>
                      <a:pt x="2189" y="2276"/>
                      <a:pt x="2493" y="2793"/>
                    </a:cubicBezTo>
                    <a:cubicBezTo>
                      <a:pt x="2828" y="3309"/>
                      <a:pt x="3132" y="3826"/>
                      <a:pt x="3345" y="4434"/>
                    </a:cubicBezTo>
                    <a:cubicBezTo>
                      <a:pt x="3223" y="3826"/>
                      <a:pt x="2980" y="3218"/>
                      <a:pt x="2706" y="2671"/>
                    </a:cubicBezTo>
                    <a:cubicBezTo>
                      <a:pt x="2402" y="2124"/>
                      <a:pt x="2068" y="1577"/>
                      <a:pt x="1673" y="1091"/>
                    </a:cubicBezTo>
                    <a:cubicBezTo>
                      <a:pt x="1490" y="847"/>
                      <a:pt x="1278" y="604"/>
                      <a:pt x="1065" y="361"/>
                    </a:cubicBezTo>
                    <a:cubicBezTo>
                      <a:pt x="943" y="270"/>
                      <a:pt x="822" y="148"/>
                      <a:pt x="639" y="57"/>
                    </a:cubicBezTo>
                    <a:cubicBezTo>
                      <a:pt x="576" y="36"/>
                      <a:pt x="485" y="1"/>
                      <a:pt x="394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0" name="Google Shape;2400;p22"/>
              <p:cNvSpPr/>
              <p:nvPr/>
            </p:nvSpPr>
            <p:spPr>
              <a:xfrm>
                <a:off x="1959783" y="4343881"/>
                <a:ext cx="401548" cy="347247"/>
              </a:xfrm>
              <a:custGeom>
                <a:rect b="b" l="l" r="r" t="t"/>
                <a:pathLst>
                  <a:path extrusionOk="0" h="4259" w="4925">
                    <a:moveTo>
                      <a:pt x="1360" y="0"/>
                    </a:moveTo>
                    <a:cubicBezTo>
                      <a:pt x="1276" y="0"/>
                      <a:pt x="1198" y="21"/>
                      <a:pt x="1125" y="64"/>
                    </a:cubicBezTo>
                    <a:cubicBezTo>
                      <a:pt x="1" y="702"/>
                      <a:pt x="4925" y="4258"/>
                      <a:pt x="4925" y="4258"/>
                    </a:cubicBezTo>
                    <a:cubicBezTo>
                      <a:pt x="4925" y="4258"/>
                      <a:pt x="2583" y="0"/>
                      <a:pt x="136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1" name="Google Shape;2401;p22"/>
              <p:cNvSpPr/>
              <p:nvPr/>
            </p:nvSpPr>
            <p:spPr>
              <a:xfrm>
                <a:off x="3674737" y="4279633"/>
                <a:ext cx="143823" cy="290011"/>
              </a:xfrm>
              <a:custGeom>
                <a:rect b="b" l="l" r="r" t="t"/>
                <a:pathLst>
                  <a:path extrusionOk="0" h="3557" w="1764">
                    <a:moveTo>
                      <a:pt x="0" y="0"/>
                    </a:moveTo>
                    <a:cubicBezTo>
                      <a:pt x="1" y="1"/>
                      <a:pt x="1095" y="2189"/>
                      <a:pt x="760" y="3557"/>
                    </a:cubicBezTo>
                    <a:cubicBezTo>
                      <a:pt x="1763" y="2918"/>
                      <a:pt x="1368" y="730"/>
                      <a:pt x="0" y="0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402" name="Google Shape;2402;p22"/>
          <p:cNvGrpSpPr/>
          <p:nvPr/>
        </p:nvGrpSpPr>
        <p:grpSpPr>
          <a:xfrm>
            <a:off x="863977" y="1518098"/>
            <a:ext cx="4324817" cy="4626813"/>
            <a:chOff x="230625" y="877075"/>
            <a:chExt cx="3369025" cy="3828875"/>
          </a:xfrm>
        </p:grpSpPr>
        <p:sp>
          <p:nvSpPr>
            <p:cNvPr id="2403" name="Google Shape;2403;p22"/>
            <p:cNvSpPr/>
            <p:nvPr/>
          </p:nvSpPr>
          <p:spPr>
            <a:xfrm>
              <a:off x="546550" y="916200"/>
              <a:ext cx="531600" cy="898425"/>
            </a:xfrm>
            <a:custGeom>
              <a:rect b="b" l="l" r="r" t="t"/>
              <a:pathLst>
                <a:path extrusionOk="0" h="35937" w="21264">
                  <a:moveTo>
                    <a:pt x="13628" y="19067"/>
                  </a:moveTo>
                  <a:cubicBezTo>
                    <a:pt x="14158" y="19067"/>
                    <a:pt x="14704" y="19627"/>
                    <a:pt x="14375" y="20244"/>
                  </a:cubicBezTo>
                  <a:cubicBezTo>
                    <a:pt x="13776" y="21262"/>
                    <a:pt x="13237" y="22400"/>
                    <a:pt x="12878" y="23598"/>
                  </a:cubicBezTo>
                  <a:cubicBezTo>
                    <a:pt x="12758" y="23898"/>
                    <a:pt x="12459" y="24137"/>
                    <a:pt x="12099" y="24137"/>
                  </a:cubicBezTo>
                  <a:lnTo>
                    <a:pt x="11860" y="24137"/>
                  </a:lnTo>
                  <a:cubicBezTo>
                    <a:pt x="11441" y="23957"/>
                    <a:pt x="11201" y="23538"/>
                    <a:pt x="11381" y="23119"/>
                  </a:cubicBezTo>
                  <a:cubicBezTo>
                    <a:pt x="11800" y="21861"/>
                    <a:pt x="12339" y="20663"/>
                    <a:pt x="12998" y="19465"/>
                  </a:cubicBezTo>
                  <a:cubicBezTo>
                    <a:pt x="13148" y="19184"/>
                    <a:pt x="13386" y="19067"/>
                    <a:pt x="13628" y="19067"/>
                  </a:cubicBezTo>
                  <a:close/>
                  <a:moveTo>
                    <a:pt x="10573" y="17878"/>
                  </a:moveTo>
                  <a:cubicBezTo>
                    <a:pt x="11171" y="17878"/>
                    <a:pt x="11699" y="18638"/>
                    <a:pt x="11201" y="19226"/>
                  </a:cubicBezTo>
                  <a:lnTo>
                    <a:pt x="11141" y="19166"/>
                  </a:lnTo>
                  <a:cubicBezTo>
                    <a:pt x="9883" y="20663"/>
                    <a:pt x="8685" y="22280"/>
                    <a:pt x="7667" y="23957"/>
                  </a:cubicBezTo>
                  <a:cubicBezTo>
                    <a:pt x="7128" y="24676"/>
                    <a:pt x="6649" y="25455"/>
                    <a:pt x="6170" y="26114"/>
                  </a:cubicBezTo>
                  <a:cubicBezTo>
                    <a:pt x="5990" y="26353"/>
                    <a:pt x="5751" y="26473"/>
                    <a:pt x="5511" y="26473"/>
                  </a:cubicBezTo>
                  <a:cubicBezTo>
                    <a:pt x="5331" y="26413"/>
                    <a:pt x="5212" y="26413"/>
                    <a:pt x="5032" y="26293"/>
                  </a:cubicBezTo>
                  <a:cubicBezTo>
                    <a:pt x="4673" y="26054"/>
                    <a:pt x="4613" y="25575"/>
                    <a:pt x="4912" y="25215"/>
                  </a:cubicBezTo>
                  <a:cubicBezTo>
                    <a:pt x="5391" y="24556"/>
                    <a:pt x="5871" y="23838"/>
                    <a:pt x="6410" y="23119"/>
                  </a:cubicBezTo>
                  <a:cubicBezTo>
                    <a:pt x="7488" y="21382"/>
                    <a:pt x="8685" y="19705"/>
                    <a:pt x="10003" y="18148"/>
                  </a:cubicBezTo>
                  <a:cubicBezTo>
                    <a:pt x="10179" y="17958"/>
                    <a:pt x="10379" y="17878"/>
                    <a:pt x="10573" y="17878"/>
                  </a:cubicBezTo>
                  <a:close/>
                  <a:moveTo>
                    <a:pt x="16651" y="0"/>
                  </a:moveTo>
                  <a:cubicBezTo>
                    <a:pt x="11021" y="599"/>
                    <a:pt x="5511" y="1617"/>
                    <a:pt x="1" y="2995"/>
                  </a:cubicBezTo>
                  <a:lnTo>
                    <a:pt x="2457" y="35936"/>
                  </a:lnTo>
                  <a:lnTo>
                    <a:pt x="21263" y="31444"/>
                  </a:lnTo>
                  <a:cubicBezTo>
                    <a:pt x="20305" y="20903"/>
                    <a:pt x="18807" y="10422"/>
                    <a:pt x="16651" y="0"/>
                  </a:cubicBezTo>
                  <a:close/>
                </a:path>
              </a:pathLst>
            </a:custGeom>
            <a:solidFill>
              <a:srgbClr val="BAE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>
              <a:off x="2731175" y="922175"/>
              <a:ext cx="518100" cy="826550"/>
            </a:xfrm>
            <a:custGeom>
              <a:rect b="b" l="l" r="r" t="t"/>
              <a:pathLst>
                <a:path extrusionOk="0" h="33062" w="20724">
                  <a:moveTo>
                    <a:pt x="11511" y="4066"/>
                  </a:moveTo>
                  <a:cubicBezTo>
                    <a:pt x="12207" y="4066"/>
                    <a:pt x="12670" y="5060"/>
                    <a:pt x="11919" y="5511"/>
                  </a:cubicBezTo>
                  <a:cubicBezTo>
                    <a:pt x="10721" y="6170"/>
                    <a:pt x="9763" y="7128"/>
                    <a:pt x="9104" y="8326"/>
                  </a:cubicBezTo>
                  <a:cubicBezTo>
                    <a:pt x="8924" y="8565"/>
                    <a:pt x="8685" y="8745"/>
                    <a:pt x="8385" y="8745"/>
                  </a:cubicBezTo>
                  <a:cubicBezTo>
                    <a:pt x="8265" y="8745"/>
                    <a:pt x="8145" y="8685"/>
                    <a:pt x="8026" y="8685"/>
                  </a:cubicBezTo>
                  <a:cubicBezTo>
                    <a:pt x="7606" y="8506"/>
                    <a:pt x="7427" y="7967"/>
                    <a:pt x="7666" y="7607"/>
                  </a:cubicBezTo>
                  <a:cubicBezTo>
                    <a:pt x="8505" y="6170"/>
                    <a:pt x="9643" y="5032"/>
                    <a:pt x="11080" y="4193"/>
                  </a:cubicBezTo>
                  <a:cubicBezTo>
                    <a:pt x="11228" y="4105"/>
                    <a:pt x="11374" y="4066"/>
                    <a:pt x="11511" y="4066"/>
                  </a:cubicBezTo>
                  <a:close/>
                  <a:moveTo>
                    <a:pt x="15341" y="3350"/>
                  </a:moveTo>
                  <a:cubicBezTo>
                    <a:pt x="15482" y="3350"/>
                    <a:pt x="15625" y="3390"/>
                    <a:pt x="15752" y="3475"/>
                  </a:cubicBezTo>
                  <a:cubicBezTo>
                    <a:pt x="16111" y="3654"/>
                    <a:pt x="16231" y="4133"/>
                    <a:pt x="16051" y="4493"/>
                  </a:cubicBezTo>
                  <a:cubicBezTo>
                    <a:pt x="14195" y="7308"/>
                    <a:pt x="12039" y="9823"/>
                    <a:pt x="9583" y="12039"/>
                  </a:cubicBezTo>
                  <a:lnTo>
                    <a:pt x="7367" y="14315"/>
                  </a:lnTo>
                  <a:cubicBezTo>
                    <a:pt x="7200" y="14482"/>
                    <a:pt x="7010" y="14552"/>
                    <a:pt x="6826" y="14552"/>
                  </a:cubicBezTo>
                  <a:cubicBezTo>
                    <a:pt x="6219" y="14552"/>
                    <a:pt x="5677" y="13789"/>
                    <a:pt x="6229" y="13237"/>
                  </a:cubicBezTo>
                  <a:lnTo>
                    <a:pt x="8505" y="11021"/>
                  </a:lnTo>
                  <a:cubicBezTo>
                    <a:pt x="10781" y="8745"/>
                    <a:pt x="12997" y="6529"/>
                    <a:pt x="14674" y="3714"/>
                  </a:cubicBezTo>
                  <a:cubicBezTo>
                    <a:pt x="14829" y="3482"/>
                    <a:pt x="15083" y="3350"/>
                    <a:pt x="15341" y="3350"/>
                  </a:cubicBezTo>
                  <a:close/>
                  <a:moveTo>
                    <a:pt x="12338" y="1"/>
                  </a:moveTo>
                  <a:cubicBezTo>
                    <a:pt x="9463" y="1"/>
                    <a:pt x="6528" y="121"/>
                    <a:pt x="3654" y="240"/>
                  </a:cubicBezTo>
                  <a:lnTo>
                    <a:pt x="0" y="33062"/>
                  </a:lnTo>
                  <a:lnTo>
                    <a:pt x="0" y="33062"/>
                  </a:lnTo>
                  <a:lnTo>
                    <a:pt x="19345" y="32163"/>
                  </a:lnTo>
                  <a:cubicBezTo>
                    <a:pt x="20304" y="21562"/>
                    <a:pt x="20723" y="10961"/>
                    <a:pt x="20543" y="420"/>
                  </a:cubicBezTo>
                  <a:cubicBezTo>
                    <a:pt x="17848" y="121"/>
                    <a:pt x="15093" y="1"/>
                    <a:pt x="12338" y="1"/>
                  </a:cubicBezTo>
                  <a:close/>
                </a:path>
              </a:pathLst>
            </a:custGeom>
            <a:solidFill>
              <a:srgbClr val="BAE5E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>
              <a:off x="230625" y="877075"/>
              <a:ext cx="3369025" cy="3828875"/>
            </a:xfrm>
            <a:custGeom>
              <a:rect b="b" l="l" r="r" t="t"/>
              <a:pathLst>
                <a:path extrusionOk="0" h="153155" w="134761">
                  <a:moveTo>
                    <a:pt x="112360" y="1805"/>
                  </a:moveTo>
                  <a:cubicBezTo>
                    <a:pt x="115115" y="1805"/>
                    <a:pt x="117870" y="1925"/>
                    <a:pt x="120565" y="2224"/>
                  </a:cubicBezTo>
                  <a:cubicBezTo>
                    <a:pt x="120745" y="12765"/>
                    <a:pt x="120326" y="23366"/>
                    <a:pt x="119367" y="33967"/>
                  </a:cubicBezTo>
                  <a:lnTo>
                    <a:pt x="100022" y="34866"/>
                  </a:lnTo>
                  <a:lnTo>
                    <a:pt x="100022" y="34866"/>
                  </a:lnTo>
                  <a:lnTo>
                    <a:pt x="103676" y="2044"/>
                  </a:lnTo>
                  <a:cubicBezTo>
                    <a:pt x="106550" y="1925"/>
                    <a:pt x="109485" y="1805"/>
                    <a:pt x="112360" y="1805"/>
                  </a:cubicBezTo>
                  <a:close/>
                  <a:moveTo>
                    <a:pt x="29288" y="1625"/>
                  </a:moveTo>
                  <a:cubicBezTo>
                    <a:pt x="31444" y="11987"/>
                    <a:pt x="32942" y="22528"/>
                    <a:pt x="33900" y="33069"/>
                  </a:cubicBezTo>
                  <a:lnTo>
                    <a:pt x="15094" y="37561"/>
                  </a:lnTo>
                  <a:lnTo>
                    <a:pt x="12638" y="4620"/>
                  </a:lnTo>
                  <a:cubicBezTo>
                    <a:pt x="18148" y="3242"/>
                    <a:pt x="23658" y="2224"/>
                    <a:pt x="29288" y="1625"/>
                  </a:cubicBezTo>
                  <a:close/>
                  <a:moveTo>
                    <a:pt x="129789" y="125184"/>
                  </a:moveTo>
                  <a:cubicBezTo>
                    <a:pt x="127154" y="130695"/>
                    <a:pt x="118409" y="145548"/>
                    <a:pt x="99842" y="149022"/>
                  </a:cubicBezTo>
                  <a:cubicBezTo>
                    <a:pt x="105532" y="140517"/>
                    <a:pt x="108287" y="133330"/>
                    <a:pt x="108167" y="127221"/>
                  </a:cubicBezTo>
                  <a:lnTo>
                    <a:pt x="108167" y="127221"/>
                  </a:lnTo>
                  <a:cubicBezTo>
                    <a:pt x="109246" y="127281"/>
                    <a:pt x="111222" y="127341"/>
                    <a:pt x="113618" y="127341"/>
                  </a:cubicBezTo>
                  <a:cubicBezTo>
                    <a:pt x="119008" y="127341"/>
                    <a:pt x="125716" y="126921"/>
                    <a:pt x="129789" y="125184"/>
                  </a:cubicBezTo>
                  <a:close/>
                  <a:moveTo>
                    <a:pt x="62110" y="19473"/>
                  </a:moveTo>
                  <a:cubicBezTo>
                    <a:pt x="76125" y="19473"/>
                    <a:pt x="89241" y="19653"/>
                    <a:pt x="100142" y="19892"/>
                  </a:cubicBezTo>
                  <a:lnTo>
                    <a:pt x="98405" y="35644"/>
                  </a:lnTo>
                  <a:cubicBezTo>
                    <a:pt x="98345" y="35824"/>
                    <a:pt x="98465" y="36064"/>
                    <a:pt x="98585" y="36243"/>
                  </a:cubicBezTo>
                  <a:cubicBezTo>
                    <a:pt x="98764" y="36423"/>
                    <a:pt x="98944" y="36483"/>
                    <a:pt x="99184" y="36483"/>
                  </a:cubicBezTo>
                  <a:lnTo>
                    <a:pt x="120086" y="35465"/>
                  </a:lnTo>
                  <a:cubicBezTo>
                    <a:pt x="120505" y="35465"/>
                    <a:pt x="120805" y="35165"/>
                    <a:pt x="120865" y="34746"/>
                  </a:cubicBezTo>
                  <a:cubicBezTo>
                    <a:pt x="121284" y="30074"/>
                    <a:pt x="121643" y="25403"/>
                    <a:pt x="121883" y="20671"/>
                  </a:cubicBezTo>
                  <a:cubicBezTo>
                    <a:pt x="126076" y="20911"/>
                    <a:pt x="128711" y="21150"/>
                    <a:pt x="129370" y="21390"/>
                  </a:cubicBezTo>
                  <a:cubicBezTo>
                    <a:pt x="130687" y="23007"/>
                    <a:pt x="132364" y="40795"/>
                    <a:pt x="132843" y="70861"/>
                  </a:cubicBezTo>
                  <a:cubicBezTo>
                    <a:pt x="133263" y="98053"/>
                    <a:pt x="132484" y="119255"/>
                    <a:pt x="130867" y="122789"/>
                  </a:cubicBezTo>
                  <a:cubicBezTo>
                    <a:pt x="128411" y="124705"/>
                    <a:pt x="122302" y="125783"/>
                    <a:pt x="113618" y="125783"/>
                  </a:cubicBezTo>
                  <a:cubicBezTo>
                    <a:pt x="110144" y="125783"/>
                    <a:pt x="107509" y="125604"/>
                    <a:pt x="107449" y="125604"/>
                  </a:cubicBezTo>
                  <a:cubicBezTo>
                    <a:pt x="107209" y="125604"/>
                    <a:pt x="107030" y="125664"/>
                    <a:pt x="106850" y="125843"/>
                  </a:cubicBezTo>
                  <a:cubicBezTo>
                    <a:pt x="106670" y="125963"/>
                    <a:pt x="106610" y="126203"/>
                    <a:pt x="106610" y="126442"/>
                  </a:cubicBezTo>
                  <a:cubicBezTo>
                    <a:pt x="107030" y="132671"/>
                    <a:pt x="104095" y="140158"/>
                    <a:pt x="97746" y="149321"/>
                  </a:cubicBezTo>
                  <a:cubicBezTo>
                    <a:pt x="86846" y="150819"/>
                    <a:pt x="56719" y="151657"/>
                    <a:pt x="32223" y="151657"/>
                  </a:cubicBezTo>
                  <a:cubicBezTo>
                    <a:pt x="14016" y="151657"/>
                    <a:pt x="4612" y="151178"/>
                    <a:pt x="3175" y="150759"/>
                  </a:cubicBezTo>
                  <a:cubicBezTo>
                    <a:pt x="2217" y="148064"/>
                    <a:pt x="1737" y="122968"/>
                    <a:pt x="1917" y="86254"/>
                  </a:cubicBezTo>
                  <a:cubicBezTo>
                    <a:pt x="2097" y="54391"/>
                    <a:pt x="2756" y="24744"/>
                    <a:pt x="3295" y="21929"/>
                  </a:cubicBezTo>
                  <a:cubicBezTo>
                    <a:pt x="3953" y="21510"/>
                    <a:pt x="6768" y="21030"/>
                    <a:pt x="12279" y="20611"/>
                  </a:cubicBezTo>
                  <a:lnTo>
                    <a:pt x="13596" y="38519"/>
                  </a:lnTo>
                  <a:cubicBezTo>
                    <a:pt x="13596" y="38759"/>
                    <a:pt x="13716" y="38998"/>
                    <a:pt x="13896" y="39118"/>
                  </a:cubicBezTo>
                  <a:cubicBezTo>
                    <a:pt x="14075" y="39178"/>
                    <a:pt x="14195" y="39238"/>
                    <a:pt x="14375" y="39238"/>
                  </a:cubicBezTo>
                  <a:lnTo>
                    <a:pt x="14555" y="39238"/>
                  </a:lnTo>
                  <a:lnTo>
                    <a:pt x="34918" y="34446"/>
                  </a:lnTo>
                  <a:cubicBezTo>
                    <a:pt x="35278" y="34387"/>
                    <a:pt x="35577" y="34027"/>
                    <a:pt x="35517" y="33608"/>
                  </a:cubicBezTo>
                  <a:cubicBezTo>
                    <a:pt x="35098" y="28996"/>
                    <a:pt x="34559" y="24384"/>
                    <a:pt x="33960" y="19773"/>
                  </a:cubicBezTo>
                  <a:cubicBezTo>
                    <a:pt x="41626" y="19533"/>
                    <a:pt x="50970" y="19473"/>
                    <a:pt x="62110" y="19473"/>
                  </a:cubicBezTo>
                  <a:close/>
                  <a:moveTo>
                    <a:pt x="29980" y="0"/>
                  </a:moveTo>
                  <a:cubicBezTo>
                    <a:pt x="29949" y="0"/>
                    <a:pt x="29918" y="3"/>
                    <a:pt x="29887" y="8"/>
                  </a:cubicBezTo>
                  <a:cubicBezTo>
                    <a:pt x="23658" y="427"/>
                    <a:pt x="17549" y="1865"/>
                    <a:pt x="11680" y="3182"/>
                  </a:cubicBezTo>
                  <a:cubicBezTo>
                    <a:pt x="11260" y="3242"/>
                    <a:pt x="11021" y="3602"/>
                    <a:pt x="11081" y="4021"/>
                  </a:cubicBezTo>
                  <a:lnTo>
                    <a:pt x="12159" y="19054"/>
                  </a:lnTo>
                  <a:cubicBezTo>
                    <a:pt x="2336" y="19833"/>
                    <a:pt x="2037" y="20851"/>
                    <a:pt x="1857" y="21390"/>
                  </a:cubicBezTo>
                  <a:cubicBezTo>
                    <a:pt x="1139" y="23786"/>
                    <a:pt x="480" y="57565"/>
                    <a:pt x="360" y="87452"/>
                  </a:cubicBezTo>
                  <a:cubicBezTo>
                    <a:pt x="1" y="150519"/>
                    <a:pt x="1558" y="151597"/>
                    <a:pt x="2157" y="152016"/>
                  </a:cubicBezTo>
                  <a:cubicBezTo>
                    <a:pt x="3654" y="152975"/>
                    <a:pt x="19286" y="153154"/>
                    <a:pt x="32223" y="153154"/>
                  </a:cubicBezTo>
                  <a:cubicBezTo>
                    <a:pt x="56959" y="153154"/>
                    <a:pt x="87624" y="152376"/>
                    <a:pt x="98285" y="150819"/>
                  </a:cubicBezTo>
                  <a:cubicBezTo>
                    <a:pt x="123440" y="147285"/>
                    <a:pt x="132125" y="123807"/>
                    <a:pt x="132185" y="123567"/>
                  </a:cubicBezTo>
                  <a:cubicBezTo>
                    <a:pt x="134401" y="119075"/>
                    <a:pt x="134760" y="91944"/>
                    <a:pt x="134341" y="70023"/>
                  </a:cubicBezTo>
                  <a:cubicBezTo>
                    <a:pt x="134101" y="57266"/>
                    <a:pt x="133622" y="45467"/>
                    <a:pt x="133023" y="36543"/>
                  </a:cubicBezTo>
                  <a:cubicBezTo>
                    <a:pt x="131885" y="21030"/>
                    <a:pt x="130747" y="20372"/>
                    <a:pt x="130088" y="20012"/>
                  </a:cubicBezTo>
                  <a:cubicBezTo>
                    <a:pt x="129430" y="19713"/>
                    <a:pt x="126495" y="19353"/>
                    <a:pt x="121943" y="19114"/>
                  </a:cubicBezTo>
                  <a:cubicBezTo>
                    <a:pt x="122182" y="13244"/>
                    <a:pt x="122242" y="7315"/>
                    <a:pt x="122123" y="1505"/>
                  </a:cubicBezTo>
                  <a:cubicBezTo>
                    <a:pt x="122123" y="1086"/>
                    <a:pt x="121823" y="787"/>
                    <a:pt x="121464" y="727"/>
                  </a:cubicBezTo>
                  <a:cubicBezTo>
                    <a:pt x="118409" y="427"/>
                    <a:pt x="115355" y="248"/>
                    <a:pt x="112360" y="248"/>
                  </a:cubicBezTo>
                  <a:cubicBezTo>
                    <a:pt x="109186" y="248"/>
                    <a:pt x="106011" y="367"/>
                    <a:pt x="102957" y="487"/>
                  </a:cubicBezTo>
                  <a:cubicBezTo>
                    <a:pt x="102597" y="487"/>
                    <a:pt x="102238" y="787"/>
                    <a:pt x="102238" y="1206"/>
                  </a:cubicBezTo>
                  <a:lnTo>
                    <a:pt x="100321" y="18335"/>
                  </a:lnTo>
                  <a:cubicBezTo>
                    <a:pt x="87984" y="18036"/>
                    <a:pt x="73909" y="17916"/>
                    <a:pt x="62110" y="17916"/>
                  </a:cubicBezTo>
                  <a:cubicBezTo>
                    <a:pt x="50610" y="17916"/>
                    <a:pt x="41267" y="17976"/>
                    <a:pt x="33720" y="18156"/>
                  </a:cubicBezTo>
                  <a:cubicBezTo>
                    <a:pt x="32882" y="12286"/>
                    <a:pt x="31864" y="6417"/>
                    <a:pt x="30666" y="607"/>
                  </a:cubicBezTo>
                  <a:cubicBezTo>
                    <a:pt x="30611" y="279"/>
                    <a:pt x="30306" y="0"/>
                    <a:pt x="29980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>
              <a:off x="661850" y="1363150"/>
              <a:ext cx="176825" cy="214875"/>
            </a:xfrm>
            <a:custGeom>
              <a:rect b="b" l="l" r="r" t="t"/>
              <a:pathLst>
                <a:path extrusionOk="0" h="8595" w="7073">
                  <a:moveTo>
                    <a:pt x="5935" y="0"/>
                  </a:moveTo>
                  <a:cubicBezTo>
                    <a:pt x="5745" y="0"/>
                    <a:pt x="5552" y="80"/>
                    <a:pt x="5391" y="270"/>
                  </a:cubicBezTo>
                  <a:cubicBezTo>
                    <a:pt x="4073" y="1827"/>
                    <a:pt x="2876" y="3504"/>
                    <a:pt x="1798" y="5241"/>
                  </a:cubicBezTo>
                  <a:cubicBezTo>
                    <a:pt x="1259" y="5960"/>
                    <a:pt x="779" y="6678"/>
                    <a:pt x="300" y="7337"/>
                  </a:cubicBezTo>
                  <a:cubicBezTo>
                    <a:pt x="1" y="7697"/>
                    <a:pt x="61" y="8176"/>
                    <a:pt x="480" y="8415"/>
                  </a:cubicBezTo>
                  <a:cubicBezTo>
                    <a:pt x="600" y="8535"/>
                    <a:pt x="719" y="8595"/>
                    <a:pt x="899" y="8595"/>
                  </a:cubicBezTo>
                  <a:cubicBezTo>
                    <a:pt x="1139" y="8595"/>
                    <a:pt x="1378" y="8475"/>
                    <a:pt x="1558" y="8236"/>
                  </a:cubicBezTo>
                  <a:cubicBezTo>
                    <a:pt x="2037" y="7517"/>
                    <a:pt x="2516" y="6798"/>
                    <a:pt x="3055" y="6079"/>
                  </a:cubicBezTo>
                  <a:cubicBezTo>
                    <a:pt x="4073" y="4402"/>
                    <a:pt x="5271" y="2845"/>
                    <a:pt x="6529" y="1348"/>
                  </a:cubicBezTo>
                  <a:cubicBezTo>
                    <a:pt x="7072" y="760"/>
                    <a:pt x="6521" y="0"/>
                    <a:pt x="5935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>
              <a:off x="828050" y="1392275"/>
              <a:ext cx="82400" cy="125875"/>
            </a:xfrm>
            <a:custGeom>
              <a:rect b="b" l="l" r="r" t="t"/>
              <a:pathLst>
                <a:path extrusionOk="0" h="5035" w="3296">
                  <a:moveTo>
                    <a:pt x="2418" y="1"/>
                  </a:moveTo>
                  <a:cubicBezTo>
                    <a:pt x="2156" y="1"/>
                    <a:pt x="1895" y="147"/>
                    <a:pt x="1738" y="422"/>
                  </a:cubicBezTo>
                  <a:cubicBezTo>
                    <a:pt x="1079" y="1560"/>
                    <a:pt x="540" y="2818"/>
                    <a:pt x="121" y="4076"/>
                  </a:cubicBezTo>
                  <a:cubicBezTo>
                    <a:pt x="1" y="4495"/>
                    <a:pt x="181" y="4914"/>
                    <a:pt x="600" y="5034"/>
                  </a:cubicBezTo>
                  <a:lnTo>
                    <a:pt x="899" y="5034"/>
                  </a:lnTo>
                  <a:cubicBezTo>
                    <a:pt x="1199" y="5034"/>
                    <a:pt x="1498" y="4855"/>
                    <a:pt x="1618" y="4495"/>
                  </a:cubicBezTo>
                  <a:cubicBezTo>
                    <a:pt x="1977" y="3357"/>
                    <a:pt x="2516" y="2219"/>
                    <a:pt x="3115" y="1141"/>
                  </a:cubicBezTo>
                  <a:cubicBezTo>
                    <a:pt x="3295" y="782"/>
                    <a:pt x="3175" y="303"/>
                    <a:pt x="2816" y="123"/>
                  </a:cubicBezTo>
                  <a:cubicBezTo>
                    <a:pt x="2693" y="41"/>
                    <a:pt x="2555" y="1"/>
                    <a:pt x="2418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>
              <a:off x="2918325" y="1023825"/>
              <a:ext cx="128100" cy="117000"/>
            </a:xfrm>
            <a:custGeom>
              <a:rect b="b" l="l" r="r" t="t"/>
              <a:pathLst>
                <a:path extrusionOk="0" h="4680" w="5124">
                  <a:moveTo>
                    <a:pt x="4000" y="0"/>
                  </a:moveTo>
                  <a:cubicBezTo>
                    <a:pt x="3870" y="0"/>
                    <a:pt x="3732" y="39"/>
                    <a:pt x="3594" y="127"/>
                  </a:cubicBezTo>
                  <a:cubicBezTo>
                    <a:pt x="2157" y="966"/>
                    <a:pt x="1019" y="2104"/>
                    <a:pt x="180" y="3541"/>
                  </a:cubicBezTo>
                  <a:cubicBezTo>
                    <a:pt x="1" y="3901"/>
                    <a:pt x="120" y="4380"/>
                    <a:pt x="540" y="4559"/>
                  </a:cubicBezTo>
                  <a:cubicBezTo>
                    <a:pt x="600" y="4619"/>
                    <a:pt x="719" y="4679"/>
                    <a:pt x="839" y="4679"/>
                  </a:cubicBezTo>
                  <a:cubicBezTo>
                    <a:pt x="1139" y="4679"/>
                    <a:pt x="1438" y="4499"/>
                    <a:pt x="1558" y="4200"/>
                  </a:cubicBezTo>
                  <a:cubicBezTo>
                    <a:pt x="2217" y="3062"/>
                    <a:pt x="3235" y="2104"/>
                    <a:pt x="4373" y="1445"/>
                  </a:cubicBezTo>
                  <a:cubicBezTo>
                    <a:pt x="5124" y="994"/>
                    <a:pt x="4661" y="0"/>
                    <a:pt x="4000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>
              <a:off x="2873850" y="1004425"/>
              <a:ext cx="264600" cy="281700"/>
            </a:xfrm>
            <a:custGeom>
              <a:rect b="b" l="l" r="r" t="t"/>
              <a:pathLst>
                <a:path extrusionOk="0" h="11268" w="10584">
                  <a:moveTo>
                    <a:pt x="9637" y="0"/>
                  </a:moveTo>
                  <a:cubicBezTo>
                    <a:pt x="9384" y="0"/>
                    <a:pt x="9143" y="132"/>
                    <a:pt x="9027" y="364"/>
                  </a:cubicBezTo>
                  <a:cubicBezTo>
                    <a:pt x="7290" y="3179"/>
                    <a:pt x="5134" y="5395"/>
                    <a:pt x="2798" y="7671"/>
                  </a:cubicBezTo>
                  <a:lnTo>
                    <a:pt x="582" y="9947"/>
                  </a:lnTo>
                  <a:cubicBezTo>
                    <a:pt x="1" y="10354"/>
                    <a:pt x="378" y="11267"/>
                    <a:pt x="1057" y="11267"/>
                  </a:cubicBezTo>
                  <a:cubicBezTo>
                    <a:pt x="1078" y="11267"/>
                    <a:pt x="1099" y="11267"/>
                    <a:pt x="1121" y="11265"/>
                  </a:cubicBezTo>
                  <a:cubicBezTo>
                    <a:pt x="1301" y="11265"/>
                    <a:pt x="1540" y="11205"/>
                    <a:pt x="1660" y="11025"/>
                  </a:cubicBezTo>
                  <a:lnTo>
                    <a:pt x="3936" y="8809"/>
                  </a:lnTo>
                  <a:cubicBezTo>
                    <a:pt x="6332" y="6533"/>
                    <a:pt x="8548" y="3958"/>
                    <a:pt x="10344" y="1203"/>
                  </a:cubicBezTo>
                  <a:cubicBezTo>
                    <a:pt x="10584" y="784"/>
                    <a:pt x="10464" y="304"/>
                    <a:pt x="10045" y="125"/>
                  </a:cubicBezTo>
                  <a:cubicBezTo>
                    <a:pt x="9918" y="40"/>
                    <a:pt x="9775" y="0"/>
                    <a:pt x="9637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0" name="Google Shape;2410;p22"/>
            <p:cNvSpPr/>
            <p:nvPr/>
          </p:nvSpPr>
          <p:spPr>
            <a:xfrm>
              <a:off x="1167950" y="1452300"/>
              <a:ext cx="117125" cy="115250"/>
            </a:xfrm>
            <a:custGeom>
              <a:rect b="b" l="l" r="r" t="t"/>
              <a:pathLst>
                <a:path extrusionOk="0" h="4610" w="4685">
                  <a:moveTo>
                    <a:pt x="3587" y="0"/>
                  </a:moveTo>
                  <a:cubicBezTo>
                    <a:pt x="3409" y="0"/>
                    <a:pt x="3222" y="70"/>
                    <a:pt x="3055" y="237"/>
                  </a:cubicBezTo>
                  <a:cubicBezTo>
                    <a:pt x="2037" y="1196"/>
                    <a:pt x="1079" y="2274"/>
                    <a:pt x="240" y="3412"/>
                  </a:cubicBezTo>
                  <a:cubicBezTo>
                    <a:pt x="1" y="3771"/>
                    <a:pt x="61" y="4250"/>
                    <a:pt x="420" y="4490"/>
                  </a:cubicBezTo>
                  <a:cubicBezTo>
                    <a:pt x="540" y="4550"/>
                    <a:pt x="719" y="4610"/>
                    <a:pt x="899" y="4610"/>
                  </a:cubicBezTo>
                  <a:cubicBezTo>
                    <a:pt x="1139" y="4610"/>
                    <a:pt x="1378" y="4490"/>
                    <a:pt x="1498" y="4310"/>
                  </a:cubicBezTo>
                  <a:cubicBezTo>
                    <a:pt x="2277" y="3232"/>
                    <a:pt x="3175" y="2214"/>
                    <a:pt x="4133" y="1316"/>
                  </a:cubicBezTo>
                  <a:cubicBezTo>
                    <a:pt x="4685" y="764"/>
                    <a:pt x="4178" y="0"/>
                    <a:pt x="3587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>
              <a:off x="1167950" y="1470050"/>
              <a:ext cx="263900" cy="292150"/>
            </a:xfrm>
            <a:custGeom>
              <a:rect b="b" l="l" r="r" t="t"/>
              <a:pathLst>
                <a:path extrusionOk="0" h="11686" w="10556">
                  <a:moveTo>
                    <a:pt x="9421" y="1"/>
                  </a:moveTo>
                  <a:cubicBezTo>
                    <a:pt x="9261" y="1"/>
                    <a:pt x="9090" y="56"/>
                    <a:pt x="8925" y="186"/>
                  </a:cubicBezTo>
                  <a:lnTo>
                    <a:pt x="8985" y="186"/>
                  </a:lnTo>
                  <a:cubicBezTo>
                    <a:pt x="6230" y="2342"/>
                    <a:pt x="3894" y="5577"/>
                    <a:pt x="1797" y="8452"/>
                  </a:cubicBezTo>
                  <a:cubicBezTo>
                    <a:pt x="1258" y="9110"/>
                    <a:pt x="779" y="9829"/>
                    <a:pt x="300" y="10428"/>
                  </a:cubicBezTo>
                  <a:cubicBezTo>
                    <a:pt x="1" y="10787"/>
                    <a:pt x="61" y="11267"/>
                    <a:pt x="420" y="11566"/>
                  </a:cubicBezTo>
                  <a:cubicBezTo>
                    <a:pt x="540" y="11626"/>
                    <a:pt x="719" y="11686"/>
                    <a:pt x="899" y="11686"/>
                  </a:cubicBezTo>
                  <a:cubicBezTo>
                    <a:pt x="1139" y="11686"/>
                    <a:pt x="1378" y="11566"/>
                    <a:pt x="1498" y="11386"/>
                  </a:cubicBezTo>
                  <a:cubicBezTo>
                    <a:pt x="1977" y="10727"/>
                    <a:pt x="2516" y="10069"/>
                    <a:pt x="2995" y="9350"/>
                  </a:cubicBezTo>
                  <a:cubicBezTo>
                    <a:pt x="5032" y="6595"/>
                    <a:pt x="7367" y="3421"/>
                    <a:pt x="9883" y="1444"/>
                  </a:cubicBezTo>
                  <a:cubicBezTo>
                    <a:pt x="10556" y="915"/>
                    <a:pt x="10072" y="1"/>
                    <a:pt x="9421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>
              <a:off x="1215875" y="1704375"/>
              <a:ext cx="148100" cy="135700"/>
            </a:xfrm>
            <a:custGeom>
              <a:rect b="b" l="l" r="r" t="t"/>
              <a:pathLst>
                <a:path extrusionOk="0" h="5428" w="5924">
                  <a:moveTo>
                    <a:pt x="4852" y="0"/>
                  </a:moveTo>
                  <a:cubicBezTo>
                    <a:pt x="4739" y="0"/>
                    <a:pt x="4618" y="30"/>
                    <a:pt x="4492" y="97"/>
                  </a:cubicBezTo>
                  <a:cubicBezTo>
                    <a:pt x="3474" y="576"/>
                    <a:pt x="2635" y="1354"/>
                    <a:pt x="2037" y="2313"/>
                  </a:cubicBezTo>
                  <a:cubicBezTo>
                    <a:pt x="1617" y="2972"/>
                    <a:pt x="1078" y="3511"/>
                    <a:pt x="479" y="3990"/>
                  </a:cubicBezTo>
                  <a:cubicBezTo>
                    <a:pt x="60" y="4229"/>
                    <a:pt x="0" y="4768"/>
                    <a:pt x="300" y="5128"/>
                  </a:cubicBezTo>
                  <a:cubicBezTo>
                    <a:pt x="419" y="5307"/>
                    <a:pt x="659" y="5427"/>
                    <a:pt x="899" y="5427"/>
                  </a:cubicBezTo>
                  <a:cubicBezTo>
                    <a:pt x="1078" y="5427"/>
                    <a:pt x="1198" y="5367"/>
                    <a:pt x="1378" y="5307"/>
                  </a:cubicBezTo>
                  <a:cubicBezTo>
                    <a:pt x="2096" y="4768"/>
                    <a:pt x="2755" y="4050"/>
                    <a:pt x="3294" y="3271"/>
                  </a:cubicBezTo>
                  <a:cubicBezTo>
                    <a:pt x="3714" y="2552"/>
                    <a:pt x="4372" y="1953"/>
                    <a:pt x="5151" y="1474"/>
                  </a:cubicBezTo>
                  <a:cubicBezTo>
                    <a:pt x="5924" y="1114"/>
                    <a:pt x="5545" y="0"/>
                    <a:pt x="4852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>
              <a:off x="389350" y="4406625"/>
              <a:ext cx="113825" cy="116650"/>
            </a:xfrm>
            <a:custGeom>
              <a:rect b="b" l="l" r="r" t="t"/>
              <a:pathLst>
                <a:path extrusionOk="0" h="4666" w="4553">
                  <a:moveTo>
                    <a:pt x="3619" y="0"/>
                  </a:moveTo>
                  <a:cubicBezTo>
                    <a:pt x="3455" y="0"/>
                    <a:pt x="3295" y="53"/>
                    <a:pt x="3175" y="174"/>
                  </a:cubicBezTo>
                  <a:cubicBezTo>
                    <a:pt x="1977" y="1072"/>
                    <a:pt x="958" y="2210"/>
                    <a:pt x="240" y="3528"/>
                  </a:cubicBezTo>
                  <a:cubicBezTo>
                    <a:pt x="0" y="3887"/>
                    <a:pt x="120" y="4366"/>
                    <a:pt x="539" y="4606"/>
                  </a:cubicBezTo>
                  <a:cubicBezTo>
                    <a:pt x="659" y="4665"/>
                    <a:pt x="779" y="4665"/>
                    <a:pt x="899" y="4665"/>
                  </a:cubicBezTo>
                  <a:cubicBezTo>
                    <a:pt x="1198" y="4665"/>
                    <a:pt x="1438" y="4546"/>
                    <a:pt x="1617" y="4306"/>
                  </a:cubicBezTo>
                  <a:cubicBezTo>
                    <a:pt x="2216" y="3168"/>
                    <a:pt x="3115" y="2210"/>
                    <a:pt x="4133" y="1431"/>
                  </a:cubicBezTo>
                  <a:cubicBezTo>
                    <a:pt x="4492" y="1192"/>
                    <a:pt x="4552" y="653"/>
                    <a:pt x="4253" y="293"/>
                  </a:cubicBezTo>
                  <a:cubicBezTo>
                    <a:pt x="4110" y="115"/>
                    <a:pt x="3860" y="0"/>
                    <a:pt x="3619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>
              <a:off x="492550" y="4329350"/>
              <a:ext cx="199750" cy="224250"/>
            </a:xfrm>
            <a:custGeom>
              <a:rect b="b" l="l" r="r" t="t"/>
              <a:pathLst>
                <a:path extrusionOk="0" h="8970" w="7990">
                  <a:moveTo>
                    <a:pt x="6914" y="0"/>
                  </a:moveTo>
                  <a:cubicBezTo>
                    <a:pt x="6726" y="0"/>
                    <a:pt x="6529" y="80"/>
                    <a:pt x="6353" y="270"/>
                  </a:cubicBezTo>
                  <a:cubicBezTo>
                    <a:pt x="4856" y="1827"/>
                    <a:pt x="3539" y="3564"/>
                    <a:pt x="2281" y="5301"/>
                  </a:cubicBezTo>
                  <a:cubicBezTo>
                    <a:pt x="1682" y="6139"/>
                    <a:pt x="1083" y="6918"/>
                    <a:pt x="484" y="7697"/>
                  </a:cubicBezTo>
                  <a:cubicBezTo>
                    <a:pt x="0" y="8268"/>
                    <a:pt x="518" y="8969"/>
                    <a:pt x="1088" y="8969"/>
                  </a:cubicBezTo>
                  <a:cubicBezTo>
                    <a:pt x="1294" y="8969"/>
                    <a:pt x="1507" y="8878"/>
                    <a:pt x="1682" y="8655"/>
                  </a:cubicBezTo>
                  <a:cubicBezTo>
                    <a:pt x="2281" y="7876"/>
                    <a:pt x="2880" y="7038"/>
                    <a:pt x="3479" y="6259"/>
                  </a:cubicBezTo>
                  <a:cubicBezTo>
                    <a:pt x="4736" y="4522"/>
                    <a:pt x="6054" y="2905"/>
                    <a:pt x="7491" y="1348"/>
                  </a:cubicBezTo>
                  <a:cubicBezTo>
                    <a:pt x="7989" y="760"/>
                    <a:pt x="7495" y="0"/>
                    <a:pt x="6914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5" name="Google Shape;2415;p22"/>
          <p:cNvGrpSpPr/>
          <p:nvPr/>
        </p:nvGrpSpPr>
        <p:grpSpPr>
          <a:xfrm rot="-336219">
            <a:off x="6463397" y="2499581"/>
            <a:ext cx="2170616" cy="3093492"/>
            <a:chOff x="1807625" y="1752225"/>
            <a:chExt cx="1394425" cy="2069575"/>
          </a:xfrm>
        </p:grpSpPr>
        <p:sp>
          <p:nvSpPr>
            <p:cNvPr id="2416" name="Google Shape;2416;p22"/>
            <p:cNvSpPr/>
            <p:nvPr/>
          </p:nvSpPr>
          <p:spPr>
            <a:xfrm>
              <a:off x="2461250" y="3652725"/>
              <a:ext cx="64100" cy="54325"/>
            </a:xfrm>
            <a:custGeom>
              <a:rect b="b" l="l" r="r" t="t"/>
              <a:pathLst>
                <a:path extrusionOk="0" h="2173" w="2564">
                  <a:moveTo>
                    <a:pt x="1446" y="1"/>
                  </a:moveTo>
                  <a:cubicBezTo>
                    <a:pt x="1141" y="1"/>
                    <a:pt x="846" y="134"/>
                    <a:pt x="616" y="364"/>
                  </a:cubicBezTo>
                  <a:cubicBezTo>
                    <a:pt x="513" y="467"/>
                    <a:pt x="308" y="467"/>
                    <a:pt x="206" y="467"/>
                  </a:cubicBezTo>
                  <a:cubicBezTo>
                    <a:pt x="1" y="877"/>
                    <a:pt x="1" y="1287"/>
                    <a:pt x="206" y="1595"/>
                  </a:cubicBezTo>
                  <a:cubicBezTo>
                    <a:pt x="469" y="1989"/>
                    <a:pt x="858" y="2173"/>
                    <a:pt x="1266" y="2173"/>
                  </a:cubicBezTo>
                  <a:cubicBezTo>
                    <a:pt x="1494" y="2173"/>
                    <a:pt x="1728" y="2115"/>
                    <a:pt x="1949" y="2005"/>
                  </a:cubicBezTo>
                  <a:cubicBezTo>
                    <a:pt x="2461" y="1595"/>
                    <a:pt x="2564" y="774"/>
                    <a:pt x="2154" y="262"/>
                  </a:cubicBezTo>
                  <a:cubicBezTo>
                    <a:pt x="1929" y="82"/>
                    <a:pt x="1685" y="1"/>
                    <a:pt x="1446" y="1"/>
                  </a:cubicBezTo>
                  <a:close/>
                </a:path>
              </a:pathLst>
            </a:custGeom>
            <a:solidFill>
              <a:srgbClr val="FFAB4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>
              <a:off x="1807625" y="1752225"/>
              <a:ext cx="1394425" cy="2069575"/>
            </a:xfrm>
            <a:custGeom>
              <a:rect b="b" l="l" r="r" t="t"/>
              <a:pathLst>
                <a:path extrusionOk="0" h="82783" w="55777">
                  <a:moveTo>
                    <a:pt x="15177" y="930"/>
                  </a:moveTo>
                  <a:cubicBezTo>
                    <a:pt x="19343" y="930"/>
                    <a:pt x="23467" y="1396"/>
                    <a:pt x="25838" y="1436"/>
                  </a:cubicBezTo>
                  <a:cubicBezTo>
                    <a:pt x="31523" y="1514"/>
                    <a:pt x="37267" y="1710"/>
                    <a:pt x="42980" y="1710"/>
                  </a:cubicBezTo>
                  <a:cubicBezTo>
                    <a:pt x="44789" y="1710"/>
                    <a:pt x="46595" y="1690"/>
                    <a:pt x="48395" y="1641"/>
                  </a:cubicBezTo>
                  <a:lnTo>
                    <a:pt x="48600" y="1641"/>
                  </a:lnTo>
                  <a:cubicBezTo>
                    <a:pt x="50548" y="1743"/>
                    <a:pt x="52291" y="2666"/>
                    <a:pt x="53419" y="4101"/>
                  </a:cubicBezTo>
                  <a:cubicBezTo>
                    <a:pt x="52033" y="3178"/>
                    <a:pt x="50398" y="2753"/>
                    <a:pt x="48663" y="2753"/>
                  </a:cubicBezTo>
                  <a:cubicBezTo>
                    <a:pt x="48472" y="2753"/>
                    <a:pt x="48280" y="2758"/>
                    <a:pt x="48087" y="2769"/>
                  </a:cubicBezTo>
                  <a:cubicBezTo>
                    <a:pt x="47779" y="2871"/>
                    <a:pt x="47779" y="3384"/>
                    <a:pt x="48087" y="3384"/>
                  </a:cubicBezTo>
                  <a:cubicBezTo>
                    <a:pt x="49933" y="3486"/>
                    <a:pt x="51676" y="3896"/>
                    <a:pt x="53214" y="4717"/>
                  </a:cubicBezTo>
                  <a:cubicBezTo>
                    <a:pt x="53268" y="4744"/>
                    <a:pt x="53323" y="4757"/>
                    <a:pt x="53376" y="4757"/>
                  </a:cubicBezTo>
                  <a:cubicBezTo>
                    <a:pt x="53521" y="4757"/>
                    <a:pt x="53651" y="4662"/>
                    <a:pt x="53726" y="4512"/>
                  </a:cubicBezTo>
                  <a:cubicBezTo>
                    <a:pt x="54034" y="5024"/>
                    <a:pt x="54341" y="5742"/>
                    <a:pt x="54444" y="6460"/>
                  </a:cubicBezTo>
                  <a:cubicBezTo>
                    <a:pt x="54341" y="6562"/>
                    <a:pt x="54239" y="6767"/>
                    <a:pt x="54341" y="6972"/>
                  </a:cubicBezTo>
                  <a:cubicBezTo>
                    <a:pt x="54034" y="19173"/>
                    <a:pt x="53931" y="31374"/>
                    <a:pt x="53624" y="43678"/>
                  </a:cubicBezTo>
                  <a:cubicBezTo>
                    <a:pt x="53521" y="49419"/>
                    <a:pt x="53316" y="55161"/>
                    <a:pt x="53214" y="61005"/>
                  </a:cubicBezTo>
                  <a:cubicBezTo>
                    <a:pt x="53010" y="65081"/>
                    <a:pt x="54730" y="81205"/>
                    <a:pt x="48312" y="81205"/>
                  </a:cubicBezTo>
                  <a:cubicBezTo>
                    <a:pt x="48271" y="81205"/>
                    <a:pt x="48231" y="81204"/>
                    <a:pt x="48190" y="81203"/>
                  </a:cubicBezTo>
                  <a:lnTo>
                    <a:pt x="48087" y="81203"/>
                  </a:lnTo>
                  <a:cubicBezTo>
                    <a:pt x="40807" y="81203"/>
                    <a:pt x="33630" y="81408"/>
                    <a:pt x="26351" y="81408"/>
                  </a:cubicBezTo>
                  <a:lnTo>
                    <a:pt x="15893" y="81511"/>
                  </a:lnTo>
                  <a:cubicBezTo>
                    <a:pt x="14539" y="81511"/>
                    <a:pt x="12526" y="81701"/>
                    <a:pt x="10448" y="81701"/>
                  </a:cubicBezTo>
                  <a:cubicBezTo>
                    <a:pt x="6230" y="81701"/>
                    <a:pt x="1743" y="80918"/>
                    <a:pt x="1949" y="76179"/>
                  </a:cubicBezTo>
                  <a:cubicBezTo>
                    <a:pt x="1949" y="75974"/>
                    <a:pt x="1846" y="75872"/>
                    <a:pt x="1641" y="75872"/>
                  </a:cubicBezTo>
                  <a:cubicBezTo>
                    <a:pt x="2359" y="64696"/>
                    <a:pt x="1846" y="53315"/>
                    <a:pt x="1846" y="42140"/>
                  </a:cubicBezTo>
                  <a:cubicBezTo>
                    <a:pt x="1846" y="30861"/>
                    <a:pt x="1846" y="19583"/>
                    <a:pt x="1846" y="8203"/>
                  </a:cubicBezTo>
                  <a:cubicBezTo>
                    <a:pt x="1846" y="8203"/>
                    <a:pt x="1846" y="8100"/>
                    <a:pt x="1846" y="8100"/>
                  </a:cubicBezTo>
                  <a:cubicBezTo>
                    <a:pt x="1783" y="2115"/>
                    <a:pt x="8535" y="930"/>
                    <a:pt x="15177" y="930"/>
                  </a:cubicBezTo>
                  <a:close/>
                  <a:moveTo>
                    <a:pt x="13637" y="103"/>
                  </a:moveTo>
                  <a:cubicBezTo>
                    <a:pt x="8716" y="103"/>
                    <a:pt x="1" y="820"/>
                    <a:pt x="1129" y="7690"/>
                  </a:cubicBezTo>
                  <a:cubicBezTo>
                    <a:pt x="923" y="7792"/>
                    <a:pt x="718" y="7998"/>
                    <a:pt x="718" y="8203"/>
                  </a:cubicBezTo>
                  <a:lnTo>
                    <a:pt x="718" y="42140"/>
                  </a:lnTo>
                  <a:cubicBezTo>
                    <a:pt x="718" y="53213"/>
                    <a:pt x="308" y="64491"/>
                    <a:pt x="923" y="75564"/>
                  </a:cubicBezTo>
                  <a:cubicBezTo>
                    <a:pt x="308" y="76692"/>
                    <a:pt x="411" y="78230"/>
                    <a:pt x="1334" y="79255"/>
                  </a:cubicBezTo>
                  <a:cubicBezTo>
                    <a:pt x="2336" y="82347"/>
                    <a:pt x="7969" y="82783"/>
                    <a:pt x="11740" y="82783"/>
                  </a:cubicBezTo>
                  <a:cubicBezTo>
                    <a:pt x="12596" y="82783"/>
                    <a:pt x="13356" y="82760"/>
                    <a:pt x="13945" y="82741"/>
                  </a:cubicBezTo>
                  <a:cubicBezTo>
                    <a:pt x="25531" y="82741"/>
                    <a:pt x="37014" y="82741"/>
                    <a:pt x="48497" y="82536"/>
                  </a:cubicBezTo>
                  <a:cubicBezTo>
                    <a:pt x="48805" y="82536"/>
                    <a:pt x="49010" y="82331"/>
                    <a:pt x="49112" y="82126"/>
                  </a:cubicBezTo>
                  <a:cubicBezTo>
                    <a:pt x="51881" y="82126"/>
                    <a:pt x="53214" y="79870"/>
                    <a:pt x="53726" y="77102"/>
                  </a:cubicBezTo>
                  <a:cubicBezTo>
                    <a:pt x="55059" y="69822"/>
                    <a:pt x="54136" y="61620"/>
                    <a:pt x="54341" y="54238"/>
                  </a:cubicBezTo>
                  <a:cubicBezTo>
                    <a:pt x="54751" y="38449"/>
                    <a:pt x="55264" y="22762"/>
                    <a:pt x="55572" y="6972"/>
                  </a:cubicBezTo>
                  <a:cubicBezTo>
                    <a:pt x="55572" y="6870"/>
                    <a:pt x="55572" y="6767"/>
                    <a:pt x="55572" y="6665"/>
                  </a:cubicBezTo>
                  <a:cubicBezTo>
                    <a:pt x="55674" y="6562"/>
                    <a:pt x="55777" y="6357"/>
                    <a:pt x="55777" y="6152"/>
                  </a:cubicBezTo>
                  <a:cubicBezTo>
                    <a:pt x="55285" y="3004"/>
                    <a:pt x="52528" y="706"/>
                    <a:pt x="49316" y="706"/>
                  </a:cubicBezTo>
                  <a:cubicBezTo>
                    <a:pt x="49181" y="706"/>
                    <a:pt x="49044" y="710"/>
                    <a:pt x="48907" y="718"/>
                  </a:cubicBezTo>
                  <a:cubicBezTo>
                    <a:pt x="48805" y="615"/>
                    <a:pt x="48702" y="513"/>
                    <a:pt x="48497" y="513"/>
                  </a:cubicBezTo>
                  <a:cubicBezTo>
                    <a:pt x="37014" y="0"/>
                    <a:pt x="25223" y="205"/>
                    <a:pt x="13637" y="103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>
              <a:off x="2384350" y="1836675"/>
              <a:ext cx="266600" cy="37100"/>
            </a:xfrm>
            <a:custGeom>
              <a:rect b="b" l="l" r="r" t="t"/>
              <a:pathLst>
                <a:path extrusionOk="0" h="1484" w="10664">
                  <a:moveTo>
                    <a:pt x="4676" y="1"/>
                  </a:moveTo>
                  <a:cubicBezTo>
                    <a:pt x="3288" y="1"/>
                    <a:pt x="1901" y="76"/>
                    <a:pt x="513" y="211"/>
                  </a:cubicBezTo>
                  <a:cubicBezTo>
                    <a:pt x="206" y="211"/>
                    <a:pt x="1" y="928"/>
                    <a:pt x="411" y="928"/>
                  </a:cubicBezTo>
                  <a:cubicBezTo>
                    <a:pt x="2571" y="1277"/>
                    <a:pt x="4730" y="1483"/>
                    <a:pt x="6890" y="1483"/>
                  </a:cubicBezTo>
                  <a:cubicBezTo>
                    <a:pt x="7909" y="1483"/>
                    <a:pt x="8927" y="1437"/>
                    <a:pt x="9946" y="1339"/>
                  </a:cubicBezTo>
                  <a:cubicBezTo>
                    <a:pt x="10356" y="1339"/>
                    <a:pt x="10664" y="518"/>
                    <a:pt x="10049" y="416"/>
                  </a:cubicBezTo>
                  <a:cubicBezTo>
                    <a:pt x="8258" y="127"/>
                    <a:pt x="6467" y="1"/>
                    <a:pt x="4676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>
              <a:off x="2435625" y="3627650"/>
              <a:ext cx="117925" cy="102925"/>
            </a:xfrm>
            <a:custGeom>
              <a:rect b="b" l="l" r="r" t="t"/>
              <a:pathLst>
                <a:path extrusionOk="0" h="4117" w="4717">
                  <a:moveTo>
                    <a:pt x="2472" y="969"/>
                  </a:moveTo>
                  <a:cubicBezTo>
                    <a:pt x="2752" y="969"/>
                    <a:pt x="3039" y="1071"/>
                    <a:pt x="3281" y="1265"/>
                  </a:cubicBezTo>
                  <a:cubicBezTo>
                    <a:pt x="3691" y="1777"/>
                    <a:pt x="3589" y="2598"/>
                    <a:pt x="2974" y="3008"/>
                  </a:cubicBezTo>
                  <a:cubicBezTo>
                    <a:pt x="2790" y="3118"/>
                    <a:pt x="2566" y="3176"/>
                    <a:pt x="2336" y="3176"/>
                  </a:cubicBezTo>
                  <a:cubicBezTo>
                    <a:pt x="1925" y="3176"/>
                    <a:pt x="1494" y="2992"/>
                    <a:pt x="1231" y="2598"/>
                  </a:cubicBezTo>
                  <a:cubicBezTo>
                    <a:pt x="1128" y="2290"/>
                    <a:pt x="1128" y="1880"/>
                    <a:pt x="1231" y="1470"/>
                  </a:cubicBezTo>
                  <a:cubicBezTo>
                    <a:pt x="1436" y="1470"/>
                    <a:pt x="1538" y="1470"/>
                    <a:pt x="1641" y="1367"/>
                  </a:cubicBezTo>
                  <a:cubicBezTo>
                    <a:pt x="1857" y="1097"/>
                    <a:pt x="2160" y="969"/>
                    <a:pt x="2472" y="969"/>
                  </a:cubicBezTo>
                  <a:close/>
                  <a:moveTo>
                    <a:pt x="2513" y="0"/>
                  </a:moveTo>
                  <a:cubicBezTo>
                    <a:pt x="1911" y="0"/>
                    <a:pt x="1322" y="285"/>
                    <a:pt x="923" y="855"/>
                  </a:cubicBezTo>
                  <a:cubicBezTo>
                    <a:pt x="205" y="1367"/>
                    <a:pt x="0" y="2393"/>
                    <a:pt x="411" y="3110"/>
                  </a:cubicBezTo>
                  <a:cubicBezTo>
                    <a:pt x="862" y="3756"/>
                    <a:pt x="1598" y="4117"/>
                    <a:pt x="2337" y="4117"/>
                  </a:cubicBezTo>
                  <a:cubicBezTo>
                    <a:pt x="2773" y="4117"/>
                    <a:pt x="3209" y="3991"/>
                    <a:pt x="3589" y="3725"/>
                  </a:cubicBezTo>
                  <a:cubicBezTo>
                    <a:pt x="4614" y="3008"/>
                    <a:pt x="4717" y="1470"/>
                    <a:pt x="3897" y="547"/>
                  </a:cubicBezTo>
                  <a:cubicBezTo>
                    <a:pt x="3486" y="183"/>
                    <a:pt x="2995" y="0"/>
                    <a:pt x="25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>
              <a:off x="1907600" y="1973325"/>
              <a:ext cx="1191925" cy="1601025"/>
            </a:xfrm>
            <a:custGeom>
              <a:rect b="b" l="l" r="r" t="t"/>
              <a:pathLst>
                <a:path extrusionOk="0" h="64041" w="47677">
                  <a:moveTo>
                    <a:pt x="15424" y="0"/>
                  </a:moveTo>
                  <a:cubicBezTo>
                    <a:pt x="10591" y="0"/>
                    <a:pt x="5757" y="47"/>
                    <a:pt x="923" y="179"/>
                  </a:cubicBezTo>
                  <a:cubicBezTo>
                    <a:pt x="513" y="179"/>
                    <a:pt x="308" y="589"/>
                    <a:pt x="616" y="794"/>
                  </a:cubicBezTo>
                  <a:cubicBezTo>
                    <a:pt x="574" y="780"/>
                    <a:pt x="533" y="774"/>
                    <a:pt x="493" y="774"/>
                  </a:cubicBezTo>
                  <a:cubicBezTo>
                    <a:pt x="231" y="774"/>
                    <a:pt x="0" y="1040"/>
                    <a:pt x="0" y="1307"/>
                  </a:cubicBezTo>
                  <a:cubicBezTo>
                    <a:pt x="0" y="11560"/>
                    <a:pt x="205" y="21915"/>
                    <a:pt x="410" y="32168"/>
                  </a:cubicBezTo>
                  <a:cubicBezTo>
                    <a:pt x="616" y="42523"/>
                    <a:pt x="205" y="52879"/>
                    <a:pt x="1333" y="63029"/>
                  </a:cubicBezTo>
                  <a:cubicBezTo>
                    <a:pt x="1333" y="63132"/>
                    <a:pt x="1333" y="63234"/>
                    <a:pt x="1436" y="63337"/>
                  </a:cubicBezTo>
                  <a:cubicBezTo>
                    <a:pt x="1333" y="63542"/>
                    <a:pt x="1538" y="63952"/>
                    <a:pt x="1846" y="63952"/>
                  </a:cubicBezTo>
                  <a:cubicBezTo>
                    <a:pt x="4944" y="64017"/>
                    <a:pt x="8043" y="64041"/>
                    <a:pt x="11141" y="64041"/>
                  </a:cubicBezTo>
                  <a:cubicBezTo>
                    <a:pt x="19606" y="64041"/>
                    <a:pt x="28071" y="63863"/>
                    <a:pt x="36536" y="63863"/>
                  </a:cubicBezTo>
                  <a:cubicBezTo>
                    <a:pt x="39634" y="63863"/>
                    <a:pt x="42733" y="63887"/>
                    <a:pt x="45831" y="63952"/>
                  </a:cubicBezTo>
                  <a:cubicBezTo>
                    <a:pt x="46446" y="63747"/>
                    <a:pt x="46446" y="62824"/>
                    <a:pt x="45831" y="62619"/>
                  </a:cubicBezTo>
                  <a:cubicBezTo>
                    <a:pt x="38367" y="62460"/>
                    <a:pt x="30793" y="62247"/>
                    <a:pt x="23223" y="62247"/>
                  </a:cubicBezTo>
                  <a:cubicBezTo>
                    <a:pt x="16131" y="62247"/>
                    <a:pt x="9043" y="62434"/>
                    <a:pt x="2051" y="63029"/>
                  </a:cubicBezTo>
                  <a:cubicBezTo>
                    <a:pt x="2666" y="52776"/>
                    <a:pt x="1641" y="42421"/>
                    <a:pt x="1436" y="32270"/>
                  </a:cubicBezTo>
                  <a:cubicBezTo>
                    <a:pt x="1231" y="22120"/>
                    <a:pt x="1231" y="11662"/>
                    <a:pt x="1026" y="1409"/>
                  </a:cubicBezTo>
                  <a:cubicBezTo>
                    <a:pt x="1026" y="1307"/>
                    <a:pt x="923" y="1102"/>
                    <a:pt x="821" y="999"/>
                  </a:cubicBezTo>
                  <a:lnTo>
                    <a:pt x="821" y="999"/>
                  </a:lnTo>
                  <a:cubicBezTo>
                    <a:pt x="15892" y="1717"/>
                    <a:pt x="31067" y="1614"/>
                    <a:pt x="46139" y="1717"/>
                  </a:cubicBezTo>
                  <a:lnTo>
                    <a:pt x="46139" y="32475"/>
                  </a:lnTo>
                  <a:cubicBezTo>
                    <a:pt x="46139" y="42728"/>
                    <a:pt x="45729" y="52981"/>
                    <a:pt x="46446" y="63234"/>
                  </a:cubicBezTo>
                  <a:cubicBezTo>
                    <a:pt x="46446" y="63439"/>
                    <a:pt x="46574" y="63542"/>
                    <a:pt x="46703" y="63542"/>
                  </a:cubicBezTo>
                  <a:cubicBezTo>
                    <a:pt x="46831" y="63542"/>
                    <a:pt x="46959" y="63439"/>
                    <a:pt x="46959" y="63234"/>
                  </a:cubicBezTo>
                  <a:cubicBezTo>
                    <a:pt x="47677" y="53084"/>
                    <a:pt x="47266" y="42728"/>
                    <a:pt x="47266" y="32475"/>
                  </a:cubicBezTo>
                  <a:cubicBezTo>
                    <a:pt x="47369" y="22223"/>
                    <a:pt x="47472" y="11867"/>
                    <a:pt x="47472" y="1614"/>
                  </a:cubicBezTo>
                  <a:cubicBezTo>
                    <a:pt x="47472" y="1348"/>
                    <a:pt x="47241" y="1081"/>
                    <a:pt x="46913" y="1081"/>
                  </a:cubicBezTo>
                  <a:cubicBezTo>
                    <a:pt x="46862" y="1081"/>
                    <a:pt x="46809" y="1088"/>
                    <a:pt x="46754" y="1102"/>
                  </a:cubicBezTo>
                  <a:cubicBezTo>
                    <a:pt x="46856" y="691"/>
                    <a:pt x="46549" y="281"/>
                    <a:pt x="46139" y="281"/>
                  </a:cubicBezTo>
                  <a:cubicBezTo>
                    <a:pt x="35901" y="212"/>
                    <a:pt x="25662" y="0"/>
                    <a:pt x="15424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>
              <a:off x="3027725" y="1859875"/>
              <a:ext cx="101075" cy="50850"/>
            </a:xfrm>
            <a:custGeom>
              <a:rect b="b" l="l" r="r" t="t"/>
              <a:pathLst>
                <a:path extrusionOk="0" h="2034" w="4043">
                  <a:moveTo>
                    <a:pt x="308" y="0"/>
                  </a:moveTo>
                  <a:cubicBezTo>
                    <a:pt x="1" y="0"/>
                    <a:pt x="1" y="513"/>
                    <a:pt x="308" y="513"/>
                  </a:cubicBezTo>
                  <a:cubicBezTo>
                    <a:pt x="1436" y="718"/>
                    <a:pt x="2461" y="1231"/>
                    <a:pt x="3384" y="1949"/>
                  </a:cubicBezTo>
                  <a:cubicBezTo>
                    <a:pt x="3444" y="2008"/>
                    <a:pt x="3507" y="2033"/>
                    <a:pt x="3569" y="2033"/>
                  </a:cubicBezTo>
                  <a:cubicBezTo>
                    <a:pt x="3824" y="2033"/>
                    <a:pt x="4042" y="1601"/>
                    <a:pt x="3794" y="1436"/>
                  </a:cubicBezTo>
                  <a:cubicBezTo>
                    <a:pt x="2872" y="513"/>
                    <a:pt x="1641" y="0"/>
                    <a:pt x="308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>
              <a:off x="2348950" y="3691900"/>
              <a:ext cx="122575" cy="59650"/>
            </a:xfrm>
            <a:custGeom>
              <a:rect b="b" l="l" r="r" t="t"/>
              <a:pathLst>
                <a:path extrusionOk="0" h="2386" w="4903">
                  <a:moveTo>
                    <a:pt x="281" y="0"/>
                  </a:moveTo>
                  <a:cubicBezTo>
                    <a:pt x="122" y="0"/>
                    <a:pt x="0" y="168"/>
                    <a:pt x="84" y="335"/>
                  </a:cubicBezTo>
                  <a:cubicBezTo>
                    <a:pt x="1314" y="1463"/>
                    <a:pt x="2852" y="2181"/>
                    <a:pt x="4493" y="2386"/>
                  </a:cubicBezTo>
                  <a:cubicBezTo>
                    <a:pt x="4903" y="2386"/>
                    <a:pt x="4903" y="1771"/>
                    <a:pt x="4595" y="1771"/>
                  </a:cubicBezTo>
                  <a:cubicBezTo>
                    <a:pt x="3057" y="1463"/>
                    <a:pt x="1622" y="950"/>
                    <a:pt x="392" y="28"/>
                  </a:cubicBezTo>
                  <a:cubicBezTo>
                    <a:pt x="354" y="9"/>
                    <a:pt x="316" y="0"/>
                    <a:pt x="281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>
              <a:off x="2289650" y="3717000"/>
              <a:ext cx="71200" cy="37450"/>
            </a:xfrm>
            <a:custGeom>
              <a:rect b="b" l="l" r="r" t="t"/>
              <a:pathLst>
                <a:path extrusionOk="0" h="1498" w="2848">
                  <a:moveTo>
                    <a:pt x="176" y="1"/>
                  </a:moveTo>
                  <a:cubicBezTo>
                    <a:pt x="1" y="1"/>
                    <a:pt x="29" y="373"/>
                    <a:pt x="200" y="459"/>
                  </a:cubicBezTo>
                  <a:cubicBezTo>
                    <a:pt x="815" y="869"/>
                    <a:pt x="1636" y="1177"/>
                    <a:pt x="2353" y="1484"/>
                  </a:cubicBezTo>
                  <a:cubicBezTo>
                    <a:pt x="2390" y="1494"/>
                    <a:pt x="2424" y="1498"/>
                    <a:pt x="2456" y="1498"/>
                  </a:cubicBezTo>
                  <a:cubicBezTo>
                    <a:pt x="2779" y="1498"/>
                    <a:pt x="2848" y="1056"/>
                    <a:pt x="2661" y="869"/>
                  </a:cubicBezTo>
                  <a:lnTo>
                    <a:pt x="1841" y="459"/>
                  </a:lnTo>
                  <a:lnTo>
                    <a:pt x="1533" y="459"/>
                  </a:lnTo>
                  <a:cubicBezTo>
                    <a:pt x="1123" y="357"/>
                    <a:pt x="713" y="254"/>
                    <a:pt x="303" y="49"/>
                  </a:cubicBezTo>
                  <a:cubicBezTo>
                    <a:pt x="252" y="15"/>
                    <a:pt x="210" y="1"/>
                    <a:pt x="176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4" name="Google Shape;2424;p22"/>
          <p:cNvGrpSpPr/>
          <p:nvPr/>
        </p:nvGrpSpPr>
        <p:grpSpPr>
          <a:xfrm>
            <a:off x="8689627" y="5623804"/>
            <a:ext cx="459955" cy="368037"/>
            <a:chOff x="7201801" y="4130059"/>
            <a:chExt cx="459955" cy="368037"/>
          </a:xfrm>
        </p:grpSpPr>
        <p:sp>
          <p:nvSpPr>
            <p:cNvPr id="2425" name="Google Shape;2425;p22"/>
            <p:cNvSpPr/>
            <p:nvPr/>
          </p:nvSpPr>
          <p:spPr>
            <a:xfrm>
              <a:off x="7507613" y="4130059"/>
              <a:ext cx="154143" cy="162640"/>
            </a:xfrm>
            <a:custGeom>
              <a:rect b="b" l="l" r="r" t="t"/>
              <a:pathLst>
                <a:path extrusionOk="0" h="4766" w="4517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>
              <a:off x="7201801" y="4255672"/>
              <a:ext cx="244847" cy="242424"/>
            </a:xfrm>
            <a:custGeom>
              <a:rect b="b" l="l" r="r" t="t"/>
              <a:pathLst>
                <a:path extrusionOk="0" h="7104" w="7175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27" name="Google Shape;2427;p22"/>
          <p:cNvSpPr txBox="1"/>
          <p:nvPr/>
        </p:nvSpPr>
        <p:spPr>
          <a:xfrm>
            <a:off x="5172425" y="330500"/>
            <a:ext cx="4974000" cy="13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8" name="Google Shape;2428;p22"/>
          <p:cNvSpPr txBox="1"/>
          <p:nvPr/>
        </p:nvSpPr>
        <p:spPr>
          <a:xfrm>
            <a:off x="5073275" y="247875"/>
            <a:ext cx="4577400" cy="14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600">
                <a:solidFill>
                  <a:srgbClr val="6D9EEB"/>
                </a:solidFill>
                <a:latin typeface="Amatic SC"/>
                <a:ea typeface="Amatic SC"/>
                <a:cs typeface="Amatic SC"/>
                <a:sym typeface="Amatic SC"/>
              </a:rPr>
              <a:t>¡TERMINAMOS!</a:t>
            </a:r>
            <a:endParaRPr b="1" sz="8600">
              <a:solidFill>
                <a:srgbClr val="6D9EEB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29" name="Google Shape;2429;p22"/>
          <p:cNvSpPr txBox="1"/>
          <p:nvPr/>
        </p:nvSpPr>
        <p:spPr>
          <a:xfrm>
            <a:off x="1233438" y="2699450"/>
            <a:ext cx="3585900" cy="2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Esperamos que hayas disfrutado las actividades</a:t>
            </a:r>
            <a:endParaRPr sz="2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73763"/>
                </a:solidFill>
                <a:highlight>
                  <a:srgbClr val="6FA8DC"/>
                </a:highlight>
                <a:latin typeface="Raleway"/>
                <a:ea typeface="Raleway"/>
                <a:cs typeface="Raleway"/>
                <a:sym typeface="Raleway"/>
              </a:rPr>
              <a:t>¡NO OLVIDES ENVIARNOS TUS EVIDENCIAS!</a:t>
            </a:r>
            <a:endParaRPr b="1" sz="1800">
              <a:solidFill>
                <a:srgbClr val="073763"/>
              </a:solidFill>
              <a:highlight>
                <a:srgbClr val="6FA8DC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430" name="Google Shape;2430;p22"/>
          <p:cNvGrpSpPr/>
          <p:nvPr/>
        </p:nvGrpSpPr>
        <p:grpSpPr>
          <a:xfrm>
            <a:off x="401663" y="5991854"/>
            <a:ext cx="210593" cy="368040"/>
            <a:chOff x="1482238" y="4061234"/>
            <a:chExt cx="210593" cy="368040"/>
          </a:xfrm>
        </p:grpSpPr>
        <p:sp>
          <p:nvSpPr>
            <p:cNvPr id="2431" name="Google Shape;2431;p22"/>
            <p:cNvSpPr/>
            <p:nvPr/>
          </p:nvSpPr>
          <p:spPr>
            <a:xfrm>
              <a:off x="1538688" y="4266634"/>
              <a:ext cx="154143" cy="162640"/>
            </a:xfrm>
            <a:custGeom>
              <a:rect b="b" l="l" r="r" t="t"/>
              <a:pathLst>
                <a:path extrusionOk="0" h="4766" w="4517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>
              <a:off x="1482238" y="4061234"/>
              <a:ext cx="154143" cy="162640"/>
            </a:xfrm>
            <a:custGeom>
              <a:rect b="b" l="l" r="r" t="t"/>
              <a:pathLst>
                <a:path extrusionOk="0" h="4766" w="4517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33" name="Google Shape;2433;p22"/>
          <p:cNvSpPr/>
          <p:nvPr/>
        </p:nvSpPr>
        <p:spPr>
          <a:xfrm rot="1409735">
            <a:off x="689065" y="603609"/>
            <a:ext cx="504578" cy="49032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5F63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4" name="Google Shape;2434;p22"/>
          <p:cNvGrpSpPr/>
          <p:nvPr/>
        </p:nvGrpSpPr>
        <p:grpSpPr>
          <a:xfrm>
            <a:off x="5954639" y="2401004"/>
            <a:ext cx="282717" cy="248790"/>
            <a:chOff x="4385239" y="1711959"/>
            <a:chExt cx="282717" cy="248790"/>
          </a:xfrm>
        </p:grpSpPr>
        <p:sp>
          <p:nvSpPr>
            <p:cNvPr id="2435" name="Google Shape;2435;p22"/>
            <p:cNvSpPr/>
            <p:nvPr/>
          </p:nvSpPr>
          <p:spPr>
            <a:xfrm>
              <a:off x="4513813" y="1711959"/>
              <a:ext cx="154143" cy="162640"/>
            </a:xfrm>
            <a:custGeom>
              <a:rect b="b" l="l" r="r" t="t"/>
              <a:pathLst>
                <a:path extrusionOk="0" h="4766" w="4517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>
              <a:off x="4385239" y="1874584"/>
              <a:ext cx="93400" cy="86166"/>
            </a:xfrm>
            <a:custGeom>
              <a:rect b="b" l="l" r="r" t="t"/>
              <a:pathLst>
                <a:path extrusionOk="0" h="2525" w="2737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37" name="Google Shape;243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00891">
            <a:off x="7198996" y="3620875"/>
            <a:ext cx="699407" cy="699407"/>
          </a:xfrm>
          <a:prstGeom prst="rect">
            <a:avLst/>
          </a:prstGeom>
          <a:noFill/>
          <a:ln>
            <a:noFill/>
          </a:ln>
        </p:spPr>
      </p:pic>
      <p:sp>
        <p:nvSpPr>
          <p:cNvPr id="2438" name="Google Shape;2438;p22"/>
          <p:cNvSpPr/>
          <p:nvPr/>
        </p:nvSpPr>
        <p:spPr>
          <a:xfrm rot="1409735">
            <a:off x="5150090" y="5930721"/>
            <a:ext cx="504578" cy="49032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5F63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9081e9211e_0_1909"/>
          <p:cNvSpPr txBox="1"/>
          <p:nvPr>
            <p:ph type="title"/>
          </p:nvPr>
        </p:nvSpPr>
        <p:spPr>
          <a:xfrm>
            <a:off x="840950" y="-209776"/>
            <a:ext cx="10972800" cy="10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3900">
                <a:solidFill>
                  <a:srgbClr val="073763"/>
                </a:solidFill>
                <a:latin typeface="Chewy"/>
                <a:ea typeface="Chewy"/>
                <a:cs typeface="Chewy"/>
                <a:sym typeface="Chewy"/>
              </a:rPr>
              <a:t>Organiza tu trabajo</a:t>
            </a:r>
            <a:endParaRPr sz="3900">
              <a:solidFill>
                <a:srgbClr val="073763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1149" name="Google Shape;1149;g9081e9211e_0_1909"/>
          <p:cNvGrpSpPr/>
          <p:nvPr/>
        </p:nvGrpSpPr>
        <p:grpSpPr>
          <a:xfrm>
            <a:off x="319799" y="2592127"/>
            <a:ext cx="11413571" cy="1156642"/>
            <a:chOff x="5040993" y="3114313"/>
            <a:chExt cx="2991997" cy="1666871"/>
          </a:xfrm>
        </p:grpSpPr>
        <p:sp>
          <p:nvSpPr>
            <p:cNvPr id="1150" name="Google Shape;1150;g9081e9211e_0_1909"/>
            <p:cNvSpPr/>
            <p:nvPr/>
          </p:nvSpPr>
          <p:spPr>
            <a:xfrm rot="-397594">
              <a:off x="6458069" y="3201902"/>
              <a:ext cx="1493470" cy="1498116"/>
            </a:xfrm>
            <a:custGeom>
              <a:rect b="b" l="l" r="r" t="t"/>
              <a:pathLst>
                <a:path extrusionOk="0" h="207041" w="206399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rgbClr val="C9E4B4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415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g9081e9211e_0_1909"/>
            <p:cNvSpPr/>
            <p:nvPr/>
          </p:nvSpPr>
          <p:spPr>
            <a:xfrm rot="-397594">
              <a:off x="5122444" y="3195481"/>
              <a:ext cx="1493470" cy="1498116"/>
            </a:xfrm>
            <a:custGeom>
              <a:rect b="b" l="l" r="r" t="t"/>
              <a:pathLst>
                <a:path extrusionOk="0" h="207041" w="206399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rgbClr val="C9E4B4"/>
            </a:solidFill>
            <a:ln>
              <a:noFill/>
            </a:ln>
            <a:effectLst>
              <a:outerShdw blurRad="57150" rotWithShape="0" algn="bl" dir="5400000" dist="19050">
                <a:srgbClr val="783F04">
                  <a:alpha val="4157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g9081e9211e_0_1909"/>
            <p:cNvSpPr/>
            <p:nvPr/>
          </p:nvSpPr>
          <p:spPr>
            <a:xfrm rot="-397594">
              <a:off x="6458069" y="3201902"/>
              <a:ext cx="1493470" cy="1498116"/>
            </a:xfrm>
            <a:custGeom>
              <a:rect b="b" l="l" r="r" t="t"/>
              <a:pathLst>
                <a:path extrusionOk="0" h="207041" w="206399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rgbClr val="C9E4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3" name="Google Shape;1153;g9081e9211e_0_1909"/>
          <p:cNvSpPr txBox="1"/>
          <p:nvPr/>
        </p:nvSpPr>
        <p:spPr>
          <a:xfrm>
            <a:off x="1204642" y="2742500"/>
            <a:ext cx="9782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800" u="none" cap="none" strike="noStrike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Estimamos que durante este tiempo puedan enviar sus evidencias con fotos</a:t>
            </a:r>
            <a:r>
              <a:rPr b="1" lang="en" sz="18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, audios </a:t>
            </a:r>
            <a:r>
              <a:rPr b="1" i="0" lang="en" sz="1800" u="none" cap="none" strike="noStrike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o videos de las actividades para poder evaluar sus trabajos</a:t>
            </a:r>
            <a:endParaRPr b="1" i="0" sz="1800" u="none" cap="none" strike="noStrike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54" name="Google Shape;1154;g9081e9211e_0_1909"/>
          <p:cNvGraphicFramePr/>
          <p:nvPr/>
        </p:nvGraphicFramePr>
        <p:xfrm>
          <a:off x="171546" y="3746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{2716E222-0862-4B4D-B3C9-35EB18E73C05}</a:tableStyleId>
              </a:tblPr>
              <a:tblGrid>
                <a:gridCol w="5916200"/>
                <a:gridCol w="5932725"/>
              </a:tblGrid>
              <a:tr h="4163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rgbClr val="073763"/>
                          </a:solidFill>
                          <a:highlight>
                            <a:srgbClr val="FFB89E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Semana </a:t>
                      </a:r>
                      <a:r>
                        <a:rPr b="1" lang="en" sz="1800">
                          <a:solidFill>
                            <a:srgbClr val="073763"/>
                          </a:solidFill>
                          <a:highlight>
                            <a:srgbClr val="FFB89E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17</a:t>
                      </a:r>
                      <a:r>
                        <a:rPr b="1" lang="en" sz="1800" u="none" cap="none" strike="noStrike">
                          <a:solidFill>
                            <a:srgbClr val="073763"/>
                          </a:solidFill>
                          <a:highlight>
                            <a:srgbClr val="FFB89E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al </a:t>
                      </a:r>
                      <a:r>
                        <a:rPr b="1" lang="en" sz="1800">
                          <a:solidFill>
                            <a:srgbClr val="073763"/>
                          </a:solidFill>
                          <a:highlight>
                            <a:srgbClr val="FFB89E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21</a:t>
                      </a:r>
                      <a:r>
                        <a:rPr b="1" lang="en" sz="1800" u="none" cap="none" strike="noStrike">
                          <a:solidFill>
                            <a:srgbClr val="073763"/>
                          </a:solidFill>
                          <a:highlight>
                            <a:srgbClr val="FFB89E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b="1" lang="en" sz="1800">
                          <a:solidFill>
                            <a:srgbClr val="073763"/>
                          </a:solidFill>
                          <a:highlight>
                            <a:srgbClr val="FFB89E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Julio</a:t>
                      </a:r>
                      <a:endParaRPr b="1" sz="1800" u="none" cap="none" strike="noStrike">
                        <a:solidFill>
                          <a:srgbClr val="073763"/>
                        </a:solidFill>
                        <a:highlight>
                          <a:srgbClr val="FFB89E"/>
                        </a:highlight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rgbClr val="073763"/>
                          </a:solidFill>
                          <a:highlight>
                            <a:srgbClr val="FFB89E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Semana </a:t>
                      </a:r>
                      <a:r>
                        <a:rPr b="1" lang="en" sz="1800">
                          <a:solidFill>
                            <a:srgbClr val="073763"/>
                          </a:solidFill>
                          <a:highlight>
                            <a:srgbClr val="FFB89E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24</a:t>
                      </a:r>
                      <a:r>
                        <a:rPr b="1" lang="en" sz="1800" u="none" cap="none" strike="noStrike">
                          <a:solidFill>
                            <a:srgbClr val="073763"/>
                          </a:solidFill>
                          <a:highlight>
                            <a:srgbClr val="FFB89E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al </a:t>
                      </a:r>
                      <a:r>
                        <a:rPr b="1" lang="en" sz="1800">
                          <a:solidFill>
                            <a:srgbClr val="073763"/>
                          </a:solidFill>
                          <a:highlight>
                            <a:srgbClr val="FFB89E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28</a:t>
                      </a:r>
                      <a:r>
                        <a:rPr b="1" lang="en" sz="1800" u="none" cap="none" strike="noStrike">
                          <a:solidFill>
                            <a:srgbClr val="073763"/>
                          </a:solidFill>
                          <a:highlight>
                            <a:srgbClr val="FFB89E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b="1" lang="en" sz="1800">
                          <a:solidFill>
                            <a:srgbClr val="073763"/>
                          </a:solidFill>
                          <a:highlight>
                            <a:srgbClr val="FFB89E"/>
                          </a:highlight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Julio</a:t>
                      </a:r>
                      <a:endParaRPr b="1" sz="1800" u="none" cap="none" strike="noStrike">
                        <a:solidFill>
                          <a:srgbClr val="073763"/>
                        </a:solidFill>
                        <a:highlight>
                          <a:srgbClr val="FFB89E"/>
                        </a:highlight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Lunes:</a:t>
                      </a:r>
                      <a:r>
                        <a:rPr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Conocer receta de “cocadas” y vocabulario en  inglés.</a:t>
                      </a:r>
                      <a:endParaRPr b="1" sz="1500">
                        <a:solidFill>
                          <a:srgbClr val="07376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Lunes:</a:t>
                      </a:r>
                      <a:r>
                        <a:rPr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Comprensión de texto.</a:t>
                      </a:r>
                      <a:endParaRPr b="1" sz="1500">
                        <a:solidFill>
                          <a:srgbClr val="07376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1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Martes: </a:t>
                      </a:r>
                      <a:r>
                        <a:rPr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Proyecto “ritmo y movimiento” /Mi labor y Pica piedra</a:t>
                      </a:r>
                      <a:endParaRPr sz="1500">
                        <a:solidFill>
                          <a:srgbClr val="07376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Martes: </a:t>
                      </a:r>
                      <a:r>
                        <a:rPr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Proyecto “ ritmo y movimiento”/Mi casita  y Juan y Pedro</a:t>
                      </a:r>
                      <a:endParaRPr sz="1500">
                        <a:solidFill>
                          <a:srgbClr val="07376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Miércoles:</a:t>
                      </a:r>
                      <a:r>
                        <a:rPr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Segmentación de palabras y conteo de sílabas</a:t>
                      </a:r>
                      <a:endParaRPr b="1" sz="1500">
                        <a:solidFill>
                          <a:srgbClr val="07376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Miércoles:</a:t>
                      </a:r>
                      <a:r>
                        <a:rPr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Ritmos y coordinación  corporal</a:t>
                      </a:r>
                      <a:endParaRPr b="1" sz="1700">
                        <a:solidFill>
                          <a:srgbClr val="07376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Jueves: </a:t>
                      </a:r>
                      <a:r>
                        <a:rPr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Proyecto “ritmo y movimiento” /Mi labor y Pica piedra</a:t>
                      </a:r>
                      <a:endParaRPr b="1" sz="1500">
                        <a:solidFill>
                          <a:srgbClr val="07376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Jueves: </a:t>
                      </a:r>
                      <a:r>
                        <a:rPr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Proyecto “ ritmo y movimiento”/Mi casita  y Juan y Pedro</a:t>
                      </a:r>
                      <a:endParaRPr b="1" sz="1700">
                        <a:solidFill>
                          <a:srgbClr val="07376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63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Viernes: </a:t>
                      </a:r>
                      <a:r>
                        <a:rPr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Cocinar cocadas y clasificación</a:t>
                      </a:r>
                      <a:endParaRPr b="1" sz="1500">
                        <a:solidFill>
                          <a:srgbClr val="07376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Viernes: </a:t>
                      </a:r>
                      <a:r>
                        <a:rPr lang="en" sz="1500">
                          <a:solidFill>
                            <a:srgbClr val="073763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Reconocimiento de emociones</a:t>
                      </a:r>
                      <a:endParaRPr b="1" sz="1700" u="none" cap="none" strike="noStrike">
                        <a:solidFill>
                          <a:srgbClr val="073763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B897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55" name="Google Shape;1155;g9081e9211e_0_1909"/>
          <p:cNvSpPr/>
          <p:nvPr/>
        </p:nvSpPr>
        <p:spPr>
          <a:xfrm>
            <a:off x="609650" y="710600"/>
            <a:ext cx="10972699" cy="1883829"/>
          </a:xfrm>
          <a:custGeom>
            <a:rect b="b" l="l" r="r" t="t"/>
            <a:pathLst>
              <a:path extrusionOk="0" h="203163" w="275471">
                <a:moveTo>
                  <a:pt x="71694" y="1"/>
                </a:moveTo>
                <a:cubicBezTo>
                  <a:pt x="45546" y="1"/>
                  <a:pt x="8051" y="1070"/>
                  <a:pt x="5199" y="3374"/>
                </a:cubicBezTo>
                <a:cubicBezTo>
                  <a:pt x="1903" y="6163"/>
                  <a:pt x="3931" y="76647"/>
                  <a:pt x="5199" y="95916"/>
                </a:cubicBezTo>
                <a:cubicBezTo>
                  <a:pt x="6593" y="115185"/>
                  <a:pt x="1" y="192261"/>
                  <a:pt x="5199" y="198726"/>
                </a:cubicBezTo>
                <a:cubicBezTo>
                  <a:pt x="8875" y="203163"/>
                  <a:pt x="42342" y="201895"/>
                  <a:pt x="75556" y="202529"/>
                </a:cubicBezTo>
                <a:cubicBezTo>
                  <a:pt x="91308" y="202828"/>
                  <a:pt x="117361" y="202958"/>
                  <a:pt x="142110" y="202958"/>
                </a:cubicBezTo>
                <a:cubicBezTo>
                  <a:pt x="169742" y="202958"/>
                  <a:pt x="195747" y="202796"/>
                  <a:pt x="203973" y="202529"/>
                </a:cubicBezTo>
                <a:cubicBezTo>
                  <a:pt x="205500" y="202479"/>
                  <a:pt x="207308" y="202459"/>
                  <a:pt x="209334" y="202459"/>
                </a:cubicBezTo>
                <a:cubicBezTo>
                  <a:pt x="218886" y="202459"/>
                  <a:pt x="233263" y="202914"/>
                  <a:pt x="245652" y="202914"/>
                </a:cubicBezTo>
                <a:cubicBezTo>
                  <a:pt x="257469" y="202914"/>
                  <a:pt x="267477" y="202500"/>
                  <a:pt x="269766" y="200881"/>
                </a:cubicBezTo>
                <a:cubicBezTo>
                  <a:pt x="274964" y="197078"/>
                  <a:pt x="274457" y="153469"/>
                  <a:pt x="274457" y="142694"/>
                </a:cubicBezTo>
                <a:cubicBezTo>
                  <a:pt x="274457" y="131918"/>
                  <a:pt x="275090" y="92620"/>
                  <a:pt x="273823" y="80957"/>
                </a:cubicBezTo>
                <a:cubicBezTo>
                  <a:pt x="272428" y="69294"/>
                  <a:pt x="275471" y="7684"/>
                  <a:pt x="270273" y="4388"/>
                </a:cubicBezTo>
                <a:cubicBezTo>
                  <a:pt x="266730" y="2141"/>
                  <a:pt x="243866" y="1721"/>
                  <a:pt x="221235" y="1721"/>
                </a:cubicBezTo>
                <a:cubicBezTo>
                  <a:pt x="210667" y="1721"/>
                  <a:pt x="200151" y="1812"/>
                  <a:pt x="191676" y="1853"/>
                </a:cubicBezTo>
                <a:cubicBezTo>
                  <a:pt x="190156" y="1858"/>
                  <a:pt x="188610" y="1861"/>
                  <a:pt x="187043" y="1861"/>
                </a:cubicBezTo>
                <a:cubicBezTo>
                  <a:pt x="152268" y="1861"/>
                  <a:pt x="106562" y="563"/>
                  <a:pt x="82908" y="78"/>
                </a:cubicBezTo>
                <a:cubicBezTo>
                  <a:pt x="79561" y="27"/>
                  <a:pt x="75765" y="1"/>
                  <a:pt x="71694" y="1"/>
                </a:cubicBezTo>
                <a:close/>
              </a:path>
            </a:pathLst>
          </a:custGeom>
          <a:noFill/>
          <a:ln cap="rnd" cmpd="sng" w="2857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rtl="0" algn="ctr">
              <a:spcBef>
                <a:spcPts val="36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Raleway"/>
              <a:buChar char="-"/>
            </a:pPr>
            <a:r>
              <a:rPr lang="en" sz="18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rPr>
              <a:t>Contarán con 2 semanas para realizar todas las actividades</a:t>
            </a:r>
            <a:endParaRPr sz="1800">
              <a:solidFill>
                <a:srgbClr val="20124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Raleway"/>
              <a:buChar char="-"/>
            </a:pPr>
            <a:r>
              <a:rPr lang="en" sz="18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rPr>
              <a:t>Busca un lugar cómodo para realizar las actividades</a:t>
            </a:r>
            <a:endParaRPr sz="1800">
              <a:solidFill>
                <a:srgbClr val="20124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Raleway"/>
              <a:buChar char="-"/>
            </a:pPr>
            <a:r>
              <a:rPr lang="en" sz="18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rPr>
              <a:t>Pide a un adulto que te acompañe</a:t>
            </a:r>
            <a:endParaRPr sz="1800">
              <a:solidFill>
                <a:srgbClr val="20124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Raleway"/>
              <a:buChar char="-"/>
            </a:pPr>
            <a:r>
              <a:rPr lang="en" sz="18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rPr>
              <a:t>Definan siempre un mismo horario para trabajar</a:t>
            </a:r>
            <a:endParaRPr sz="1800">
              <a:solidFill>
                <a:srgbClr val="20124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Raleway"/>
              <a:buChar char="-"/>
            </a:pPr>
            <a:r>
              <a:rPr lang="en" sz="18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rPr>
              <a:t>Destina 15 minutos para cantar y bailar nuestras canciones, esta vez serán dos por semana</a:t>
            </a:r>
            <a:endParaRPr sz="1800">
              <a:solidFill>
                <a:srgbClr val="20124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800"/>
              <a:buFont typeface="Raleway"/>
              <a:buChar char="-"/>
            </a:pPr>
            <a:r>
              <a:rPr lang="en" sz="1800">
                <a:solidFill>
                  <a:srgbClr val="20124D"/>
                </a:solidFill>
                <a:latin typeface="Raleway"/>
                <a:ea typeface="Raleway"/>
                <a:cs typeface="Raleway"/>
                <a:sym typeface="Raleway"/>
              </a:rPr>
              <a:t>Destina 35 minutos diarios para hacer las actividades</a:t>
            </a:r>
            <a:endParaRPr sz="1800">
              <a:solidFill>
                <a:srgbClr val="20124D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20124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g9081e9211e_0_1909"/>
          <p:cNvSpPr/>
          <p:nvPr/>
        </p:nvSpPr>
        <p:spPr>
          <a:xfrm rot="1409735">
            <a:off x="248365" y="224359"/>
            <a:ext cx="504578" cy="49032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28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g9081e9211e_0_1909"/>
          <p:cNvSpPr/>
          <p:nvPr/>
        </p:nvSpPr>
        <p:spPr>
          <a:xfrm rot="1409735">
            <a:off x="11540815" y="224359"/>
            <a:ext cx="504578" cy="49032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D28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6D9EE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3" name="Google Shape;1163;g9081e9211e_3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470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9" name="Google Shape;1169;g9081e9211e_3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5" name="Google Shape;1175;g9081e9211e_3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8533" y="0"/>
            <a:ext cx="12310534" cy="692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1" name="Google Shape;1181;g9081e9211e_3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8"/>
          <p:cNvSpPr txBox="1"/>
          <p:nvPr>
            <p:ph idx="4294967295" type="sldNum"/>
          </p:nvPr>
        </p:nvSpPr>
        <p:spPr>
          <a:xfrm>
            <a:off x="11472533" y="6120400"/>
            <a:ext cx="719600" cy="7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1C232"/>
                </a:solidFill>
              </a:rPr>
              <a:t>‹#›</a:t>
            </a:fld>
            <a:endParaRPr>
              <a:solidFill>
                <a:srgbClr val="F1C232"/>
              </a:solidFill>
            </a:endParaRPr>
          </a:p>
        </p:txBody>
      </p:sp>
      <p:sp>
        <p:nvSpPr>
          <p:cNvPr id="1187" name="Google Shape;1187;p8"/>
          <p:cNvSpPr txBox="1"/>
          <p:nvPr>
            <p:ph idx="4294967295" type="body"/>
          </p:nvPr>
        </p:nvSpPr>
        <p:spPr>
          <a:xfrm>
            <a:off x="132183" y="116467"/>
            <a:ext cx="2807700" cy="11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789"/>
              </a:spcBef>
              <a:spcAft>
                <a:spcPts val="0"/>
              </a:spcAft>
              <a:buClr>
                <a:srgbClr val="FFD966"/>
              </a:buClr>
              <a:buSzPts val="1800"/>
              <a:buNone/>
            </a:pPr>
            <a:r>
              <a:rPr lang="en" sz="6667">
                <a:solidFill>
                  <a:srgbClr val="FFD966"/>
                </a:solidFill>
                <a:highlight>
                  <a:srgbClr val="FFFFFF"/>
                </a:highlight>
                <a:latin typeface="Chewy"/>
                <a:ea typeface="Chewy"/>
                <a:cs typeface="Chewy"/>
                <a:sym typeface="Chewy"/>
              </a:rPr>
              <a:t>LUNES</a:t>
            </a:r>
            <a:endParaRPr sz="6667">
              <a:solidFill>
                <a:srgbClr val="FFD966"/>
              </a:solidFill>
              <a:highlight>
                <a:srgbClr val="FFFFFF"/>
              </a:highlight>
              <a:latin typeface="Chewy"/>
              <a:ea typeface="Chewy"/>
              <a:cs typeface="Chewy"/>
              <a:sym typeface="Chewy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6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grpSp>
        <p:nvGrpSpPr>
          <p:cNvPr id="1188" name="Google Shape;1188;p8"/>
          <p:cNvGrpSpPr/>
          <p:nvPr/>
        </p:nvGrpSpPr>
        <p:grpSpPr>
          <a:xfrm>
            <a:off x="10812713" y="206969"/>
            <a:ext cx="1079495" cy="1127549"/>
            <a:chOff x="6563595" y="2930733"/>
            <a:chExt cx="367325" cy="368492"/>
          </a:xfrm>
        </p:grpSpPr>
        <p:sp>
          <p:nvSpPr>
            <p:cNvPr id="1189" name="Google Shape;1189;p8"/>
            <p:cNvSpPr/>
            <p:nvPr/>
          </p:nvSpPr>
          <p:spPr>
            <a:xfrm>
              <a:off x="6563595" y="2930733"/>
              <a:ext cx="367325" cy="367325"/>
            </a:xfrm>
            <a:custGeom>
              <a:rect b="b" l="l" r="r" t="t"/>
              <a:pathLst>
                <a:path extrusionOk="0" h="14693" w="14693">
                  <a:moveTo>
                    <a:pt x="7346" y="1"/>
                  </a:moveTo>
                  <a:cubicBezTo>
                    <a:pt x="3293" y="1"/>
                    <a:pt x="1" y="3285"/>
                    <a:pt x="1" y="7347"/>
                  </a:cubicBezTo>
                  <a:cubicBezTo>
                    <a:pt x="1" y="11400"/>
                    <a:pt x="3293" y="14692"/>
                    <a:pt x="7346" y="14692"/>
                  </a:cubicBezTo>
                  <a:cubicBezTo>
                    <a:pt x="11408" y="14692"/>
                    <a:pt x="14692" y="11400"/>
                    <a:pt x="14692" y="7347"/>
                  </a:cubicBezTo>
                  <a:cubicBezTo>
                    <a:pt x="14692" y="3285"/>
                    <a:pt x="11408" y="1"/>
                    <a:pt x="7346" y="1"/>
                  </a:cubicBezTo>
                  <a:close/>
                </a:path>
              </a:pathLst>
            </a:custGeom>
            <a:solidFill>
              <a:srgbClr val="F5E3C8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0" name="Google Shape;1190;p8"/>
            <p:cNvGrpSpPr/>
            <p:nvPr/>
          </p:nvGrpSpPr>
          <p:grpSpPr>
            <a:xfrm>
              <a:off x="6577750" y="2946950"/>
              <a:ext cx="339350" cy="352275"/>
              <a:chOff x="6577750" y="2946950"/>
              <a:chExt cx="339350" cy="352275"/>
            </a:xfrm>
          </p:grpSpPr>
          <p:sp>
            <p:nvSpPr>
              <p:cNvPr id="1191" name="Google Shape;1191;p8"/>
              <p:cNvSpPr/>
              <p:nvPr/>
            </p:nvSpPr>
            <p:spPr>
              <a:xfrm>
                <a:off x="6577750" y="3186050"/>
                <a:ext cx="89500" cy="94875"/>
              </a:xfrm>
              <a:custGeom>
                <a:rect b="b" l="l" r="r" t="t"/>
                <a:pathLst>
                  <a:path extrusionOk="0" h="3795" w="3580">
                    <a:moveTo>
                      <a:pt x="0" y="1"/>
                    </a:moveTo>
                    <a:cubicBezTo>
                      <a:pt x="600" y="1459"/>
                      <a:pt x="1656" y="2676"/>
                      <a:pt x="3007" y="3490"/>
                    </a:cubicBezTo>
                    <a:cubicBezTo>
                      <a:pt x="3195" y="3598"/>
                      <a:pt x="3382" y="3705"/>
                      <a:pt x="3579" y="3795"/>
                    </a:cubicBezTo>
                    <a:lnTo>
                      <a:pt x="3579" y="663"/>
                    </a:lnTo>
                    <a:cubicBezTo>
                      <a:pt x="3579" y="296"/>
                      <a:pt x="3284" y="1"/>
                      <a:pt x="2917" y="1"/>
                    </a:cubicBezTo>
                    <a:close/>
                  </a:path>
                </a:pathLst>
              </a:custGeom>
              <a:solidFill>
                <a:srgbClr val="903F3F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8"/>
              <p:cNvSpPr/>
              <p:nvPr/>
            </p:nvSpPr>
            <p:spPr>
              <a:xfrm>
                <a:off x="6577750" y="3186050"/>
                <a:ext cx="1150" cy="25"/>
              </a:xfrm>
              <a:custGeom>
                <a:rect b="b" l="l" r="r" t="t"/>
                <a:pathLst>
                  <a:path extrusionOk="0" h="1" w="46">
                    <a:moveTo>
                      <a:pt x="45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5748D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8"/>
              <p:cNvSpPr/>
              <p:nvPr/>
            </p:nvSpPr>
            <p:spPr>
              <a:xfrm>
                <a:off x="6687575" y="3185850"/>
                <a:ext cx="119475" cy="113375"/>
              </a:xfrm>
              <a:custGeom>
                <a:rect b="b" l="l" r="r" t="t"/>
                <a:pathLst>
                  <a:path extrusionOk="0" h="4535" w="4779">
                    <a:moveTo>
                      <a:pt x="672" y="0"/>
                    </a:moveTo>
                    <a:cubicBezTo>
                      <a:pt x="305" y="0"/>
                      <a:pt x="0" y="304"/>
                      <a:pt x="0" y="671"/>
                    </a:cubicBezTo>
                    <a:lnTo>
                      <a:pt x="0" y="4116"/>
                    </a:lnTo>
                    <a:lnTo>
                      <a:pt x="0" y="4134"/>
                    </a:lnTo>
                    <a:cubicBezTo>
                      <a:pt x="197" y="4205"/>
                      <a:pt x="403" y="4268"/>
                      <a:pt x="609" y="4313"/>
                    </a:cubicBezTo>
                    <a:cubicBezTo>
                      <a:pt x="1195" y="4460"/>
                      <a:pt x="1794" y="4534"/>
                      <a:pt x="2394" y="4534"/>
                    </a:cubicBezTo>
                    <a:cubicBezTo>
                      <a:pt x="2993" y="4534"/>
                      <a:pt x="3593" y="4460"/>
                      <a:pt x="4179" y="4313"/>
                    </a:cubicBezTo>
                    <a:cubicBezTo>
                      <a:pt x="4385" y="4268"/>
                      <a:pt x="4582" y="4205"/>
                      <a:pt x="4778" y="4134"/>
                    </a:cubicBezTo>
                    <a:lnTo>
                      <a:pt x="4778" y="4116"/>
                    </a:lnTo>
                    <a:lnTo>
                      <a:pt x="4778" y="671"/>
                    </a:lnTo>
                    <a:cubicBezTo>
                      <a:pt x="4778" y="304"/>
                      <a:pt x="4483" y="9"/>
                      <a:pt x="4116" y="0"/>
                    </a:cubicBezTo>
                    <a:close/>
                  </a:path>
                </a:pathLst>
              </a:custGeom>
              <a:solidFill>
                <a:srgbClr val="6DA28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>
                <a:off x="6687575" y="3185850"/>
                <a:ext cx="31125" cy="107825"/>
              </a:xfrm>
              <a:custGeom>
                <a:rect b="b" l="l" r="r" t="t"/>
                <a:pathLst>
                  <a:path extrusionOk="0" h="4313" w="1245">
                    <a:moveTo>
                      <a:pt x="672" y="0"/>
                    </a:moveTo>
                    <a:cubicBezTo>
                      <a:pt x="305" y="0"/>
                      <a:pt x="0" y="304"/>
                      <a:pt x="0" y="671"/>
                    </a:cubicBezTo>
                    <a:lnTo>
                      <a:pt x="0" y="4116"/>
                    </a:lnTo>
                    <a:lnTo>
                      <a:pt x="0" y="4134"/>
                    </a:lnTo>
                    <a:cubicBezTo>
                      <a:pt x="197" y="4205"/>
                      <a:pt x="403" y="4268"/>
                      <a:pt x="609" y="4313"/>
                    </a:cubicBezTo>
                    <a:cubicBezTo>
                      <a:pt x="582" y="4250"/>
                      <a:pt x="573" y="4187"/>
                      <a:pt x="573" y="4116"/>
                    </a:cubicBezTo>
                    <a:lnTo>
                      <a:pt x="573" y="671"/>
                    </a:lnTo>
                    <a:cubicBezTo>
                      <a:pt x="573" y="304"/>
                      <a:pt x="877" y="0"/>
                      <a:pt x="1244" y="0"/>
                    </a:cubicBezTo>
                    <a:close/>
                  </a:path>
                </a:pathLst>
              </a:custGeom>
              <a:solidFill>
                <a:srgbClr val="62917C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8"/>
              <p:cNvSpPr/>
              <p:nvPr/>
            </p:nvSpPr>
            <p:spPr>
              <a:xfrm>
                <a:off x="6827375" y="3185850"/>
                <a:ext cx="89725" cy="95075"/>
              </a:xfrm>
              <a:custGeom>
                <a:rect b="b" l="l" r="r" t="t"/>
                <a:pathLst>
                  <a:path extrusionOk="0" h="3803" w="3589">
                    <a:moveTo>
                      <a:pt x="672" y="0"/>
                    </a:moveTo>
                    <a:cubicBezTo>
                      <a:pt x="305" y="0"/>
                      <a:pt x="1" y="295"/>
                      <a:pt x="1" y="671"/>
                    </a:cubicBezTo>
                    <a:lnTo>
                      <a:pt x="1" y="3803"/>
                    </a:lnTo>
                    <a:cubicBezTo>
                      <a:pt x="197" y="3704"/>
                      <a:pt x="385" y="3606"/>
                      <a:pt x="573" y="3489"/>
                    </a:cubicBezTo>
                    <a:cubicBezTo>
                      <a:pt x="1924" y="2675"/>
                      <a:pt x="2980" y="1458"/>
                      <a:pt x="3588" y="9"/>
                    </a:cubicBez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8"/>
              <p:cNvSpPr/>
              <p:nvPr/>
            </p:nvSpPr>
            <p:spPr>
              <a:xfrm>
                <a:off x="6827375" y="3185850"/>
                <a:ext cx="31125" cy="95075"/>
              </a:xfrm>
              <a:custGeom>
                <a:rect b="b" l="l" r="r" t="t"/>
                <a:pathLst>
                  <a:path extrusionOk="0" h="3803" w="1245">
                    <a:moveTo>
                      <a:pt x="672" y="0"/>
                    </a:moveTo>
                    <a:cubicBezTo>
                      <a:pt x="296" y="0"/>
                      <a:pt x="1" y="304"/>
                      <a:pt x="1" y="671"/>
                    </a:cubicBezTo>
                    <a:lnTo>
                      <a:pt x="1" y="3803"/>
                    </a:lnTo>
                    <a:cubicBezTo>
                      <a:pt x="197" y="3713"/>
                      <a:pt x="385" y="3606"/>
                      <a:pt x="573" y="3498"/>
                    </a:cubicBezTo>
                    <a:lnTo>
                      <a:pt x="573" y="680"/>
                    </a:lnTo>
                    <a:cubicBezTo>
                      <a:pt x="573" y="304"/>
                      <a:pt x="868" y="9"/>
                      <a:pt x="1244" y="9"/>
                    </a:cubicBez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C8606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>
                <a:off x="6915950" y="3186050"/>
                <a:ext cx="1150" cy="25"/>
              </a:xfrm>
              <a:custGeom>
                <a:rect b="b" l="l" r="r" t="t"/>
                <a:pathLst>
                  <a:path extrusionOk="0" h="1" w="46">
                    <a:moveTo>
                      <a:pt x="45" y="1"/>
                    </a:moveTo>
                    <a:lnTo>
                      <a:pt x="4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87B7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>
                <a:off x="6775925" y="3185850"/>
                <a:ext cx="31125" cy="107825"/>
              </a:xfrm>
              <a:custGeom>
                <a:rect b="b" l="l" r="r" t="t"/>
                <a:pathLst>
                  <a:path extrusionOk="0" h="4313" w="1245">
                    <a:moveTo>
                      <a:pt x="1" y="0"/>
                    </a:moveTo>
                    <a:cubicBezTo>
                      <a:pt x="376" y="0"/>
                      <a:pt x="672" y="304"/>
                      <a:pt x="672" y="671"/>
                    </a:cubicBezTo>
                    <a:lnTo>
                      <a:pt x="672" y="4116"/>
                    </a:lnTo>
                    <a:cubicBezTo>
                      <a:pt x="672" y="4187"/>
                      <a:pt x="663" y="4250"/>
                      <a:pt x="645" y="4313"/>
                    </a:cubicBezTo>
                    <a:cubicBezTo>
                      <a:pt x="851" y="4268"/>
                      <a:pt x="1048" y="4205"/>
                      <a:pt x="1244" y="4134"/>
                    </a:cubicBezTo>
                    <a:lnTo>
                      <a:pt x="1244" y="4116"/>
                    </a:lnTo>
                    <a:lnTo>
                      <a:pt x="1244" y="671"/>
                    </a:lnTo>
                    <a:cubicBezTo>
                      <a:pt x="1244" y="304"/>
                      <a:pt x="949" y="0"/>
                      <a:pt x="573" y="0"/>
                    </a:cubicBezTo>
                    <a:close/>
                  </a:path>
                </a:pathLst>
              </a:custGeom>
              <a:solidFill>
                <a:srgbClr val="78B297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8"/>
              <p:cNvSpPr/>
              <p:nvPr/>
            </p:nvSpPr>
            <p:spPr>
              <a:xfrm>
                <a:off x="6636125" y="3185850"/>
                <a:ext cx="31125" cy="95075"/>
              </a:xfrm>
              <a:custGeom>
                <a:rect b="b" l="l" r="r" t="t"/>
                <a:pathLst>
                  <a:path extrusionOk="0" h="3803" w="1245">
                    <a:moveTo>
                      <a:pt x="1" y="0"/>
                    </a:moveTo>
                    <a:cubicBezTo>
                      <a:pt x="376" y="0"/>
                      <a:pt x="672" y="304"/>
                      <a:pt x="672" y="671"/>
                    </a:cubicBezTo>
                    <a:lnTo>
                      <a:pt x="672" y="3498"/>
                    </a:lnTo>
                    <a:cubicBezTo>
                      <a:pt x="860" y="3606"/>
                      <a:pt x="1047" y="3713"/>
                      <a:pt x="1244" y="3803"/>
                    </a:cubicBezTo>
                    <a:lnTo>
                      <a:pt x="1244" y="671"/>
                    </a:lnTo>
                    <a:cubicBezTo>
                      <a:pt x="1244" y="304"/>
                      <a:pt x="949" y="0"/>
                      <a:pt x="573" y="0"/>
                    </a:cubicBezTo>
                    <a:close/>
                  </a:path>
                </a:pathLst>
              </a:custGeom>
              <a:solidFill>
                <a:srgbClr val="9C733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8"/>
              <p:cNvSpPr/>
              <p:nvPr/>
            </p:nvSpPr>
            <p:spPr>
              <a:xfrm>
                <a:off x="6617550" y="3066625"/>
                <a:ext cx="119700" cy="119450"/>
              </a:xfrm>
              <a:custGeom>
                <a:rect b="b" l="l" r="r" t="t"/>
                <a:pathLst>
                  <a:path extrusionOk="0" h="4778" w="4788">
                    <a:moveTo>
                      <a:pt x="672" y="0"/>
                    </a:moveTo>
                    <a:cubicBezTo>
                      <a:pt x="305" y="0"/>
                      <a:pt x="1" y="295"/>
                      <a:pt x="1" y="671"/>
                    </a:cubicBezTo>
                    <a:lnTo>
                      <a:pt x="1" y="4107"/>
                    </a:lnTo>
                    <a:cubicBezTo>
                      <a:pt x="1" y="4483"/>
                      <a:pt x="305" y="4778"/>
                      <a:pt x="672" y="4778"/>
                    </a:cubicBezTo>
                    <a:lnTo>
                      <a:pt x="4117" y="4778"/>
                    </a:lnTo>
                    <a:cubicBezTo>
                      <a:pt x="4493" y="4778"/>
                      <a:pt x="4788" y="4483"/>
                      <a:pt x="4788" y="4107"/>
                    </a:cubicBezTo>
                    <a:lnTo>
                      <a:pt x="4788" y="671"/>
                    </a:lnTo>
                    <a:cubicBezTo>
                      <a:pt x="4788" y="295"/>
                      <a:pt x="4493" y="0"/>
                      <a:pt x="4117" y="0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>
                <a:off x="6757375" y="3066625"/>
                <a:ext cx="119675" cy="119450"/>
              </a:xfrm>
              <a:custGeom>
                <a:rect b="b" l="l" r="r" t="t"/>
                <a:pathLst>
                  <a:path extrusionOk="0" h="4778" w="4787">
                    <a:moveTo>
                      <a:pt x="671" y="0"/>
                    </a:moveTo>
                    <a:cubicBezTo>
                      <a:pt x="304" y="0"/>
                      <a:pt x="0" y="295"/>
                      <a:pt x="0" y="671"/>
                    </a:cubicBezTo>
                    <a:lnTo>
                      <a:pt x="0" y="4107"/>
                    </a:lnTo>
                    <a:cubicBezTo>
                      <a:pt x="0" y="4483"/>
                      <a:pt x="304" y="4778"/>
                      <a:pt x="671" y="4778"/>
                    </a:cubicBezTo>
                    <a:lnTo>
                      <a:pt x="4116" y="4778"/>
                    </a:lnTo>
                    <a:cubicBezTo>
                      <a:pt x="4483" y="4778"/>
                      <a:pt x="4787" y="4483"/>
                      <a:pt x="4787" y="4107"/>
                    </a:cubicBezTo>
                    <a:lnTo>
                      <a:pt x="4787" y="671"/>
                    </a:lnTo>
                    <a:cubicBezTo>
                      <a:pt x="4787" y="295"/>
                      <a:pt x="4483" y="0"/>
                      <a:pt x="4116" y="0"/>
                    </a:cubicBezTo>
                    <a:close/>
                  </a:path>
                </a:pathLst>
              </a:custGeom>
              <a:solidFill>
                <a:srgbClr val="7DBA9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8"/>
              <p:cNvSpPr/>
              <p:nvPr/>
            </p:nvSpPr>
            <p:spPr>
              <a:xfrm>
                <a:off x="6687575" y="2947175"/>
                <a:ext cx="119700" cy="119475"/>
              </a:xfrm>
              <a:custGeom>
                <a:rect b="b" l="l" r="r" t="t"/>
                <a:pathLst>
                  <a:path extrusionOk="0" h="4779" w="4788">
                    <a:moveTo>
                      <a:pt x="4132" y="0"/>
                    </a:moveTo>
                    <a:cubicBezTo>
                      <a:pt x="4127" y="0"/>
                      <a:pt x="4122" y="0"/>
                      <a:pt x="4116" y="0"/>
                    </a:cubicBezTo>
                    <a:lnTo>
                      <a:pt x="672" y="0"/>
                    </a:lnTo>
                    <a:cubicBezTo>
                      <a:pt x="296" y="0"/>
                      <a:pt x="0" y="296"/>
                      <a:pt x="0" y="671"/>
                    </a:cubicBezTo>
                    <a:lnTo>
                      <a:pt x="0" y="4107"/>
                    </a:lnTo>
                    <a:cubicBezTo>
                      <a:pt x="0" y="4474"/>
                      <a:pt x="296" y="4778"/>
                      <a:pt x="672" y="4778"/>
                    </a:cubicBezTo>
                    <a:lnTo>
                      <a:pt x="4116" y="4778"/>
                    </a:lnTo>
                    <a:cubicBezTo>
                      <a:pt x="4483" y="4778"/>
                      <a:pt x="4787" y="4474"/>
                      <a:pt x="4787" y="4107"/>
                    </a:cubicBezTo>
                    <a:lnTo>
                      <a:pt x="4787" y="662"/>
                    </a:lnTo>
                    <a:cubicBezTo>
                      <a:pt x="4778" y="301"/>
                      <a:pt x="4492" y="0"/>
                      <a:pt x="4132" y="0"/>
                    </a:cubicBezTo>
                    <a:close/>
                  </a:path>
                </a:pathLst>
              </a:custGeom>
              <a:solidFill>
                <a:srgbClr val="E78383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8"/>
              <p:cNvSpPr/>
              <p:nvPr/>
            </p:nvSpPr>
            <p:spPr>
              <a:xfrm>
                <a:off x="6757600" y="3066625"/>
                <a:ext cx="31100" cy="119450"/>
              </a:xfrm>
              <a:custGeom>
                <a:rect b="b" l="l" r="r" t="t"/>
                <a:pathLst>
                  <a:path extrusionOk="0" h="4778" w="1244">
                    <a:moveTo>
                      <a:pt x="671" y="0"/>
                    </a:moveTo>
                    <a:cubicBezTo>
                      <a:pt x="295" y="0"/>
                      <a:pt x="0" y="295"/>
                      <a:pt x="0" y="671"/>
                    </a:cubicBezTo>
                    <a:lnTo>
                      <a:pt x="0" y="4107"/>
                    </a:lnTo>
                    <a:cubicBezTo>
                      <a:pt x="0" y="4483"/>
                      <a:pt x="295" y="4778"/>
                      <a:pt x="671" y="4778"/>
                    </a:cubicBezTo>
                    <a:lnTo>
                      <a:pt x="1244" y="4778"/>
                    </a:lnTo>
                    <a:cubicBezTo>
                      <a:pt x="868" y="4778"/>
                      <a:pt x="564" y="4483"/>
                      <a:pt x="573" y="4107"/>
                    </a:cubicBezTo>
                    <a:lnTo>
                      <a:pt x="573" y="671"/>
                    </a:lnTo>
                    <a:cubicBezTo>
                      <a:pt x="573" y="295"/>
                      <a:pt x="868" y="0"/>
                      <a:pt x="1244" y="0"/>
                    </a:cubicBezTo>
                    <a:close/>
                  </a:path>
                </a:pathLst>
              </a:custGeom>
              <a:solidFill>
                <a:srgbClr val="6EA48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>
                <a:off x="6617775" y="3066625"/>
                <a:ext cx="31125" cy="119450"/>
              </a:xfrm>
              <a:custGeom>
                <a:rect b="b" l="l" r="r" t="t"/>
                <a:pathLst>
                  <a:path extrusionOk="0" h="4778" w="1245">
                    <a:moveTo>
                      <a:pt x="672" y="0"/>
                    </a:moveTo>
                    <a:cubicBezTo>
                      <a:pt x="296" y="0"/>
                      <a:pt x="1" y="295"/>
                      <a:pt x="1" y="671"/>
                    </a:cubicBezTo>
                    <a:lnTo>
                      <a:pt x="1" y="4107"/>
                    </a:lnTo>
                    <a:cubicBezTo>
                      <a:pt x="1" y="4483"/>
                      <a:pt x="296" y="4778"/>
                      <a:pt x="672" y="4778"/>
                    </a:cubicBezTo>
                    <a:lnTo>
                      <a:pt x="1245" y="4778"/>
                    </a:lnTo>
                    <a:cubicBezTo>
                      <a:pt x="869" y="4778"/>
                      <a:pt x="574" y="4483"/>
                      <a:pt x="574" y="4107"/>
                    </a:cubicBezTo>
                    <a:lnTo>
                      <a:pt x="574" y="671"/>
                    </a:lnTo>
                    <a:cubicBezTo>
                      <a:pt x="574" y="295"/>
                      <a:pt x="869" y="0"/>
                      <a:pt x="1245" y="0"/>
                    </a:cubicBezTo>
                    <a:close/>
                  </a:path>
                </a:pathLst>
              </a:custGeom>
              <a:solidFill>
                <a:srgbClr val="C5823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>
                <a:off x="6687575" y="2946950"/>
                <a:ext cx="31125" cy="119700"/>
              </a:xfrm>
              <a:custGeom>
                <a:rect b="b" l="l" r="r" t="t"/>
                <a:pathLst>
                  <a:path extrusionOk="0" h="4788" w="1245">
                    <a:moveTo>
                      <a:pt x="672" y="0"/>
                    </a:moveTo>
                    <a:cubicBezTo>
                      <a:pt x="305" y="0"/>
                      <a:pt x="0" y="305"/>
                      <a:pt x="0" y="671"/>
                    </a:cubicBezTo>
                    <a:lnTo>
                      <a:pt x="0" y="4116"/>
                    </a:lnTo>
                    <a:cubicBezTo>
                      <a:pt x="0" y="4483"/>
                      <a:pt x="305" y="4787"/>
                      <a:pt x="672" y="4787"/>
                    </a:cubicBezTo>
                    <a:lnTo>
                      <a:pt x="1244" y="4787"/>
                    </a:lnTo>
                    <a:cubicBezTo>
                      <a:pt x="877" y="4787"/>
                      <a:pt x="573" y="4483"/>
                      <a:pt x="573" y="4116"/>
                    </a:cubicBezTo>
                    <a:lnTo>
                      <a:pt x="573" y="671"/>
                    </a:lnTo>
                    <a:cubicBezTo>
                      <a:pt x="573" y="305"/>
                      <a:pt x="877" y="0"/>
                      <a:pt x="1244" y="0"/>
                    </a:cubicBezTo>
                    <a:close/>
                  </a:path>
                </a:pathLst>
              </a:custGeom>
              <a:solidFill>
                <a:srgbClr val="C8606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8"/>
              <p:cNvSpPr/>
              <p:nvPr/>
            </p:nvSpPr>
            <p:spPr>
              <a:xfrm>
                <a:off x="6845725" y="3066625"/>
                <a:ext cx="31100" cy="119450"/>
              </a:xfrm>
              <a:custGeom>
                <a:rect b="b" l="l" r="r" t="t"/>
                <a:pathLst>
                  <a:path extrusionOk="0" h="4778" w="1244">
                    <a:moveTo>
                      <a:pt x="0" y="0"/>
                    </a:moveTo>
                    <a:cubicBezTo>
                      <a:pt x="367" y="0"/>
                      <a:pt x="671" y="295"/>
                      <a:pt x="671" y="671"/>
                    </a:cubicBezTo>
                    <a:lnTo>
                      <a:pt x="671" y="4107"/>
                    </a:lnTo>
                    <a:cubicBezTo>
                      <a:pt x="671" y="4483"/>
                      <a:pt x="376" y="4778"/>
                      <a:pt x="0" y="4778"/>
                    </a:cubicBezTo>
                    <a:lnTo>
                      <a:pt x="573" y="4778"/>
                    </a:lnTo>
                    <a:cubicBezTo>
                      <a:pt x="949" y="4778"/>
                      <a:pt x="1244" y="4483"/>
                      <a:pt x="1244" y="4107"/>
                    </a:cubicBezTo>
                    <a:lnTo>
                      <a:pt x="1244" y="671"/>
                    </a:lnTo>
                    <a:cubicBezTo>
                      <a:pt x="1244" y="295"/>
                      <a:pt x="949" y="0"/>
                      <a:pt x="573" y="0"/>
                    </a:cubicBezTo>
                    <a:close/>
                  </a:path>
                </a:pathLst>
              </a:custGeom>
              <a:solidFill>
                <a:srgbClr val="95D0B5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8"/>
              <p:cNvSpPr/>
              <p:nvPr/>
            </p:nvSpPr>
            <p:spPr>
              <a:xfrm>
                <a:off x="6775925" y="2946950"/>
                <a:ext cx="31125" cy="119700"/>
              </a:xfrm>
              <a:custGeom>
                <a:rect b="b" l="l" r="r" t="t"/>
                <a:pathLst>
                  <a:path extrusionOk="0" h="4788" w="1245">
                    <a:moveTo>
                      <a:pt x="1" y="0"/>
                    </a:moveTo>
                    <a:cubicBezTo>
                      <a:pt x="376" y="0"/>
                      <a:pt x="672" y="305"/>
                      <a:pt x="672" y="671"/>
                    </a:cubicBezTo>
                    <a:lnTo>
                      <a:pt x="672" y="4116"/>
                    </a:lnTo>
                    <a:cubicBezTo>
                      <a:pt x="672" y="4483"/>
                      <a:pt x="376" y="4787"/>
                      <a:pt x="1" y="4787"/>
                    </a:cubicBezTo>
                    <a:lnTo>
                      <a:pt x="573" y="4787"/>
                    </a:lnTo>
                    <a:cubicBezTo>
                      <a:pt x="949" y="4787"/>
                      <a:pt x="1244" y="4483"/>
                      <a:pt x="1244" y="4116"/>
                    </a:cubicBezTo>
                    <a:lnTo>
                      <a:pt x="1244" y="671"/>
                    </a:lnTo>
                    <a:cubicBezTo>
                      <a:pt x="1244" y="305"/>
                      <a:pt x="949" y="0"/>
                      <a:pt x="573" y="0"/>
                    </a:cubicBezTo>
                    <a:close/>
                  </a:path>
                </a:pathLst>
              </a:custGeom>
              <a:solidFill>
                <a:srgbClr val="D87B7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>
                <a:off x="6706150" y="3066625"/>
                <a:ext cx="31100" cy="119450"/>
              </a:xfrm>
              <a:custGeom>
                <a:rect b="b" l="l" r="r" t="t"/>
                <a:pathLst>
                  <a:path extrusionOk="0" h="4778" w="1244">
                    <a:moveTo>
                      <a:pt x="0" y="0"/>
                    </a:moveTo>
                    <a:cubicBezTo>
                      <a:pt x="367" y="0"/>
                      <a:pt x="671" y="295"/>
                      <a:pt x="671" y="671"/>
                    </a:cubicBezTo>
                    <a:lnTo>
                      <a:pt x="671" y="4107"/>
                    </a:lnTo>
                    <a:cubicBezTo>
                      <a:pt x="671" y="4483"/>
                      <a:pt x="367" y="4778"/>
                      <a:pt x="0" y="4778"/>
                    </a:cubicBezTo>
                    <a:lnTo>
                      <a:pt x="573" y="4778"/>
                    </a:lnTo>
                    <a:cubicBezTo>
                      <a:pt x="940" y="4778"/>
                      <a:pt x="1244" y="4483"/>
                      <a:pt x="1244" y="4107"/>
                    </a:cubicBezTo>
                    <a:lnTo>
                      <a:pt x="1244" y="671"/>
                    </a:lnTo>
                    <a:cubicBezTo>
                      <a:pt x="1244" y="295"/>
                      <a:pt x="940" y="0"/>
                      <a:pt x="573" y="0"/>
                    </a:cubicBezTo>
                    <a:close/>
                  </a:path>
                </a:pathLst>
              </a:custGeom>
              <a:solidFill>
                <a:srgbClr val="E0A869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>
                <a:off x="6788450" y="3097700"/>
                <a:ext cx="57525" cy="57300"/>
              </a:xfrm>
              <a:custGeom>
                <a:rect b="b" l="l" r="r" t="t"/>
                <a:pathLst>
                  <a:path extrusionOk="0" h="2292" w="2301">
                    <a:moveTo>
                      <a:pt x="1137" y="466"/>
                    </a:moveTo>
                    <a:lnTo>
                      <a:pt x="1450" y="1334"/>
                    </a:lnTo>
                    <a:lnTo>
                      <a:pt x="824" y="1334"/>
                    </a:lnTo>
                    <a:lnTo>
                      <a:pt x="1137" y="466"/>
                    </a:lnTo>
                    <a:close/>
                    <a:moveTo>
                      <a:pt x="869" y="1"/>
                    </a:moveTo>
                    <a:lnTo>
                      <a:pt x="1" y="2291"/>
                    </a:lnTo>
                    <a:lnTo>
                      <a:pt x="475" y="2291"/>
                    </a:lnTo>
                    <a:lnTo>
                      <a:pt x="690" y="1710"/>
                    </a:lnTo>
                    <a:lnTo>
                      <a:pt x="1575" y="1710"/>
                    </a:lnTo>
                    <a:lnTo>
                      <a:pt x="1790" y="2291"/>
                    </a:lnTo>
                    <a:lnTo>
                      <a:pt x="2300" y="2291"/>
                    </a:lnTo>
                    <a:lnTo>
                      <a:pt x="1441" y="1"/>
                    </a:ln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>
                <a:off x="6725150" y="2978125"/>
                <a:ext cx="44325" cy="57225"/>
              </a:xfrm>
              <a:custGeom>
                <a:rect b="b" l="l" r="r" t="t"/>
                <a:pathLst>
                  <a:path extrusionOk="0" h="2289" w="1773">
                    <a:moveTo>
                      <a:pt x="920" y="362"/>
                    </a:moveTo>
                    <a:cubicBezTo>
                      <a:pt x="998" y="362"/>
                      <a:pt x="1074" y="389"/>
                      <a:pt x="1137" y="435"/>
                    </a:cubicBezTo>
                    <a:cubicBezTo>
                      <a:pt x="1200" y="489"/>
                      <a:pt x="1235" y="570"/>
                      <a:pt x="1235" y="659"/>
                    </a:cubicBezTo>
                    <a:cubicBezTo>
                      <a:pt x="1235" y="740"/>
                      <a:pt x="1209" y="811"/>
                      <a:pt x="1155" y="874"/>
                    </a:cubicBezTo>
                    <a:cubicBezTo>
                      <a:pt x="1082" y="938"/>
                      <a:pt x="996" y="974"/>
                      <a:pt x="901" y="974"/>
                    </a:cubicBezTo>
                    <a:cubicBezTo>
                      <a:pt x="890" y="974"/>
                      <a:pt x="879" y="973"/>
                      <a:pt x="869" y="972"/>
                    </a:cubicBezTo>
                    <a:lnTo>
                      <a:pt x="484" y="972"/>
                    </a:lnTo>
                    <a:lnTo>
                      <a:pt x="484" y="364"/>
                    </a:lnTo>
                    <a:lnTo>
                      <a:pt x="886" y="364"/>
                    </a:lnTo>
                    <a:cubicBezTo>
                      <a:pt x="898" y="363"/>
                      <a:pt x="909" y="362"/>
                      <a:pt x="920" y="362"/>
                    </a:cubicBezTo>
                    <a:close/>
                    <a:moveTo>
                      <a:pt x="924" y="1302"/>
                    </a:moveTo>
                    <a:cubicBezTo>
                      <a:pt x="1010" y="1302"/>
                      <a:pt x="1093" y="1328"/>
                      <a:pt x="1164" y="1375"/>
                    </a:cubicBezTo>
                    <a:cubicBezTo>
                      <a:pt x="1235" y="1438"/>
                      <a:pt x="1280" y="1518"/>
                      <a:pt x="1280" y="1617"/>
                    </a:cubicBezTo>
                    <a:cubicBezTo>
                      <a:pt x="1280" y="1706"/>
                      <a:pt x="1235" y="1795"/>
                      <a:pt x="1164" y="1858"/>
                    </a:cubicBezTo>
                    <a:cubicBezTo>
                      <a:pt x="1093" y="1905"/>
                      <a:pt x="1010" y="1931"/>
                      <a:pt x="924" y="1931"/>
                    </a:cubicBezTo>
                    <a:cubicBezTo>
                      <a:pt x="911" y="1931"/>
                      <a:pt x="899" y="1931"/>
                      <a:pt x="886" y="1930"/>
                    </a:cubicBezTo>
                    <a:lnTo>
                      <a:pt x="484" y="1930"/>
                    </a:lnTo>
                    <a:lnTo>
                      <a:pt x="484" y="1303"/>
                    </a:lnTo>
                    <a:lnTo>
                      <a:pt x="886" y="1303"/>
                    </a:lnTo>
                    <a:cubicBezTo>
                      <a:pt x="899" y="1302"/>
                      <a:pt x="911" y="1302"/>
                      <a:pt x="924" y="1302"/>
                    </a:cubicBezTo>
                    <a:close/>
                    <a:moveTo>
                      <a:pt x="1051" y="1"/>
                    </a:moveTo>
                    <a:cubicBezTo>
                      <a:pt x="1020" y="1"/>
                      <a:pt x="989" y="2"/>
                      <a:pt x="958" y="6"/>
                    </a:cubicBezTo>
                    <a:lnTo>
                      <a:pt x="1" y="6"/>
                    </a:lnTo>
                    <a:lnTo>
                      <a:pt x="1" y="2288"/>
                    </a:lnTo>
                    <a:lnTo>
                      <a:pt x="976" y="2288"/>
                    </a:lnTo>
                    <a:cubicBezTo>
                      <a:pt x="993" y="2288"/>
                      <a:pt x="1010" y="2289"/>
                      <a:pt x="1027" y="2289"/>
                    </a:cubicBezTo>
                    <a:cubicBezTo>
                      <a:pt x="1178" y="2289"/>
                      <a:pt x="1322" y="2253"/>
                      <a:pt x="1459" y="2189"/>
                    </a:cubicBezTo>
                    <a:cubicBezTo>
                      <a:pt x="1656" y="2082"/>
                      <a:pt x="1772" y="1876"/>
                      <a:pt x="1772" y="1652"/>
                    </a:cubicBezTo>
                    <a:cubicBezTo>
                      <a:pt x="1772" y="1402"/>
                      <a:pt x="1602" y="1187"/>
                      <a:pt x="1361" y="1115"/>
                    </a:cubicBezTo>
                    <a:cubicBezTo>
                      <a:pt x="1575" y="1026"/>
                      <a:pt x="1710" y="829"/>
                      <a:pt x="1719" y="597"/>
                    </a:cubicBezTo>
                    <a:cubicBezTo>
                      <a:pt x="1719" y="382"/>
                      <a:pt x="1593" y="176"/>
                      <a:pt x="1396" y="78"/>
                    </a:cubicBezTo>
                    <a:cubicBezTo>
                      <a:pt x="1290" y="28"/>
                      <a:pt x="1171" y="1"/>
                      <a:pt x="1051" y="1"/>
                    </a:cubicBezTo>
                    <a:close/>
                  </a:path>
                </a:pathLst>
              </a:custGeom>
              <a:solidFill>
                <a:srgbClr val="A24E4E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>
                <a:off x="6720000" y="3213125"/>
                <a:ext cx="54825" cy="59075"/>
              </a:xfrm>
              <a:custGeom>
                <a:rect b="b" l="l" r="r" t="t"/>
                <a:pathLst>
                  <a:path extrusionOk="0" h="2363" w="2193">
                    <a:moveTo>
                      <a:pt x="1137" y="1"/>
                    </a:moveTo>
                    <a:cubicBezTo>
                      <a:pt x="511" y="1"/>
                      <a:pt x="1" y="475"/>
                      <a:pt x="1" y="1182"/>
                    </a:cubicBezTo>
                    <a:cubicBezTo>
                      <a:pt x="1" y="1871"/>
                      <a:pt x="457" y="2363"/>
                      <a:pt x="1137" y="2363"/>
                    </a:cubicBezTo>
                    <a:cubicBezTo>
                      <a:pt x="1665" y="2363"/>
                      <a:pt x="2103" y="2041"/>
                      <a:pt x="2184" y="1522"/>
                    </a:cubicBezTo>
                    <a:lnTo>
                      <a:pt x="1692" y="1522"/>
                    </a:lnTo>
                    <a:cubicBezTo>
                      <a:pt x="1641" y="1769"/>
                      <a:pt x="1427" y="1943"/>
                      <a:pt x="1174" y="1943"/>
                    </a:cubicBezTo>
                    <a:cubicBezTo>
                      <a:pt x="1162" y="1943"/>
                      <a:pt x="1150" y="1943"/>
                      <a:pt x="1137" y="1942"/>
                    </a:cubicBezTo>
                    <a:cubicBezTo>
                      <a:pt x="824" y="1942"/>
                      <a:pt x="511" y="1692"/>
                      <a:pt x="511" y="1173"/>
                    </a:cubicBezTo>
                    <a:cubicBezTo>
                      <a:pt x="511" y="627"/>
                      <a:pt x="815" y="403"/>
                      <a:pt x="1146" y="403"/>
                    </a:cubicBezTo>
                    <a:cubicBezTo>
                      <a:pt x="1397" y="403"/>
                      <a:pt x="1620" y="564"/>
                      <a:pt x="1701" y="806"/>
                    </a:cubicBezTo>
                    <a:lnTo>
                      <a:pt x="2193" y="806"/>
                    </a:lnTo>
                    <a:cubicBezTo>
                      <a:pt x="2095" y="296"/>
                      <a:pt x="1665" y="1"/>
                      <a:pt x="1137" y="1"/>
                    </a:cubicBezTo>
                    <a:close/>
                  </a:path>
                </a:pathLst>
              </a:custGeom>
              <a:solidFill>
                <a:srgbClr val="916B30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>
                <a:off x="6652225" y="3097675"/>
                <a:ext cx="50800" cy="57325"/>
              </a:xfrm>
              <a:custGeom>
                <a:rect b="b" l="l" r="r" t="t"/>
                <a:pathLst>
                  <a:path extrusionOk="0" h="2293" w="2032">
                    <a:moveTo>
                      <a:pt x="815" y="369"/>
                    </a:moveTo>
                    <a:cubicBezTo>
                      <a:pt x="976" y="369"/>
                      <a:pt x="1128" y="413"/>
                      <a:pt x="1253" y="512"/>
                    </a:cubicBezTo>
                    <a:cubicBezTo>
                      <a:pt x="1432" y="673"/>
                      <a:pt x="1522" y="906"/>
                      <a:pt x="1504" y="1138"/>
                    </a:cubicBezTo>
                    <a:cubicBezTo>
                      <a:pt x="1522" y="1371"/>
                      <a:pt x="1432" y="1603"/>
                      <a:pt x="1262" y="1764"/>
                    </a:cubicBezTo>
                    <a:cubicBezTo>
                      <a:pt x="1137" y="1863"/>
                      <a:pt x="976" y="1917"/>
                      <a:pt x="815" y="1917"/>
                    </a:cubicBezTo>
                    <a:lnTo>
                      <a:pt x="475" y="1917"/>
                    </a:lnTo>
                    <a:lnTo>
                      <a:pt x="475" y="369"/>
                    </a:lnTo>
                    <a:close/>
                    <a:moveTo>
                      <a:pt x="862" y="1"/>
                    </a:moveTo>
                    <a:cubicBezTo>
                      <a:pt x="847" y="1"/>
                      <a:pt x="831" y="1"/>
                      <a:pt x="815" y="2"/>
                    </a:cubicBezTo>
                    <a:lnTo>
                      <a:pt x="1" y="2"/>
                    </a:lnTo>
                    <a:lnTo>
                      <a:pt x="1" y="2292"/>
                    </a:lnTo>
                    <a:lnTo>
                      <a:pt x="842" y="2292"/>
                    </a:lnTo>
                    <a:cubicBezTo>
                      <a:pt x="1074" y="2292"/>
                      <a:pt x="1316" y="2230"/>
                      <a:pt x="1522" y="2104"/>
                    </a:cubicBezTo>
                    <a:cubicBezTo>
                      <a:pt x="1835" y="1881"/>
                      <a:pt x="2023" y="1523"/>
                      <a:pt x="2023" y="1138"/>
                    </a:cubicBezTo>
                    <a:cubicBezTo>
                      <a:pt x="2032" y="753"/>
                      <a:pt x="1844" y="387"/>
                      <a:pt x="1522" y="172"/>
                    </a:cubicBezTo>
                    <a:cubicBezTo>
                      <a:pt x="1321" y="63"/>
                      <a:pt x="1096" y="1"/>
                      <a:pt x="862" y="1"/>
                    </a:cubicBezTo>
                    <a:close/>
                  </a:path>
                </a:pathLst>
              </a:custGeom>
              <a:solidFill>
                <a:srgbClr val="604B6B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13" name="Google Shape;1213;p8"/>
          <p:cNvGrpSpPr/>
          <p:nvPr/>
        </p:nvGrpSpPr>
        <p:grpSpPr>
          <a:xfrm>
            <a:off x="5783064" y="810027"/>
            <a:ext cx="5798971" cy="5666264"/>
            <a:chOff x="4875791" y="946666"/>
            <a:chExt cx="1263475" cy="1443671"/>
          </a:xfrm>
        </p:grpSpPr>
        <p:sp>
          <p:nvSpPr>
            <p:cNvPr id="1214" name="Google Shape;1214;p8"/>
            <p:cNvSpPr/>
            <p:nvPr/>
          </p:nvSpPr>
          <p:spPr>
            <a:xfrm>
              <a:off x="5455534" y="1055601"/>
              <a:ext cx="53695" cy="44148"/>
            </a:xfrm>
            <a:custGeom>
              <a:rect b="b" l="l" r="r" t="t"/>
              <a:pathLst>
                <a:path extrusionOk="0" h="2830" w="3442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4952637" y="2200313"/>
              <a:ext cx="1086088" cy="135782"/>
            </a:xfrm>
            <a:custGeom>
              <a:rect b="b" l="l" r="r" t="t"/>
              <a:pathLst>
                <a:path extrusionOk="0" h="8704" w="69621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4875791" y="946666"/>
              <a:ext cx="1263475" cy="1443671"/>
            </a:xfrm>
            <a:custGeom>
              <a:rect b="b" l="l" r="r" t="t"/>
              <a:pathLst>
                <a:path extrusionOk="0" h="92543" w="80992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5451010" y="1048035"/>
              <a:ext cx="109075" cy="99419"/>
            </a:xfrm>
            <a:custGeom>
              <a:rect b="b" l="l" r="r" t="t"/>
              <a:pathLst>
                <a:path extrusionOk="0" h="6373" w="6992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5519557" y="1088423"/>
              <a:ext cx="44476" cy="37346"/>
            </a:xfrm>
            <a:custGeom>
              <a:rect b="b" l="l" r="r" t="t"/>
              <a:pathLst>
                <a:path extrusionOk="0" h="2394" w="2851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5895142" y="2207801"/>
              <a:ext cx="92118" cy="88171"/>
            </a:xfrm>
            <a:custGeom>
              <a:rect b="b" l="l" r="r" t="t"/>
              <a:pathLst>
                <a:path extrusionOk="0" h="5652" w="5905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5972549" y="2200578"/>
              <a:ext cx="66768" cy="62618"/>
            </a:xfrm>
            <a:custGeom>
              <a:rect b="b" l="l" r="r" t="t"/>
              <a:pathLst>
                <a:path extrusionOk="0" h="4014" w="428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5653295" y="1253830"/>
              <a:ext cx="46348" cy="54990"/>
            </a:xfrm>
            <a:custGeom>
              <a:rect b="b" l="l" r="r" t="t"/>
              <a:pathLst>
                <a:path extrusionOk="0" h="3525" w="2971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5717458" y="1246482"/>
              <a:ext cx="39406" cy="33056"/>
            </a:xfrm>
            <a:custGeom>
              <a:rect b="b" l="l" r="r" t="t"/>
              <a:pathLst>
                <a:path extrusionOk="0" h="2119" w="2526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4952637" y="2273945"/>
              <a:ext cx="55505" cy="62150"/>
            </a:xfrm>
            <a:custGeom>
              <a:rect b="b" l="l" r="r" t="t"/>
              <a:pathLst>
                <a:path extrusionOk="0" h="3984" w="3558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5373026" y="960737"/>
              <a:ext cx="280285" cy="323794"/>
            </a:xfrm>
            <a:custGeom>
              <a:rect b="b" l="l" r="r" t="t"/>
              <a:pathLst>
                <a:path extrusionOk="0" h="20756" w="17967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25" name="Google Shape;1225;p8"/>
          <p:cNvSpPr txBox="1"/>
          <p:nvPr/>
        </p:nvSpPr>
        <p:spPr>
          <a:xfrm>
            <a:off x="244967" y="2189267"/>
            <a:ext cx="4572800" cy="1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80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¿Qué aprenderá su hij@?</a:t>
            </a:r>
            <a:endParaRPr b="1" sz="2480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0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Palabras en inglés relacionadas a la comida.</a:t>
            </a:r>
            <a:endParaRPr sz="2480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80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26" name="Google Shape;1226;p8"/>
          <p:cNvSpPr txBox="1"/>
          <p:nvPr/>
        </p:nvSpPr>
        <p:spPr>
          <a:xfrm>
            <a:off x="934750" y="3739219"/>
            <a:ext cx="3636300" cy="14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¿Qué evaluaremos?</a:t>
            </a:r>
            <a:endParaRPr b="1" sz="2400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213054"/>
                </a:solidFill>
                <a:latin typeface="Kalam"/>
                <a:ea typeface="Kalam"/>
                <a:cs typeface="Kalam"/>
                <a:sym typeface="Kalam"/>
              </a:rPr>
              <a:t>Repetición de sonidos en inglés.</a:t>
            </a:r>
            <a:endParaRPr sz="2400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13054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227" name="Google Shape;1227;p8"/>
          <p:cNvSpPr txBox="1"/>
          <p:nvPr/>
        </p:nvSpPr>
        <p:spPr>
          <a:xfrm>
            <a:off x="6235150" y="2052800"/>
            <a:ext cx="4894800" cy="44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Tenemos una deliciosa receta…</a:t>
            </a:r>
            <a:endParaRPr b="1" sz="19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Necesitaremos estos ingredientes:</a:t>
            </a:r>
            <a:endParaRPr sz="17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900"/>
              <a:buFont typeface="Comfortaa"/>
              <a:buChar char="●"/>
            </a:pPr>
            <a:r>
              <a:rPr b="1"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Cookies</a:t>
            </a:r>
            <a:r>
              <a:rPr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			      (Galletas) 	</a:t>
            </a:r>
            <a:endParaRPr sz="19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900"/>
              <a:buFont typeface="Comfortaa"/>
              <a:buChar char="●"/>
            </a:pPr>
            <a:r>
              <a:rPr b="1" lang="en" sz="20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Caramelized milk </a:t>
            </a:r>
            <a:r>
              <a:rPr lang="en" sz="20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    (Manjar)</a:t>
            </a:r>
            <a:endParaRPr sz="20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900"/>
              <a:buFont typeface="Comfortaa"/>
              <a:buChar char="●"/>
            </a:pPr>
            <a:r>
              <a:rPr b="1"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Sugar	</a:t>
            </a:r>
            <a:r>
              <a:rPr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				(Azúcar)   </a:t>
            </a:r>
            <a:endParaRPr sz="19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900"/>
              <a:buFont typeface="Comfortaa"/>
              <a:buChar char="●"/>
            </a:pPr>
            <a:r>
              <a:rPr b="1"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Coconut</a:t>
            </a:r>
            <a:r>
              <a:rPr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				  (</a:t>
            </a:r>
            <a:r>
              <a:rPr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Coco) 	</a:t>
            </a:r>
            <a:endParaRPr sz="19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Te invito a que grabes un video o un audio diciendo estas palabras en inglés. </a:t>
            </a:r>
            <a:r>
              <a:rPr lang="en" sz="18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(Cookies, </a:t>
            </a:r>
            <a:r>
              <a:rPr lang="en" sz="18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Caramelized milk, </a:t>
            </a:r>
            <a:r>
              <a:rPr lang="en" sz="18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Sugar, Coconut)</a:t>
            </a:r>
            <a:endParaRPr sz="18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Pueden	</a:t>
            </a:r>
            <a:r>
              <a:rPr b="1" lang="en" sz="2100">
                <a:solidFill>
                  <a:srgbClr val="073763"/>
                </a:solidFill>
                <a:highlight>
                  <a:srgbClr val="FFD966"/>
                </a:highlight>
                <a:latin typeface="Raleway"/>
                <a:ea typeface="Raleway"/>
                <a:cs typeface="Raleway"/>
                <a:sym typeface="Raleway"/>
              </a:rPr>
              <a:t>ver video n° 2 </a:t>
            </a:r>
            <a:r>
              <a:rPr b="1" lang="en" sz="1900">
                <a:solidFill>
                  <a:srgbClr val="073763"/>
                </a:solidFill>
                <a:latin typeface="Raleway"/>
                <a:ea typeface="Raleway"/>
                <a:cs typeface="Raleway"/>
                <a:sym typeface="Raleway"/>
              </a:rPr>
              <a:t> para escuchar las palabras en inglés </a:t>
            </a:r>
            <a:endParaRPr b="1" sz="1900">
              <a:solidFill>
                <a:srgbClr val="07376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28" name="Google Shape;1228;p8"/>
          <p:cNvGrpSpPr/>
          <p:nvPr/>
        </p:nvGrpSpPr>
        <p:grpSpPr>
          <a:xfrm rot="-992899">
            <a:off x="447039" y="1287549"/>
            <a:ext cx="5027370" cy="5126813"/>
            <a:chOff x="3131582" y="2265732"/>
            <a:chExt cx="870147" cy="867376"/>
          </a:xfrm>
        </p:grpSpPr>
        <p:sp>
          <p:nvSpPr>
            <p:cNvPr id="1229" name="Google Shape;1229;p8"/>
            <p:cNvSpPr/>
            <p:nvPr/>
          </p:nvSpPr>
          <p:spPr>
            <a:xfrm>
              <a:off x="3131582" y="2265732"/>
              <a:ext cx="870147" cy="867376"/>
            </a:xfrm>
            <a:custGeom>
              <a:rect b="b" l="l" r="r" t="t"/>
              <a:pathLst>
                <a:path extrusionOk="0" h="51324" w="51488">
                  <a:moveTo>
                    <a:pt x="15957" y="1567"/>
                  </a:moveTo>
                  <a:cubicBezTo>
                    <a:pt x="16333" y="1567"/>
                    <a:pt x="16706" y="1573"/>
                    <a:pt x="17076" y="1585"/>
                  </a:cubicBezTo>
                  <a:cubicBezTo>
                    <a:pt x="22642" y="1752"/>
                    <a:pt x="28124" y="2547"/>
                    <a:pt x="33607" y="3091"/>
                  </a:cubicBezTo>
                  <a:cubicBezTo>
                    <a:pt x="36537" y="3384"/>
                    <a:pt x="39759" y="3342"/>
                    <a:pt x="42605" y="4012"/>
                  </a:cubicBezTo>
                  <a:cubicBezTo>
                    <a:pt x="46497" y="4891"/>
                    <a:pt x="47627" y="9118"/>
                    <a:pt x="48004" y="12633"/>
                  </a:cubicBezTo>
                  <a:cubicBezTo>
                    <a:pt x="48715" y="19162"/>
                    <a:pt x="48088" y="25984"/>
                    <a:pt x="48046" y="32555"/>
                  </a:cubicBezTo>
                  <a:cubicBezTo>
                    <a:pt x="48046" y="34229"/>
                    <a:pt x="48046" y="35945"/>
                    <a:pt x="48004" y="37619"/>
                  </a:cubicBezTo>
                  <a:cubicBezTo>
                    <a:pt x="47962" y="38498"/>
                    <a:pt x="47878" y="39335"/>
                    <a:pt x="47753" y="40213"/>
                  </a:cubicBezTo>
                  <a:cubicBezTo>
                    <a:pt x="47585" y="40841"/>
                    <a:pt x="46958" y="41720"/>
                    <a:pt x="46916" y="42348"/>
                  </a:cubicBezTo>
                  <a:cubicBezTo>
                    <a:pt x="46832" y="43352"/>
                    <a:pt x="47627" y="44482"/>
                    <a:pt x="48004" y="45403"/>
                  </a:cubicBezTo>
                  <a:cubicBezTo>
                    <a:pt x="48442" y="46487"/>
                    <a:pt x="48945" y="47554"/>
                    <a:pt x="49344" y="48645"/>
                  </a:cubicBezTo>
                  <a:lnTo>
                    <a:pt x="49344" y="48645"/>
                  </a:lnTo>
                  <a:lnTo>
                    <a:pt x="46790" y="46910"/>
                  </a:lnTo>
                  <a:cubicBezTo>
                    <a:pt x="45995" y="46366"/>
                    <a:pt x="44907" y="45236"/>
                    <a:pt x="44028" y="45068"/>
                  </a:cubicBezTo>
                  <a:cubicBezTo>
                    <a:pt x="43925" y="45048"/>
                    <a:pt x="43817" y="45038"/>
                    <a:pt x="43706" y="45038"/>
                  </a:cubicBezTo>
                  <a:cubicBezTo>
                    <a:pt x="42917" y="45038"/>
                    <a:pt x="41963" y="45502"/>
                    <a:pt x="41266" y="45612"/>
                  </a:cubicBezTo>
                  <a:cubicBezTo>
                    <a:pt x="39466" y="45822"/>
                    <a:pt x="37708" y="45905"/>
                    <a:pt x="35909" y="45905"/>
                  </a:cubicBezTo>
                  <a:lnTo>
                    <a:pt x="16825" y="46366"/>
                  </a:lnTo>
                  <a:cubicBezTo>
                    <a:pt x="14235" y="46404"/>
                    <a:pt x="11646" y="46580"/>
                    <a:pt x="9056" y="46580"/>
                  </a:cubicBezTo>
                  <a:cubicBezTo>
                    <a:pt x="8800" y="46580"/>
                    <a:pt x="8543" y="46579"/>
                    <a:pt x="8287" y="46575"/>
                  </a:cubicBezTo>
                  <a:cubicBezTo>
                    <a:pt x="6446" y="46533"/>
                    <a:pt x="4897" y="46407"/>
                    <a:pt x="3767" y="44859"/>
                  </a:cubicBezTo>
                  <a:cubicBezTo>
                    <a:pt x="3014" y="43854"/>
                    <a:pt x="2553" y="42683"/>
                    <a:pt x="2428" y="41469"/>
                  </a:cubicBezTo>
                  <a:cubicBezTo>
                    <a:pt x="2260" y="38874"/>
                    <a:pt x="2595" y="36154"/>
                    <a:pt x="2553" y="33559"/>
                  </a:cubicBezTo>
                  <a:cubicBezTo>
                    <a:pt x="2470" y="30336"/>
                    <a:pt x="2344" y="27114"/>
                    <a:pt x="2177" y="23933"/>
                  </a:cubicBezTo>
                  <a:cubicBezTo>
                    <a:pt x="1884" y="18702"/>
                    <a:pt x="670" y="12591"/>
                    <a:pt x="3097" y="7653"/>
                  </a:cubicBezTo>
                  <a:cubicBezTo>
                    <a:pt x="5512" y="2708"/>
                    <a:pt x="10933" y="1567"/>
                    <a:pt x="15957" y="1567"/>
                  </a:cubicBezTo>
                  <a:close/>
                  <a:moveTo>
                    <a:pt x="15620" y="1"/>
                  </a:moveTo>
                  <a:cubicBezTo>
                    <a:pt x="11783" y="1"/>
                    <a:pt x="7836" y="625"/>
                    <a:pt x="4813" y="3049"/>
                  </a:cubicBezTo>
                  <a:cubicBezTo>
                    <a:pt x="754" y="6272"/>
                    <a:pt x="0" y="11545"/>
                    <a:pt x="126" y="16400"/>
                  </a:cubicBezTo>
                  <a:cubicBezTo>
                    <a:pt x="293" y="23473"/>
                    <a:pt x="1005" y="30546"/>
                    <a:pt x="1005" y="37619"/>
                  </a:cubicBezTo>
                  <a:cubicBezTo>
                    <a:pt x="1005" y="41176"/>
                    <a:pt x="628" y="46114"/>
                    <a:pt x="4855" y="47663"/>
                  </a:cubicBezTo>
                  <a:cubicBezTo>
                    <a:pt x="6135" y="48136"/>
                    <a:pt x="7614" y="48279"/>
                    <a:pt x="9133" y="48279"/>
                  </a:cubicBezTo>
                  <a:cubicBezTo>
                    <a:pt x="11241" y="48279"/>
                    <a:pt x="13428" y="48005"/>
                    <a:pt x="15276" y="47956"/>
                  </a:cubicBezTo>
                  <a:lnTo>
                    <a:pt x="27664" y="47663"/>
                  </a:lnTo>
                  <a:cubicBezTo>
                    <a:pt x="31640" y="47579"/>
                    <a:pt x="35658" y="47579"/>
                    <a:pt x="39675" y="47370"/>
                  </a:cubicBezTo>
                  <a:cubicBezTo>
                    <a:pt x="40726" y="47308"/>
                    <a:pt x="42005" y="46881"/>
                    <a:pt x="43142" y="46881"/>
                  </a:cubicBezTo>
                  <a:cubicBezTo>
                    <a:pt x="43544" y="46881"/>
                    <a:pt x="43929" y="46935"/>
                    <a:pt x="44279" y="47077"/>
                  </a:cubicBezTo>
                  <a:cubicBezTo>
                    <a:pt x="46270" y="47873"/>
                    <a:pt x="48261" y="49731"/>
                    <a:pt x="50036" y="50990"/>
                  </a:cubicBezTo>
                  <a:lnTo>
                    <a:pt x="50036" y="50990"/>
                  </a:lnTo>
                  <a:cubicBezTo>
                    <a:pt x="50150" y="51172"/>
                    <a:pt x="50329" y="51267"/>
                    <a:pt x="50520" y="51289"/>
                  </a:cubicBezTo>
                  <a:lnTo>
                    <a:pt x="50520" y="51289"/>
                  </a:lnTo>
                  <a:cubicBezTo>
                    <a:pt x="50591" y="51313"/>
                    <a:pt x="50661" y="51324"/>
                    <a:pt x="50728" y="51324"/>
                  </a:cubicBezTo>
                  <a:cubicBezTo>
                    <a:pt x="51156" y="51324"/>
                    <a:pt x="51488" y="50877"/>
                    <a:pt x="51454" y="50436"/>
                  </a:cubicBezTo>
                  <a:lnTo>
                    <a:pt x="51454" y="50436"/>
                  </a:lnTo>
                  <a:cubicBezTo>
                    <a:pt x="51451" y="50392"/>
                    <a:pt x="51445" y="50347"/>
                    <a:pt x="51436" y="50300"/>
                  </a:cubicBezTo>
                  <a:cubicBezTo>
                    <a:pt x="51101" y="48458"/>
                    <a:pt x="50264" y="46742"/>
                    <a:pt x="49510" y="44984"/>
                  </a:cubicBezTo>
                  <a:cubicBezTo>
                    <a:pt x="49218" y="44440"/>
                    <a:pt x="48966" y="43813"/>
                    <a:pt x="48799" y="43227"/>
                  </a:cubicBezTo>
                  <a:cubicBezTo>
                    <a:pt x="48506" y="41804"/>
                    <a:pt x="48799" y="42725"/>
                    <a:pt x="49008" y="41511"/>
                  </a:cubicBezTo>
                  <a:cubicBezTo>
                    <a:pt x="49552" y="38205"/>
                    <a:pt x="49594" y="34940"/>
                    <a:pt x="49636" y="31550"/>
                  </a:cubicBezTo>
                  <a:cubicBezTo>
                    <a:pt x="49678" y="25021"/>
                    <a:pt x="50389" y="18116"/>
                    <a:pt x="49427" y="11671"/>
                  </a:cubicBezTo>
                  <a:cubicBezTo>
                    <a:pt x="49176" y="9202"/>
                    <a:pt x="48297" y="6858"/>
                    <a:pt x="46874" y="4849"/>
                  </a:cubicBezTo>
                  <a:cubicBezTo>
                    <a:pt x="45200" y="2589"/>
                    <a:pt x="43275" y="2505"/>
                    <a:pt x="40596" y="2254"/>
                  </a:cubicBezTo>
                  <a:cubicBezTo>
                    <a:pt x="33523" y="1543"/>
                    <a:pt x="26450" y="664"/>
                    <a:pt x="19336" y="162"/>
                  </a:cubicBezTo>
                  <a:cubicBezTo>
                    <a:pt x="18134" y="68"/>
                    <a:pt x="16883" y="1"/>
                    <a:pt x="1562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3273390" y="2953816"/>
              <a:ext cx="66028" cy="70862"/>
            </a:xfrm>
            <a:custGeom>
              <a:rect b="b" l="l" r="r" t="t"/>
              <a:pathLst>
                <a:path extrusionOk="0" h="4193" w="3907">
                  <a:moveTo>
                    <a:pt x="770" y="1"/>
                  </a:moveTo>
                  <a:cubicBezTo>
                    <a:pt x="377" y="1"/>
                    <a:pt x="1" y="252"/>
                    <a:pt x="22" y="754"/>
                  </a:cubicBezTo>
                  <a:cubicBezTo>
                    <a:pt x="105" y="2302"/>
                    <a:pt x="1152" y="3684"/>
                    <a:pt x="2658" y="4144"/>
                  </a:cubicBezTo>
                  <a:cubicBezTo>
                    <a:pt x="2753" y="4177"/>
                    <a:pt x="2843" y="4192"/>
                    <a:pt x="2926" y="4192"/>
                  </a:cubicBezTo>
                  <a:cubicBezTo>
                    <a:pt x="3683" y="4192"/>
                    <a:pt x="3906" y="2939"/>
                    <a:pt x="3077" y="2637"/>
                  </a:cubicBezTo>
                  <a:cubicBezTo>
                    <a:pt x="2240" y="2344"/>
                    <a:pt x="1654" y="1633"/>
                    <a:pt x="1612" y="754"/>
                  </a:cubicBezTo>
                  <a:cubicBezTo>
                    <a:pt x="1570" y="252"/>
                    <a:pt x="1162" y="1"/>
                    <a:pt x="770" y="1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3789921" y="2365577"/>
              <a:ext cx="77267" cy="69848"/>
            </a:xfrm>
            <a:custGeom>
              <a:rect b="b" l="l" r="r" t="t"/>
              <a:pathLst>
                <a:path extrusionOk="0" h="4133" w="4572">
                  <a:moveTo>
                    <a:pt x="1091" y="0"/>
                  </a:moveTo>
                  <a:cubicBezTo>
                    <a:pt x="287" y="0"/>
                    <a:pt x="1" y="1266"/>
                    <a:pt x="888" y="1536"/>
                  </a:cubicBezTo>
                  <a:lnTo>
                    <a:pt x="846" y="1536"/>
                  </a:lnTo>
                  <a:cubicBezTo>
                    <a:pt x="1892" y="1787"/>
                    <a:pt x="2687" y="2582"/>
                    <a:pt x="2939" y="3586"/>
                  </a:cubicBezTo>
                  <a:cubicBezTo>
                    <a:pt x="3071" y="3968"/>
                    <a:pt x="3368" y="4132"/>
                    <a:pt x="3665" y="4132"/>
                  </a:cubicBezTo>
                  <a:cubicBezTo>
                    <a:pt x="4118" y="4132"/>
                    <a:pt x="4572" y="3749"/>
                    <a:pt x="4445" y="3168"/>
                  </a:cubicBezTo>
                  <a:cubicBezTo>
                    <a:pt x="4027" y="1661"/>
                    <a:pt x="2855" y="448"/>
                    <a:pt x="1306" y="29"/>
                  </a:cubicBezTo>
                  <a:cubicBezTo>
                    <a:pt x="1231" y="9"/>
                    <a:pt x="1159" y="0"/>
                    <a:pt x="1091" y="0"/>
                  </a:cubicBezTo>
                  <a:close/>
                </a:path>
              </a:pathLst>
            </a:custGeom>
            <a:solidFill>
              <a:srgbClr val="213054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6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7" name="Google Shape;1237;g9081e9211e_0_2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2020-08-13T11:25:12Z</dcterms:created>
  <dc:creator>Pia</dc:creator>
</cp:coreProperties>
</file>