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Economica"/>
      <p:regular r:id="rId18"/>
      <p:bold r:id="rId19"/>
      <p:italic r:id="rId20"/>
      <p:boldItalic r:id="rId21"/>
    </p:embeddedFont>
    <p:embeddedFont>
      <p:font typeface="Teko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4" roundtripDataSignature="AMtx7mgsXejI2VMVgUgr48PALb/WYwwX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italic.fntdata"/><Relationship Id="rId11" Type="http://schemas.openxmlformats.org/officeDocument/2006/relationships/slide" Target="slides/slide6.xml"/><Relationship Id="rId22" Type="http://schemas.openxmlformats.org/officeDocument/2006/relationships/font" Target="fonts/Teko-regular.fntdata"/><Relationship Id="rId10" Type="http://schemas.openxmlformats.org/officeDocument/2006/relationships/slide" Target="slides/slide5.xml"/><Relationship Id="rId21" Type="http://schemas.openxmlformats.org/officeDocument/2006/relationships/font" Target="fonts/Economica-boldItalic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Tek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Economica-bold.fntdata"/><Relationship Id="rId6" Type="http://schemas.openxmlformats.org/officeDocument/2006/relationships/slide" Target="slides/slide1.xml"/><Relationship Id="rId18" Type="http://schemas.openxmlformats.org/officeDocument/2006/relationships/font" Target="fonts/Economic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Trivia </a:t>
            </a:r>
            <a:br>
              <a:rPr lang="es-ES"/>
            </a:br>
            <a:r>
              <a:rPr lang="es-ES"/>
              <a:t>3ºBásicos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Insignia De Texto De Anuncio Conceptual Inspiración Mostrando ...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697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2200073" y="5229200"/>
            <a:ext cx="5911200" cy="1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96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3º Básicos</a:t>
            </a:r>
            <a:endParaRPr b="1" i="0" sz="9600" u="none" cap="none" strike="noStrik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72" name="Google Shape;172;p10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0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9.- ¿Con qué fin los griegos crearon el teatro?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74" name="Google Shape;174;p10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0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Para honrar al dios Dionisio.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Para representar sus obras teatrales.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C)Para tomar decisiones políticas.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82" name="Google Shape;182;p11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1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10.- Según la información entregada, ¿Quiénes crearon los acueductos?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84" name="Google Shape;184;p11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1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A)Los romanos.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1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Los griegos.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1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C)Ambas civilizaciones.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Immagini vettoriali, foto e grafica vettoriale stock a tema Brick+ ..." id="193" name="Google Shape;193;p12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2"/>
          <p:cNvSpPr txBox="1"/>
          <p:nvPr>
            <p:ph idx="1" type="body"/>
          </p:nvPr>
        </p:nvSpPr>
        <p:spPr>
          <a:xfrm>
            <a:off x="2483768" y="1859568"/>
            <a:ext cx="5688632" cy="3179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</a:pPr>
            <a:r>
              <a:rPr b="1" lang="es-ES" sz="9600">
                <a:solidFill>
                  <a:schemeClr val="lt1"/>
                </a:solidFill>
                <a:latin typeface="Teko"/>
                <a:ea typeface="Teko"/>
                <a:cs typeface="Teko"/>
                <a:sym typeface="Teko"/>
              </a:rPr>
              <a:t>¡MUY BUEN TRABAJO!</a:t>
            </a:r>
            <a:endParaRPr b="1" sz="9600">
              <a:solidFill>
                <a:schemeClr val="lt1"/>
              </a:solidFill>
              <a:latin typeface="Teko"/>
              <a:ea typeface="Teko"/>
              <a:cs typeface="Teko"/>
              <a:sym typeface="Tek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92" name="Google Shape;92;p2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0" y="-9301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>
            <p:ph idx="1" type="body"/>
          </p:nvPr>
        </p:nvSpPr>
        <p:spPr>
          <a:xfrm>
            <a:off x="1362472" y="764704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1.- ¿En qué año comenzó  y en qué año terminó el periodo de la antigua Grecia?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94" name="Google Shape;94;p2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475656" y="2492896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Comenzó en el año  1500 a.C y terminó el año 146 a.C 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335266" y="414908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Comenzó en el año  1200 a.C y terminó el año 146 a.C 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331640" y="5661248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 Comenzó en el año  146 a.C y terminó el año 1200 a.C 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02" name="Google Shape;102;p3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-11895" y="7937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2.- El nombre de la península en donde estaban ubicados los romanos era: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04" name="Google Shape;104;p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Península de los Balcanes.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Península de Roma.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C)Península Itálica 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12" name="Google Shape;112;p4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4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b="1" lang="es-ES" sz="2960">
                <a:solidFill>
                  <a:schemeClr val="lt1"/>
                </a:solidFill>
              </a:rPr>
              <a:t>3.- Antes que utilizáramos el sistema de numeración actual, ¿qué sistema de numeración era el más utilizado?</a:t>
            </a:r>
            <a:endParaRPr/>
          </a:p>
          <a:p>
            <a:pPr indent="0" lvl="0" marL="0" rtl="0" algn="just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b="1" sz="296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14" name="Google Shape;114;p4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Sistema numérico romano.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Sistema numérico colombiano.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C)Sistema numérico griego.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22" name="Google Shape;122;p5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0" y="0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5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4.- ¿Qué utilizaban los griegos para representar cantidades?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24" name="Google Shape;124;p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Utilizaban piedras.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Utilizaban símbolos.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C)Utilizaban letras.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32" name="Google Shape;132;p6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0" y="7937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6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5.- En la antigua Grecia, quiénes eran considerados ciudadanos libres?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34" name="Google Shape;134;p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mujeres, militares y esclavos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B)Hombres nacidos en las polis.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C)mujeres, esclavos y extranjeros..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42" name="Google Shape;142;p7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7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6.- Según la información de los griegos, ¿Qué era el ágora?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44" name="Google Shape;144;p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 Plaza pública donde estudiaban los niños.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B)Lugar donde se practicaba el comercio y se discutían las leyes.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C)Lugar donde se encontraban los edificios públicos y monumentos. 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52" name="Google Shape;152;p8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b="1" lang="es-ES" sz="2960">
                <a:solidFill>
                  <a:schemeClr val="lt1"/>
                </a:solidFill>
              </a:rPr>
              <a:t>7.- Las actividades económicas que realizaban tanto griegos como romanos eran: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b="1"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54" name="Google Shape;154;p8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A)Lavandería, cultivo y ganadería.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 Agricultura, ganadería y comercio marítimo.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8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C)Comercio marítimo y ganadería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i vettoriali, foto e grafica vettoriale stock a tema Brick+ ..." id="162" name="Google Shape;162;p9"/>
          <p:cNvPicPr preferRelativeResize="0"/>
          <p:nvPr/>
        </p:nvPicPr>
        <p:blipFill rotWithShape="1">
          <a:blip r:embed="rId3">
            <a:alphaModFix/>
          </a:blip>
          <a:srcRect b="11610" l="5035" r="7424" t="5057"/>
          <a:stretch/>
        </p:blipFill>
        <p:spPr>
          <a:xfrm>
            <a:off x="14211" y="-26431"/>
            <a:ext cx="9144000" cy="6951011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9"/>
          <p:cNvSpPr txBox="1"/>
          <p:nvPr>
            <p:ph idx="1" type="body"/>
          </p:nvPr>
        </p:nvSpPr>
        <p:spPr>
          <a:xfrm>
            <a:off x="1331640" y="620688"/>
            <a:ext cx="7067128" cy="120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s-ES">
                <a:solidFill>
                  <a:schemeClr val="lt1"/>
                </a:solidFill>
              </a:rPr>
              <a:t>8.- ¿Qué significa que los griegos y romanos eran politeístas?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descr="Ilustraciones, imágenes y vectores de stock sobre Question Mark ..." id="164" name="Google Shape;164;p9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1403648" y="220486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A)Creían en un solo dios.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9"/>
          <p:cNvSpPr/>
          <p:nvPr/>
        </p:nvSpPr>
        <p:spPr>
          <a:xfrm>
            <a:off x="1403648" y="3917210"/>
            <a:ext cx="7128792" cy="72008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B)No creían en dioses.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9"/>
          <p:cNvSpPr/>
          <p:nvPr/>
        </p:nvSpPr>
        <p:spPr>
          <a:xfrm>
            <a:off x="1398356" y="5445224"/>
            <a:ext cx="7128792" cy="720080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C)Creían en muchos dioses.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2020-08-13T23:11:00Z</dcterms:created>
  <dc:creator>XXX</dc:creator>
</cp:coreProperties>
</file>