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eucha"/>
      <p:regular r:id="rId17"/>
    </p:embeddedFont>
    <p:embeddedFont>
      <p:font typeface="Nunito"/>
      <p:regular r:id="rId18"/>
      <p:bold r:id="rId19"/>
      <p:italic r:id="rId20"/>
      <p:boldItalic r:id="rId21"/>
    </p:embeddedFont>
    <p:embeddedFont>
      <p:font typeface="Amatic SC"/>
      <p:regular r:id="rId22"/>
      <p:bold r:id="rId23"/>
    </p:embeddedFont>
    <p:embeddedFont>
      <p:font typeface="Permanent Marker"/>
      <p:regular r:id="rId24"/>
    </p:embeddedFont>
    <p:embeddedFont>
      <p:font typeface="Pacifico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34">
          <p15:clr>
            <a:srgbClr val="000000"/>
          </p15:clr>
        </p15:guide>
        <p15:guide id="2" pos="539">
          <p15:clr>
            <a:srgbClr val="000000"/>
          </p15:clr>
        </p15:guide>
        <p15:guide id="3" pos="5221">
          <p15:clr>
            <a:srgbClr val="000000"/>
          </p15:clr>
        </p15:guide>
        <p15:guide id="4" orient="horz" pos="679">
          <p15:clr>
            <a:srgbClr val="000000"/>
          </p15:clr>
        </p15:guide>
        <p15:guide id="5" orient="horz" pos="1311">
          <p15:clr>
            <a:srgbClr val="000000"/>
          </p15:clr>
        </p15:guide>
        <p15:guide id="6" orient="horz" pos="1760">
          <p15:clr>
            <a:srgbClr val="000000"/>
          </p15:clr>
        </p15:guide>
        <p15:guide id="7" orient="horz" pos="2041">
          <p15:clr>
            <a:srgbClr val="000000"/>
          </p15:clr>
        </p15:guide>
        <p15:guide id="8" orient="horz" pos="103">
          <p15:clr>
            <a:srgbClr val="000000"/>
          </p15:clr>
        </p15:guide>
        <p15:guide id="9" orient="horz" pos="2842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6" roundtripDataSignature="AMtx7mjj8ePEEluVkxI1SFeH4aI5dGM+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4" orient="horz"/>
        <p:guide pos="539"/>
        <p:guide pos="5221"/>
        <p:guide pos="679" orient="horz"/>
        <p:guide pos="1311" orient="horz"/>
        <p:guide pos="1760" orient="horz"/>
        <p:guide pos="2041" orient="horz"/>
        <p:guide pos="103" orient="horz"/>
        <p:guide pos="284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22" Type="http://schemas.openxmlformats.org/officeDocument/2006/relationships/font" Target="fonts/AmaticSC-regular.fntdata"/><Relationship Id="rId21" Type="http://schemas.openxmlformats.org/officeDocument/2006/relationships/font" Target="fonts/Nunito-boldItalic.fntdata"/><Relationship Id="rId24" Type="http://schemas.openxmlformats.org/officeDocument/2006/relationships/font" Target="fonts/PermanentMarker-regular.fntdata"/><Relationship Id="rId23" Type="http://schemas.openxmlformats.org/officeDocument/2006/relationships/font" Target="fonts/AmaticS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Pacific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eucha-regular.fntdata"/><Relationship Id="rId16" Type="http://schemas.openxmlformats.org/officeDocument/2006/relationships/slide" Target="slides/slide11.xml"/><Relationship Id="rId19" Type="http://schemas.openxmlformats.org/officeDocument/2006/relationships/font" Target="fonts/Nunito-bold.fntdata"/><Relationship Id="rId18" Type="http://schemas.openxmlformats.org/officeDocument/2006/relationships/font" Target="fonts/Nuni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9694ae1ea0_0_8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9694ae1ea0_0_8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9694ae1ea0_0_10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9694ae1ea0_0_10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694ae1e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g9694ae1e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694ae1ea0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694ae1ea0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6" name="Google Shape;316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694ae1ea0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9694ae1ea0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694ae1ea0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9694ae1ea0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9694ae1ea0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9694ae1ea0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9" name="Google Shape;349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21">
  <p:cSld name="CUSTOM_2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/>
          <p:nvPr>
            <p:ph type="title"/>
          </p:nvPr>
        </p:nvSpPr>
        <p:spPr>
          <a:xfrm>
            <a:off x="1157900" y="2822209"/>
            <a:ext cx="268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1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" type="body"/>
          </p:nvPr>
        </p:nvSpPr>
        <p:spPr>
          <a:xfrm>
            <a:off x="1157900" y="1790950"/>
            <a:ext cx="36894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16" name="Google Shape;16;p18"/>
          <p:cNvGrpSpPr/>
          <p:nvPr/>
        </p:nvGrpSpPr>
        <p:grpSpPr>
          <a:xfrm>
            <a:off x="685168" y="439893"/>
            <a:ext cx="254056" cy="241758"/>
            <a:chOff x="2768914" y="655181"/>
            <a:chExt cx="338380" cy="321743"/>
          </a:xfrm>
        </p:grpSpPr>
        <p:sp>
          <p:nvSpPr>
            <p:cNvPr id="17" name="Google Shape;17;p18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;p18"/>
          <p:cNvGrpSpPr/>
          <p:nvPr/>
        </p:nvGrpSpPr>
        <p:grpSpPr>
          <a:xfrm>
            <a:off x="8407881" y="1498397"/>
            <a:ext cx="254056" cy="241758"/>
            <a:chOff x="2768914" y="655181"/>
            <a:chExt cx="338380" cy="321743"/>
          </a:xfrm>
        </p:grpSpPr>
        <p:sp>
          <p:nvSpPr>
            <p:cNvPr id="20" name="Google Shape;20;p18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18"/>
          <p:cNvGrpSpPr/>
          <p:nvPr/>
        </p:nvGrpSpPr>
        <p:grpSpPr>
          <a:xfrm>
            <a:off x="7105180" y="4506462"/>
            <a:ext cx="254056" cy="241758"/>
            <a:chOff x="2768914" y="655181"/>
            <a:chExt cx="338380" cy="321743"/>
          </a:xfrm>
        </p:grpSpPr>
        <p:sp>
          <p:nvSpPr>
            <p:cNvPr id="23" name="Google Shape;23;p18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8"/>
          <p:cNvGrpSpPr/>
          <p:nvPr/>
        </p:nvGrpSpPr>
        <p:grpSpPr>
          <a:xfrm>
            <a:off x="-333024" y="1109120"/>
            <a:ext cx="1115223" cy="505646"/>
            <a:chOff x="-889965" y="517131"/>
            <a:chExt cx="2215821" cy="1003863"/>
          </a:xfrm>
        </p:grpSpPr>
        <p:sp>
          <p:nvSpPr>
            <p:cNvPr id="26" name="Google Shape;26;p18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8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28;p18"/>
          <p:cNvGrpSpPr/>
          <p:nvPr/>
        </p:nvGrpSpPr>
        <p:grpSpPr>
          <a:xfrm>
            <a:off x="8016227" y="385548"/>
            <a:ext cx="1600229" cy="723488"/>
            <a:chOff x="10729875" y="529734"/>
            <a:chExt cx="3232134" cy="1460117"/>
          </a:xfrm>
        </p:grpSpPr>
        <p:sp>
          <p:nvSpPr>
            <p:cNvPr id="29" name="Google Shape;29;p18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31;p18"/>
          <p:cNvGrpSpPr/>
          <p:nvPr/>
        </p:nvGrpSpPr>
        <p:grpSpPr>
          <a:xfrm>
            <a:off x="4440140" y="4629201"/>
            <a:ext cx="1600229" cy="723488"/>
            <a:chOff x="10729875" y="529734"/>
            <a:chExt cx="3232134" cy="1460117"/>
          </a:xfrm>
        </p:grpSpPr>
        <p:sp>
          <p:nvSpPr>
            <p:cNvPr id="32" name="Google Shape;32;p18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34;p18"/>
          <p:cNvGrpSpPr/>
          <p:nvPr/>
        </p:nvGrpSpPr>
        <p:grpSpPr>
          <a:xfrm>
            <a:off x="978222" y="4068964"/>
            <a:ext cx="293153" cy="337976"/>
            <a:chOff x="4505050" y="4336350"/>
            <a:chExt cx="69000" cy="79550"/>
          </a:xfrm>
        </p:grpSpPr>
        <p:sp>
          <p:nvSpPr>
            <p:cNvPr id="35" name="Google Shape;35;p18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8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8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8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8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8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" name="Google Shape;49;p18"/>
          <p:cNvGrpSpPr/>
          <p:nvPr/>
        </p:nvGrpSpPr>
        <p:grpSpPr>
          <a:xfrm>
            <a:off x="4702333" y="3409777"/>
            <a:ext cx="249392" cy="264900"/>
            <a:chOff x="3861700" y="5390125"/>
            <a:chExt cx="35600" cy="37825"/>
          </a:xfrm>
        </p:grpSpPr>
        <p:sp>
          <p:nvSpPr>
            <p:cNvPr id="50" name="Google Shape;50;p18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8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8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8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8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8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18"/>
          <p:cNvGrpSpPr/>
          <p:nvPr/>
        </p:nvGrpSpPr>
        <p:grpSpPr>
          <a:xfrm rot="-4574862">
            <a:off x="4430681" y="905555"/>
            <a:ext cx="165058" cy="349021"/>
            <a:chOff x="3422400" y="4860725"/>
            <a:chExt cx="24475" cy="51750"/>
          </a:xfrm>
        </p:grpSpPr>
        <p:sp>
          <p:nvSpPr>
            <p:cNvPr id="57" name="Google Shape;57;p18"/>
            <p:cNvSpPr/>
            <p:nvPr/>
          </p:nvSpPr>
          <p:spPr>
            <a:xfrm>
              <a:off x="3423500" y="4863525"/>
              <a:ext cx="22275" cy="47850"/>
            </a:xfrm>
            <a:custGeom>
              <a:rect b="b" l="l" r="r" t="t"/>
              <a:pathLst>
                <a:path extrusionOk="0" h="1914" w="891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8"/>
            <p:cNvSpPr/>
            <p:nvPr/>
          </p:nvSpPr>
          <p:spPr>
            <a:xfrm>
              <a:off x="3423500" y="4861300"/>
              <a:ext cx="9475" cy="6125"/>
            </a:xfrm>
            <a:custGeom>
              <a:rect b="b" l="l" r="r" t="t"/>
              <a:pathLst>
                <a:path extrusionOk="0" h="245" w="379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8"/>
            <p:cNvSpPr/>
            <p:nvPr/>
          </p:nvSpPr>
          <p:spPr>
            <a:xfrm>
              <a:off x="3422400" y="4860725"/>
              <a:ext cx="24475" cy="51750"/>
            </a:xfrm>
            <a:custGeom>
              <a:rect b="b" l="l" r="r" t="t"/>
              <a:pathLst>
                <a:path extrusionOk="0" h="2070" w="979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20">
  <p:cSld name="CUSTOM_20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type="title"/>
          </p:nvPr>
        </p:nvSpPr>
        <p:spPr>
          <a:xfrm>
            <a:off x="720000" y="530352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720000" y="1278700"/>
            <a:ext cx="7704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200"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/>
        </p:txBody>
      </p:sp>
      <p:grpSp>
        <p:nvGrpSpPr>
          <p:cNvPr id="63" name="Google Shape;63;p19"/>
          <p:cNvGrpSpPr/>
          <p:nvPr/>
        </p:nvGrpSpPr>
        <p:grpSpPr>
          <a:xfrm>
            <a:off x="-557808" y="825357"/>
            <a:ext cx="1115223" cy="505646"/>
            <a:chOff x="-889965" y="517131"/>
            <a:chExt cx="2215821" cy="1003863"/>
          </a:xfrm>
        </p:grpSpPr>
        <p:sp>
          <p:nvSpPr>
            <p:cNvPr id="64" name="Google Shape;64;p19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9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19"/>
          <p:cNvGrpSpPr/>
          <p:nvPr/>
        </p:nvGrpSpPr>
        <p:grpSpPr>
          <a:xfrm>
            <a:off x="8416826" y="2288597"/>
            <a:ext cx="1600229" cy="723488"/>
            <a:chOff x="10729875" y="529734"/>
            <a:chExt cx="3232134" cy="1460117"/>
          </a:xfrm>
        </p:grpSpPr>
        <p:sp>
          <p:nvSpPr>
            <p:cNvPr id="67" name="Google Shape;67;p19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9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" name="Google Shape;69;p19"/>
          <p:cNvGrpSpPr/>
          <p:nvPr/>
        </p:nvGrpSpPr>
        <p:grpSpPr>
          <a:xfrm>
            <a:off x="8022323" y="790439"/>
            <a:ext cx="293153" cy="337976"/>
            <a:chOff x="4505050" y="4336350"/>
            <a:chExt cx="69000" cy="79550"/>
          </a:xfrm>
        </p:grpSpPr>
        <p:sp>
          <p:nvSpPr>
            <p:cNvPr id="70" name="Google Shape;70;p19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9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9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9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9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9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9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9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9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9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9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9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9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9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84;p19"/>
          <p:cNvGrpSpPr/>
          <p:nvPr/>
        </p:nvGrpSpPr>
        <p:grpSpPr>
          <a:xfrm>
            <a:off x="8210108" y="4466977"/>
            <a:ext cx="249392" cy="264900"/>
            <a:chOff x="3861700" y="5390125"/>
            <a:chExt cx="35600" cy="37825"/>
          </a:xfrm>
        </p:grpSpPr>
        <p:sp>
          <p:nvSpPr>
            <p:cNvPr id="85" name="Google Shape;85;p19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9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9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9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9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9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" name="Google Shape;91;p19"/>
          <p:cNvGrpSpPr/>
          <p:nvPr/>
        </p:nvGrpSpPr>
        <p:grpSpPr>
          <a:xfrm>
            <a:off x="511056" y="4354961"/>
            <a:ext cx="165057" cy="349023"/>
            <a:chOff x="3422400" y="4860725"/>
            <a:chExt cx="24475" cy="51750"/>
          </a:xfrm>
        </p:grpSpPr>
        <p:sp>
          <p:nvSpPr>
            <p:cNvPr id="92" name="Google Shape;92;p19"/>
            <p:cNvSpPr/>
            <p:nvPr/>
          </p:nvSpPr>
          <p:spPr>
            <a:xfrm>
              <a:off x="3423500" y="4863525"/>
              <a:ext cx="22275" cy="47850"/>
            </a:xfrm>
            <a:custGeom>
              <a:rect b="b" l="l" r="r" t="t"/>
              <a:pathLst>
                <a:path extrusionOk="0" h="1914" w="891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9"/>
            <p:cNvSpPr/>
            <p:nvPr/>
          </p:nvSpPr>
          <p:spPr>
            <a:xfrm>
              <a:off x="3423500" y="4861300"/>
              <a:ext cx="9475" cy="6125"/>
            </a:xfrm>
            <a:custGeom>
              <a:rect b="b" l="l" r="r" t="t"/>
              <a:pathLst>
                <a:path extrusionOk="0" h="245" w="379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9"/>
            <p:cNvSpPr/>
            <p:nvPr/>
          </p:nvSpPr>
          <p:spPr>
            <a:xfrm>
              <a:off x="3422400" y="4860725"/>
              <a:ext cx="24475" cy="51750"/>
            </a:xfrm>
            <a:custGeom>
              <a:rect b="b" l="l" r="r" t="t"/>
              <a:pathLst>
                <a:path extrusionOk="0" h="2070" w="979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" name="Google Shape;95;p19"/>
          <p:cNvGrpSpPr/>
          <p:nvPr/>
        </p:nvGrpSpPr>
        <p:grpSpPr>
          <a:xfrm rot="10800000">
            <a:off x="1106585" y="466154"/>
            <a:ext cx="249392" cy="264900"/>
            <a:chOff x="3861700" y="5390125"/>
            <a:chExt cx="35600" cy="37825"/>
          </a:xfrm>
        </p:grpSpPr>
        <p:sp>
          <p:nvSpPr>
            <p:cNvPr id="96" name="Google Shape;96;p19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9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9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9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9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9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0"/>
          <p:cNvGrpSpPr/>
          <p:nvPr/>
        </p:nvGrpSpPr>
        <p:grpSpPr>
          <a:xfrm>
            <a:off x="685168" y="439893"/>
            <a:ext cx="254056" cy="241758"/>
            <a:chOff x="2768914" y="655181"/>
            <a:chExt cx="338380" cy="321743"/>
          </a:xfrm>
        </p:grpSpPr>
        <p:sp>
          <p:nvSpPr>
            <p:cNvPr id="104" name="Google Shape;104;p20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20"/>
          <p:cNvGrpSpPr/>
          <p:nvPr/>
        </p:nvGrpSpPr>
        <p:grpSpPr>
          <a:xfrm>
            <a:off x="8407881" y="1498397"/>
            <a:ext cx="254056" cy="241758"/>
            <a:chOff x="2768914" y="655181"/>
            <a:chExt cx="338380" cy="321743"/>
          </a:xfrm>
        </p:grpSpPr>
        <p:sp>
          <p:nvSpPr>
            <p:cNvPr id="107" name="Google Shape;107;p20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20"/>
          <p:cNvGrpSpPr/>
          <p:nvPr/>
        </p:nvGrpSpPr>
        <p:grpSpPr>
          <a:xfrm>
            <a:off x="7105180" y="4506462"/>
            <a:ext cx="254056" cy="241758"/>
            <a:chOff x="2768914" y="655181"/>
            <a:chExt cx="338380" cy="321743"/>
          </a:xfrm>
        </p:grpSpPr>
        <p:sp>
          <p:nvSpPr>
            <p:cNvPr id="110" name="Google Shape;110;p20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20"/>
          <p:cNvGrpSpPr/>
          <p:nvPr/>
        </p:nvGrpSpPr>
        <p:grpSpPr>
          <a:xfrm>
            <a:off x="-333024" y="1109120"/>
            <a:ext cx="1115223" cy="505646"/>
            <a:chOff x="-889965" y="517131"/>
            <a:chExt cx="2215821" cy="1003863"/>
          </a:xfrm>
        </p:grpSpPr>
        <p:sp>
          <p:nvSpPr>
            <p:cNvPr id="113" name="Google Shape;113;p20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20"/>
          <p:cNvGrpSpPr/>
          <p:nvPr/>
        </p:nvGrpSpPr>
        <p:grpSpPr>
          <a:xfrm>
            <a:off x="8016227" y="385548"/>
            <a:ext cx="1600229" cy="723488"/>
            <a:chOff x="10729875" y="529734"/>
            <a:chExt cx="3232134" cy="1460117"/>
          </a:xfrm>
        </p:grpSpPr>
        <p:sp>
          <p:nvSpPr>
            <p:cNvPr id="116" name="Google Shape;116;p20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20"/>
          <p:cNvGrpSpPr/>
          <p:nvPr/>
        </p:nvGrpSpPr>
        <p:grpSpPr>
          <a:xfrm>
            <a:off x="4440140" y="4629201"/>
            <a:ext cx="1600229" cy="723488"/>
            <a:chOff x="10729875" y="529734"/>
            <a:chExt cx="3232134" cy="1460117"/>
          </a:xfrm>
        </p:grpSpPr>
        <p:sp>
          <p:nvSpPr>
            <p:cNvPr id="119" name="Google Shape;119;p20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20"/>
          <p:cNvSpPr txBox="1"/>
          <p:nvPr>
            <p:ph type="title"/>
          </p:nvPr>
        </p:nvSpPr>
        <p:spPr>
          <a:xfrm>
            <a:off x="720000" y="532800"/>
            <a:ext cx="77040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>
  <p:cSld name="MAIN_POI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855250" y="3061133"/>
            <a:ext cx="30000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type="title"/>
          </p:nvPr>
        </p:nvSpPr>
        <p:spPr>
          <a:xfrm>
            <a:off x="855250" y="2123627"/>
            <a:ext cx="32061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4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125" name="Google Shape;125;p21"/>
          <p:cNvGrpSpPr/>
          <p:nvPr/>
        </p:nvGrpSpPr>
        <p:grpSpPr>
          <a:xfrm>
            <a:off x="470613" y="480807"/>
            <a:ext cx="254056" cy="241758"/>
            <a:chOff x="2768914" y="655181"/>
            <a:chExt cx="338380" cy="321743"/>
          </a:xfrm>
        </p:grpSpPr>
        <p:sp>
          <p:nvSpPr>
            <p:cNvPr id="126" name="Google Shape;126;p21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21"/>
          <p:cNvGrpSpPr/>
          <p:nvPr/>
        </p:nvGrpSpPr>
        <p:grpSpPr>
          <a:xfrm>
            <a:off x="8337983" y="920521"/>
            <a:ext cx="254056" cy="241758"/>
            <a:chOff x="2768914" y="655181"/>
            <a:chExt cx="338380" cy="321743"/>
          </a:xfrm>
        </p:grpSpPr>
        <p:sp>
          <p:nvSpPr>
            <p:cNvPr id="129" name="Google Shape;129;p21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1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21"/>
          <p:cNvGrpSpPr/>
          <p:nvPr/>
        </p:nvGrpSpPr>
        <p:grpSpPr>
          <a:xfrm>
            <a:off x="5385157" y="4601757"/>
            <a:ext cx="254056" cy="241758"/>
            <a:chOff x="2768914" y="655181"/>
            <a:chExt cx="338380" cy="321743"/>
          </a:xfrm>
        </p:grpSpPr>
        <p:sp>
          <p:nvSpPr>
            <p:cNvPr id="132" name="Google Shape;132;p21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21"/>
          <p:cNvGrpSpPr/>
          <p:nvPr/>
        </p:nvGrpSpPr>
        <p:grpSpPr>
          <a:xfrm>
            <a:off x="3365629" y="138773"/>
            <a:ext cx="1115223" cy="505646"/>
            <a:chOff x="-889965" y="517131"/>
            <a:chExt cx="2215821" cy="1003863"/>
          </a:xfrm>
        </p:grpSpPr>
        <p:sp>
          <p:nvSpPr>
            <p:cNvPr id="135" name="Google Shape;135;p21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p21"/>
          <p:cNvGrpSpPr/>
          <p:nvPr/>
        </p:nvGrpSpPr>
        <p:grpSpPr>
          <a:xfrm>
            <a:off x="8220571" y="4078092"/>
            <a:ext cx="1600229" cy="723488"/>
            <a:chOff x="10729875" y="529734"/>
            <a:chExt cx="3232134" cy="1460117"/>
          </a:xfrm>
        </p:grpSpPr>
        <p:sp>
          <p:nvSpPr>
            <p:cNvPr id="138" name="Google Shape;138;p21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11720" y="0"/>
            <a:ext cx="9120584" cy="5160644"/>
          </a:xfrm>
          <a:custGeom>
            <a:rect b="b" l="l" r="r" t="t"/>
            <a:pathLst>
              <a:path extrusionOk="0" h="6857999" w="12160778">
                <a:moveTo>
                  <a:pt x="11861789" y="0"/>
                </a:moveTo>
                <a:lnTo>
                  <a:pt x="11861789" y="8784"/>
                </a:lnTo>
                <a:lnTo>
                  <a:pt x="11527122" y="8784"/>
                </a:lnTo>
                <a:lnTo>
                  <a:pt x="11527122" y="0"/>
                </a:lnTo>
                <a:lnTo>
                  <a:pt x="11510898" y="0"/>
                </a:lnTo>
                <a:lnTo>
                  <a:pt x="11510898" y="8784"/>
                </a:lnTo>
                <a:lnTo>
                  <a:pt x="11176243" y="8784"/>
                </a:lnTo>
                <a:lnTo>
                  <a:pt x="11176243" y="0"/>
                </a:lnTo>
                <a:lnTo>
                  <a:pt x="11160029" y="0"/>
                </a:lnTo>
                <a:lnTo>
                  <a:pt x="11160029" y="8784"/>
                </a:lnTo>
                <a:lnTo>
                  <a:pt x="10825363" y="8784"/>
                </a:lnTo>
                <a:lnTo>
                  <a:pt x="10825363" y="0"/>
                </a:lnTo>
                <a:lnTo>
                  <a:pt x="10809160" y="0"/>
                </a:lnTo>
                <a:lnTo>
                  <a:pt x="10809160" y="8784"/>
                </a:lnTo>
                <a:lnTo>
                  <a:pt x="10474483" y="8784"/>
                </a:lnTo>
                <a:lnTo>
                  <a:pt x="10474483" y="0"/>
                </a:lnTo>
                <a:lnTo>
                  <a:pt x="10458269" y="0"/>
                </a:lnTo>
                <a:lnTo>
                  <a:pt x="10458269" y="8784"/>
                </a:lnTo>
                <a:lnTo>
                  <a:pt x="10123603" y="8784"/>
                </a:lnTo>
                <a:lnTo>
                  <a:pt x="10123603" y="0"/>
                </a:lnTo>
                <a:lnTo>
                  <a:pt x="10107390" y="0"/>
                </a:lnTo>
                <a:lnTo>
                  <a:pt x="10107390" y="8784"/>
                </a:lnTo>
                <a:lnTo>
                  <a:pt x="9772734" y="8784"/>
                </a:lnTo>
                <a:lnTo>
                  <a:pt x="9772734" y="0"/>
                </a:lnTo>
                <a:lnTo>
                  <a:pt x="9756520" y="0"/>
                </a:lnTo>
                <a:lnTo>
                  <a:pt x="9756520" y="8784"/>
                </a:lnTo>
                <a:lnTo>
                  <a:pt x="9421844" y="8784"/>
                </a:lnTo>
                <a:lnTo>
                  <a:pt x="9421844" y="0"/>
                </a:lnTo>
                <a:lnTo>
                  <a:pt x="9405630" y="0"/>
                </a:lnTo>
                <a:lnTo>
                  <a:pt x="9405630" y="8784"/>
                </a:lnTo>
                <a:lnTo>
                  <a:pt x="9070974" y="8784"/>
                </a:lnTo>
                <a:lnTo>
                  <a:pt x="9070974" y="0"/>
                </a:lnTo>
                <a:lnTo>
                  <a:pt x="9054761" y="0"/>
                </a:lnTo>
                <a:lnTo>
                  <a:pt x="9054761" y="8784"/>
                </a:lnTo>
                <a:lnTo>
                  <a:pt x="8720094" y="8784"/>
                </a:lnTo>
                <a:lnTo>
                  <a:pt x="8720094" y="0"/>
                </a:lnTo>
                <a:lnTo>
                  <a:pt x="8703881" y="0"/>
                </a:lnTo>
                <a:lnTo>
                  <a:pt x="8703881" y="8784"/>
                </a:lnTo>
                <a:lnTo>
                  <a:pt x="8369204" y="8784"/>
                </a:lnTo>
                <a:lnTo>
                  <a:pt x="8369204" y="0"/>
                </a:lnTo>
                <a:lnTo>
                  <a:pt x="8352990" y="0"/>
                </a:lnTo>
                <a:lnTo>
                  <a:pt x="8352990" y="8784"/>
                </a:lnTo>
                <a:lnTo>
                  <a:pt x="8018335" y="8784"/>
                </a:lnTo>
                <a:lnTo>
                  <a:pt x="8018335" y="0"/>
                </a:lnTo>
                <a:lnTo>
                  <a:pt x="8002121" y="0"/>
                </a:lnTo>
                <a:lnTo>
                  <a:pt x="8002121" y="8784"/>
                </a:lnTo>
                <a:lnTo>
                  <a:pt x="7667444" y="8784"/>
                </a:lnTo>
                <a:lnTo>
                  <a:pt x="7667444" y="0"/>
                </a:lnTo>
                <a:lnTo>
                  <a:pt x="7651231" y="0"/>
                </a:lnTo>
                <a:lnTo>
                  <a:pt x="7651231" y="8784"/>
                </a:lnTo>
                <a:lnTo>
                  <a:pt x="7316575" y="8784"/>
                </a:lnTo>
                <a:lnTo>
                  <a:pt x="7316575" y="0"/>
                </a:lnTo>
                <a:lnTo>
                  <a:pt x="7300361" y="0"/>
                </a:lnTo>
                <a:lnTo>
                  <a:pt x="7300361" y="8784"/>
                </a:lnTo>
                <a:lnTo>
                  <a:pt x="6965695" y="8784"/>
                </a:lnTo>
                <a:lnTo>
                  <a:pt x="6965695" y="0"/>
                </a:lnTo>
                <a:lnTo>
                  <a:pt x="6949482" y="0"/>
                </a:lnTo>
                <a:lnTo>
                  <a:pt x="6949482" y="8784"/>
                </a:lnTo>
                <a:lnTo>
                  <a:pt x="6614805" y="8784"/>
                </a:lnTo>
                <a:lnTo>
                  <a:pt x="6614805" y="0"/>
                </a:lnTo>
                <a:lnTo>
                  <a:pt x="6598602" y="0"/>
                </a:lnTo>
                <a:lnTo>
                  <a:pt x="6598602" y="8784"/>
                </a:lnTo>
                <a:lnTo>
                  <a:pt x="6263936" y="8784"/>
                </a:lnTo>
                <a:lnTo>
                  <a:pt x="6263936" y="0"/>
                </a:lnTo>
                <a:lnTo>
                  <a:pt x="6247722" y="0"/>
                </a:lnTo>
                <a:lnTo>
                  <a:pt x="6247722" y="8784"/>
                </a:lnTo>
                <a:lnTo>
                  <a:pt x="5913056" y="8784"/>
                </a:lnTo>
                <a:lnTo>
                  <a:pt x="5913056" y="0"/>
                </a:lnTo>
                <a:lnTo>
                  <a:pt x="5896842" y="0"/>
                </a:lnTo>
                <a:lnTo>
                  <a:pt x="5896842" y="8784"/>
                </a:lnTo>
                <a:lnTo>
                  <a:pt x="5562176" y="8784"/>
                </a:lnTo>
                <a:lnTo>
                  <a:pt x="5562176" y="0"/>
                </a:lnTo>
                <a:lnTo>
                  <a:pt x="5545973" y="0"/>
                </a:lnTo>
                <a:lnTo>
                  <a:pt x="5545973" y="8784"/>
                </a:lnTo>
                <a:lnTo>
                  <a:pt x="5211307" y="8784"/>
                </a:lnTo>
                <a:lnTo>
                  <a:pt x="5211307" y="0"/>
                </a:lnTo>
                <a:lnTo>
                  <a:pt x="5195083" y="0"/>
                </a:lnTo>
                <a:lnTo>
                  <a:pt x="5195083" y="8784"/>
                </a:lnTo>
                <a:lnTo>
                  <a:pt x="4860416" y="8784"/>
                </a:lnTo>
                <a:lnTo>
                  <a:pt x="4860416" y="0"/>
                </a:lnTo>
                <a:lnTo>
                  <a:pt x="4844203" y="0"/>
                </a:lnTo>
                <a:lnTo>
                  <a:pt x="4844203" y="8784"/>
                </a:lnTo>
                <a:lnTo>
                  <a:pt x="4509547" y="8784"/>
                </a:lnTo>
                <a:lnTo>
                  <a:pt x="4509547" y="0"/>
                </a:lnTo>
                <a:lnTo>
                  <a:pt x="4493333" y="0"/>
                </a:lnTo>
                <a:lnTo>
                  <a:pt x="4493333" y="8784"/>
                </a:lnTo>
                <a:lnTo>
                  <a:pt x="4158667" y="8784"/>
                </a:lnTo>
                <a:lnTo>
                  <a:pt x="4158667" y="0"/>
                </a:lnTo>
                <a:lnTo>
                  <a:pt x="4142443" y="0"/>
                </a:lnTo>
                <a:lnTo>
                  <a:pt x="4142443" y="8784"/>
                </a:lnTo>
                <a:lnTo>
                  <a:pt x="3807777" y="8784"/>
                </a:lnTo>
                <a:lnTo>
                  <a:pt x="3807777" y="0"/>
                </a:lnTo>
                <a:lnTo>
                  <a:pt x="3791574" y="0"/>
                </a:lnTo>
                <a:lnTo>
                  <a:pt x="3791574" y="8784"/>
                </a:lnTo>
                <a:lnTo>
                  <a:pt x="3456908" y="8784"/>
                </a:lnTo>
                <a:lnTo>
                  <a:pt x="3456908" y="0"/>
                </a:lnTo>
                <a:lnTo>
                  <a:pt x="3440683" y="0"/>
                </a:lnTo>
                <a:lnTo>
                  <a:pt x="3440683" y="8784"/>
                </a:lnTo>
                <a:lnTo>
                  <a:pt x="3106028" y="8784"/>
                </a:lnTo>
                <a:lnTo>
                  <a:pt x="3106028" y="0"/>
                </a:lnTo>
                <a:lnTo>
                  <a:pt x="3089814" y="0"/>
                </a:lnTo>
                <a:lnTo>
                  <a:pt x="3089814" y="8784"/>
                </a:lnTo>
                <a:lnTo>
                  <a:pt x="2755148" y="8784"/>
                </a:lnTo>
                <a:lnTo>
                  <a:pt x="2755148" y="0"/>
                </a:lnTo>
                <a:lnTo>
                  <a:pt x="2738934" y="0"/>
                </a:lnTo>
                <a:lnTo>
                  <a:pt x="2738934" y="8784"/>
                </a:lnTo>
                <a:lnTo>
                  <a:pt x="2404268" y="8784"/>
                </a:lnTo>
                <a:lnTo>
                  <a:pt x="2404268" y="0"/>
                </a:lnTo>
                <a:lnTo>
                  <a:pt x="2388055" y="0"/>
                </a:lnTo>
                <a:lnTo>
                  <a:pt x="2388055" y="8784"/>
                </a:lnTo>
                <a:lnTo>
                  <a:pt x="2053388" y="8784"/>
                </a:lnTo>
                <a:lnTo>
                  <a:pt x="2053388" y="0"/>
                </a:lnTo>
                <a:lnTo>
                  <a:pt x="2037175" y="0"/>
                </a:lnTo>
                <a:lnTo>
                  <a:pt x="2037175" y="8784"/>
                </a:lnTo>
                <a:lnTo>
                  <a:pt x="1702509" y="8784"/>
                </a:lnTo>
                <a:lnTo>
                  <a:pt x="1702509" y="0"/>
                </a:lnTo>
                <a:lnTo>
                  <a:pt x="1686295" y="0"/>
                </a:lnTo>
                <a:lnTo>
                  <a:pt x="1686295" y="8784"/>
                </a:lnTo>
                <a:lnTo>
                  <a:pt x="1351629" y="8784"/>
                </a:lnTo>
                <a:lnTo>
                  <a:pt x="1351629" y="0"/>
                </a:lnTo>
                <a:lnTo>
                  <a:pt x="1335415" y="0"/>
                </a:lnTo>
                <a:lnTo>
                  <a:pt x="1335415" y="8784"/>
                </a:lnTo>
                <a:lnTo>
                  <a:pt x="1000749" y="8784"/>
                </a:lnTo>
                <a:lnTo>
                  <a:pt x="1000749" y="0"/>
                </a:lnTo>
                <a:lnTo>
                  <a:pt x="984535" y="0"/>
                </a:lnTo>
                <a:lnTo>
                  <a:pt x="984535" y="8784"/>
                </a:lnTo>
                <a:lnTo>
                  <a:pt x="649880" y="8784"/>
                </a:lnTo>
                <a:lnTo>
                  <a:pt x="649880" y="0"/>
                </a:lnTo>
                <a:lnTo>
                  <a:pt x="633655" y="0"/>
                </a:lnTo>
                <a:lnTo>
                  <a:pt x="633655" y="8784"/>
                </a:lnTo>
                <a:lnTo>
                  <a:pt x="299000" y="8784"/>
                </a:lnTo>
                <a:lnTo>
                  <a:pt x="299000" y="0"/>
                </a:lnTo>
                <a:lnTo>
                  <a:pt x="282776" y="0"/>
                </a:lnTo>
                <a:lnTo>
                  <a:pt x="282776" y="8784"/>
                </a:lnTo>
                <a:lnTo>
                  <a:pt x="0" y="8784"/>
                </a:lnTo>
                <a:lnTo>
                  <a:pt x="0" y="22489"/>
                </a:lnTo>
                <a:lnTo>
                  <a:pt x="282776" y="22489"/>
                </a:lnTo>
                <a:lnTo>
                  <a:pt x="282776" y="305593"/>
                </a:lnTo>
                <a:lnTo>
                  <a:pt x="0" y="305593"/>
                </a:lnTo>
                <a:lnTo>
                  <a:pt x="0" y="319309"/>
                </a:lnTo>
                <a:lnTo>
                  <a:pt x="282776" y="319309"/>
                </a:lnTo>
                <a:lnTo>
                  <a:pt x="282776" y="602413"/>
                </a:lnTo>
                <a:lnTo>
                  <a:pt x="0" y="602413"/>
                </a:lnTo>
                <a:lnTo>
                  <a:pt x="0" y="616129"/>
                </a:lnTo>
                <a:lnTo>
                  <a:pt x="282776" y="616129"/>
                </a:lnTo>
                <a:lnTo>
                  <a:pt x="282776" y="899223"/>
                </a:lnTo>
                <a:lnTo>
                  <a:pt x="0" y="899223"/>
                </a:lnTo>
                <a:lnTo>
                  <a:pt x="0" y="912939"/>
                </a:lnTo>
                <a:lnTo>
                  <a:pt x="282776" y="912939"/>
                </a:lnTo>
                <a:lnTo>
                  <a:pt x="282776" y="1196033"/>
                </a:lnTo>
                <a:lnTo>
                  <a:pt x="0" y="1196033"/>
                </a:lnTo>
                <a:lnTo>
                  <a:pt x="0" y="1209749"/>
                </a:lnTo>
                <a:lnTo>
                  <a:pt x="282776" y="1209749"/>
                </a:lnTo>
                <a:lnTo>
                  <a:pt x="282776" y="1492853"/>
                </a:lnTo>
                <a:lnTo>
                  <a:pt x="0" y="1492853"/>
                </a:lnTo>
                <a:lnTo>
                  <a:pt x="0" y="1506569"/>
                </a:lnTo>
                <a:lnTo>
                  <a:pt x="282776" y="1506569"/>
                </a:lnTo>
                <a:lnTo>
                  <a:pt x="282776" y="1789662"/>
                </a:lnTo>
                <a:lnTo>
                  <a:pt x="0" y="1789662"/>
                </a:lnTo>
                <a:lnTo>
                  <a:pt x="0" y="1803378"/>
                </a:lnTo>
                <a:lnTo>
                  <a:pt x="282776" y="1803378"/>
                </a:lnTo>
                <a:lnTo>
                  <a:pt x="282776" y="2086472"/>
                </a:lnTo>
                <a:lnTo>
                  <a:pt x="0" y="2086472"/>
                </a:lnTo>
                <a:lnTo>
                  <a:pt x="0" y="2100188"/>
                </a:lnTo>
                <a:lnTo>
                  <a:pt x="282776" y="2100188"/>
                </a:lnTo>
                <a:lnTo>
                  <a:pt x="282776" y="2383292"/>
                </a:lnTo>
                <a:lnTo>
                  <a:pt x="0" y="2383292"/>
                </a:lnTo>
                <a:lnTo>
                  <a:pt x="0" y="2397008"/>
                </a:lnTo>
                <a:lnTo>
                  <a:pt x="282776" y="2397008"/>
                </a:lnTo>
                <a:lnTo>
                  <a:pt x="282776" y="2680112"/>
                </a:lnTo>
                <a:lnTo>
                  <a:pt x="0" y="2680112"/>
                </a:lnTo>
                <a:lnTo>
                  <a:pt x="0" y="2693828"/>
                </a:lnTo>
                <a:lnTo>
                  <a:pt x="282776" y="2693828"/>
                </a:lnTo>
                <a:lnTo>
                  <a:pt x="282776" y="2976922"/>
                </a:lnTo>
                <a:lnTo>
                  <a:pt x="0" y="2976922"/>
                </a:lnTo>
                <a:lnTo>
                  <a:pt x="0" y="2990638"/>
                </a:lnTo>
                <a:lnTo>
                  <a:pt x="282776" y="2990638"/>
                </a:lnTo>
                <a:lnTo>
                  <a:pt x="282776" y="3273742"/>
                </a:lnTo>
                <a:lnTo>
                  <a:pt x="0" y="3273742"/>
                </a:lnTo>
                <a:lnTo>
                  <a:pt x="0" y="3287447"/>
                </a:lnTo>
                <a:lnTo>
                  <a:pt x="282776" y="3287447"/>
                </a:lnTo>
                <a:lnTo>
                  <a:pt x="282776" y="3570541"/>
                </a:lnTo>
                <a:lnTo>
                  <a:pt x="0" y="3570541"/>
                </a:lnTo>
                <a:lnTo>
                  <a:pt x="0" y="3584257"/>
                </a:lnTo>
                <a:lnTo>
                  <a:pt x="282776" y="3584257"/>
                </a:lnTo>
                <a:lnTo>
                  <a:pt x="282776" y="3867361"/>
                </a:lnTo>
                <a:lnTo>
                  <a:pt x="0" y="3867361"/>
                </a:lnTo>
                <a:lnTo>
                  <a:pt x="0" y="3881088"/>
                </a:lnTo>
                <a:lnTo>
                  <a:pt x="282776" y="3881088"/>
                </a:lnTo>
                <a:lnTo>
                  <a:pt x="282776" y="4164171"/>
                </a:lnTo>
                <a:lnTo>
                  <a:pt x="0" y="4164171"/>
                </a:lnTo>
                <a:lnTo>
                  <a:pt x="0" y="4177897"/>
                </a:lnTo>
                <a:lnTo>
                  <a:pt x="282776" y="4177897"/>
                </a:lnTo>
                <a:lnTo>
                  <a:pt x="282776" y="4460991"/>
                </a:lnTo>
                <a:lnTo>
                  <a:pt x="0" y="4460991"/>
                </a:lnTo>
                <a:lnTo>
                  <a:pt x="0" y="4474707"/>
                </a:lnTo>
                <a:lnTo>
                  <a:pt x="282776" y="4474707"/>
                </a:lnTo>
                <a:lnTo>
                  <a:pt x="282776" y="4757811"/>
                </a:lnTo>
                <a:lnTo>
                  <a:pt x="0" y="4757811"/>
                </a:lnTo>
                <a:lnTo>
                  <a:pt x="0" y="4771527"/>
                </a:lnTo>
                <a:lnTo>
                  <a:pt x="282776" y="4771527"/>
                </a:lnTo>
                <a:lnTo>
                  <a:pt x="282776" y="5054610"/>
                </a:lnTo>
                <a:lnTo>
                  <a:pt x="0" y="5054610"/>
                </a:lnTo>
                <a:lnTo>
                  <a:pt x="0" y="5068337"/>
                </a:lnTo>
                <a:lnTo>
                  <a:pt x="282776" y="5068337"/>
                </a:lnTo>
                <a:lnTo>
                  <a:pt x="282776" y="5351441"/>
                </a:lnTo>
                <a:lnTo>
                  <a:pt x="0" y="5351441"/>
                </a:lnTo>
                <a:lnTo>
                  <a:pt x="0" y="5365157"/>
                </a:lnTo>
                <a:lnTo>
                  <a:pt x="282776" y="5365157"/>
                </a:lnTo>
                <a:lnTo>
                  <a:pt x="282776" y="5648250"/>
                </a:lnTo>
                <a:lnTo>
                  <a:pt x="0" y="5648250"/>
                </a:lnTo>
                <a:lnTo>
                  <a:pt x="0" y="5661966"/>
                </a:lnTo>
                <a:lnTo>
                  <a:pt x="282776" y="5661966"/>
                </a:lnTo>
                <a:lnTo>
                  <a:pt x="282776" y="5945060"/>
                </a:lnTo>
                <a:lnTo>
                  <a:pt x="0" y="5945060"/>
                </a:lnTo>
                <a:lnTo>
                  <a:pt x="0" y="5958776"/>
                </a:lnTo>
                <a:lnTo>
                  <a:pt x="282776" y="5958776"/>
                </a:lnTo>
                <a:lnTo>
                  <a:pt x="282776" y="6241880"/>
                </a:lnTo>
                <a:lnTo>
                  <a:pt x="0" y="6241880"/>
                </a:lnTo>
                <a:lnTo>
                  <a:pt x="0" y="6255596"/>
                </a:lnTo>
                <a:lnTo>
                  <a:pt x="282776" y="6255596"/>
                </a:lnTo>
                <a:lnTo>
                  <a:pt x="282776" y="6538690"/>
                </a:lnTo>
                <a:lnTo>
                  <a:pt x="0" y="6538690"/>
                </a:lnTo>
                <a:lnTo>
                  <a:pt x="0" y="6552406"/>
                </a:lnTo>
                <a:lnTo>
                  <a:pt x="282776" y="6552406"/>
                </a:lnTo>
                <a:lnTo>
                  <a:pt x="282776" y="6835499"/>
                </a:lnTo>
                <a:lnTo>
                  <a:pt x="0" y="6835499"/>
                </a:lnTo>
                <a:lnTo>
                  <a:pt x="0" y="6849215"/>
                </a:lnTo>
                <a:lnTo>
                  <a:pt x="282776" y="6849215"/>
                </a:lnTo>
                <a:lnTo>
                  <a:pt x="282776" y="6857999"/>
                </a:lnTo>
                <a:lnTo>
                  <a:pt x="299000" y="6857999"/>
                </a:lnTo>
                <a:lnTo>
                  <a:pt x="299000" y="6849215"/>
                </a:lnTo>
                <a:lnTo>
                  <a:pt x="633655" y="6849215"/>
                </a:lnTo>
                <a:lnTo>
                  <a:pt x="633655" y="6857999"/>
                </a:lnTo>
                <a:lnTo>
                  <a:pt x="649880" y="6857999"/>
                </a:lnTo>
                <a:lnTo>
                  <a:pt x="649880" y="6849215"/>
                </a:lnTo>
                <a:lnTo>
                  <a:pt x="984535" y="6849215"/>
                </a:lnTo>
                <a:lnTo>
                  <a:pt x="984535" y="6857999"/>
                </a:lnTo>
                <a:lnTo>
                  <a:pt x="1000749" y="6857999"/>
                </a:lnTo>
                <a:lnTo>
                  <a:pt x="1000749" y="6849215"/>
                </a:lnTo>
                <a:lnTo>
                  <a:pt x="1335415" y="6849215"/>
                </a:lnTo>
                <a:lnTo>
                  <a:pt x="1335415" y="6857999"/>
                </a:lnTo>
                <a:lnTo>
                  <a:pt x="1351629" y="6857999"/>
                </a:lnTo>
                <a:lnTo>
                  <a:pt x="1351629" y="6849215"/>
                </a:lnTo>
                <a:lnTo>
                  <a:pt x="1686295" y="6849215"/>
                </a:lnTo>
                <a:lnTo>
                  <a:pt x="1686295" y="6857999"/>
                </a:lnTo>
                <a:lnTo>
                  <a:pt x="1702509" y="6857999"/>
                </a:lnTo>
                <a:lnTo>
                  <a:pt x="1702509" y="6849215"/>
                </a:lnTo>
                <a:lnTo>
                  <a:pt x="2037175" y="6849215"/>
                </a:lnTo>
                <a:lnTo>
                  <a:pt x="2037175" y="6857999"/>
                </a:lnTo>
                <a:lnTo>
                  <a:pt x="2053388" y="6857999"/>
                </a:lnTo>
                <a:lnTo>
                  <a:pt x="2053388" y="6849215"/>
                </a:lnTo>
                <a:lnTo>
                  <a:pt x="2388055" y="6849215"/>
                </a:lnTo>
                <a:lnTo>
                  <a:pt x="2388055" y="6857999"/>
                </a:lnTo>
                <a:lnTo>
                  <a:pt x="2404268" y="6857999"/>
                </a:lnTo>
                <a:lnTo>
                  <a:pt x="2404268" y="6849215"/>
                </a:lnTo>
                <a:lnTo>
                  <a:pt x="2738934" y="6849215"/>
                </a:lnTo>
                <a:lnTo>
                  <a:pt x="2738934" y="6857999"/>
                </a:lnTo>
                <a:lnTo>
                  <a:pt x="2755148" y="6857999"/>
                </a:lnTo>
                <a:lnTo>
                  <a:pt x="2755148" y="6849215"/>
                </a:lnTo>
                <a:lnTo>
                  <a:pt x="3089814" y="6849215"/>
                </a:lnTo>
                <a:lnTo>
                  <a:pt x="3089814" y="6857999"/>
                </a:lnTo>
                <a:lnTo>
                  <a:pt x="3106028" y="6857999"/>
                </a:lnTo>
                <a:lnTo>
                  <a:pt x="3106028" y="6849215"/>
                </a:lnTo>
                <a:lnTo>
                  <a:pt x="3440683" y="6849215"/>
                </a:lnTo>
                <a:lnTo>
                  <a:pt x="3440683" y="6857999"/>
                </a:lnTo>
                <a:lnTo>
                  <a:pt x="3456908" y="6857999"/>
                </a:lnTo>
                <a:lnTo>
                  <a:pt x="3456908" y="6849215"/>
                </a:lnTo>
                <a:lnTo>
                  <a:pt x="3791574" y="6849215"/>
                </a:lnTo>
                <a:lnTo>
                  <a:pt x="3791574" y="6857999"/>
                </a:lnTo>
                <a:lnTo>
                  <a:pt x="3807777" y="6857999"/>
                </a:lnTo>
                <a:lnTo>
                  <a:pt x="3807777" y="6849215"/>
                </a:lnTo>
                <a:lnTo>
                  <a:pt x="4142443" y="6849215"/>
                </a:lnTo>
                <a:lnTo>
                  <a:pt x="4142443" y="6857999"/>
                </a:lnTo>
                <a:lnTo>
                  <a:pt x="4158667" y="6857999"/>
                </a:lnTo>
                <a:lnTo>
                  <a:pt x="4158667" y="6849215"/>
                </a:lnTo>
                <a:lnTo>
                  <a:pt x="4493333" y="6849215"/>
                </a:lnTo>
                <a:lnTo>
                  <a:pt x="4493333" y="6857999"/>
                </a:lnTo>
                <a:lnTo>
                  <a:pt x="4509547" y="6857999"/>
                </a:lnTo>
                <a:lnTo>
                  <a:pt x="4509547" y="6849215"/>
                </a:lnTo>
                <a:lnTo>
                  <a:pt x="4844203" y="6849215"/>
                </a:lnTo>
                <a:lnTo>
                  <a:pt x="4844203" y="6857999"/>
                </a:lnTo>
                <a:lnTo>
                  <a:pt x="4860416" y="6857999"/>
                </a:lnTo>
                <a:lnTo>
                  <a:pt x="4860416" y="6849215"/>
                </a:lnTo>
                <a:lnTo>
                  <a:pt x="5195083" y="6849215"/>
                </a:lnTo>
                <a:lnTo>
                  <a:pt x="5195083" y="6857999"/>
                </a:lnTo>
                <a:lnTo>
                  <a:pt x="5211307" y="6857999"/>
                </a:lnTo>
                <a:lnTo>
                  <a:pt x="5211307" y="6849215"/>
                </a:lnTo>
                <a:lnTo>
                  <a:pt x="5545973" y="6849215"/>
                </a:lnTo>
                <a:lnTo>
                  <a:pt x="5545973" y="6857999"/>
                </a:lnTo>
                <a:lnTo>
                  <a:pt x="5562176" y="6857999"/>
                </a:lnTo>
                <a:lnTo>
                  <a:pt x="5562176" y="6849215"/>
                </a:lnTo>
                <a:lnTo>
                  <a:pt x="5896842" y="6849215"/>
                </a:lnTo>
                <a:lnTo>
                  <a:pt x="5896842" y="6857999"/>
                </a:lnTo>
                <a:lnTo>
                  <a:pt x="5913056" y="6857999"/>
                </a:lnTo>
                <a:lnTo>
                  <a:pt x="5913056" y="6849215"/>
                </a:lnTo>
                <a:lnTo>
                  <a:pt x="6247722" y="6849215"/>
                </a:lnTo>
                <a:lnTo>
                  <a:pt x="6247722" y="6857999"/>
                </a:lnTo>
                <a:lnTo>
                  <a:pt x="6263936" y="6857999"/>
                </a:lnTo>
                <a:lnTo>
                  <a:pt x="6263936" y="6849215"/>
                </a:lnTo>
                <a:lnTo>
                  <a:pt x="6598602" y="6849215"/>
                </a:lnTo>
                <a:lnTo>
                  <a:pt x="6598602" y="6857999"/>
                </a:lnTo>
                <a:lnTo>
                  <a:pt x="6614805" y="6857999"/>
                </a:lnTo>
                <a:lnTo>
                  <a:pt x="6614805" y="6849215"/>
                </a:lnTo>
                <a:lnTo>
                  <a:pt x="6949482" y="6849215"/>
                </a:lnTo>
                <a:lnTo>
                  <a:pt x="6949482" y="6857999"/>
                </a:lnTo>
                <a:lnTo>
                  <a:pt x="6965695" y="6857999"/>
                </a:lnTo>
                <a:lnTo>
                  <a:pt x="6965695" y="6849215"/>
                </a:lnTo>
                <a:lnTo>
                  <a:pt x="7300361" y="6849215"/>
                </a:lnTo>
                <a:lnTo>
                  <a:pt x="7300361" y="6857999"/>
                </a:lnTo>
                <a:lnTo>
                  <a:pt x="7316575" y="6857999"/>
                </a:lnTo>
                <a:lnTo>
                  <a:pt x="7316575" y="6849215"/>
                </a:lnTo>
                <a:lnTo>
                  <a:pt x="7651231" y="6849215"/>
                </a:lnTo>
                <a:lnTo>
                  <a:pt x="7651231" y="6857999"/>
                </a:lnTo>
                <a:lnTo>
                  <a:pt x="7667444" y="6857999"/>
                </a:lnTo>
                <a:lnTo>
                  <a:pt x="7667444" y="6849215"/>
                </a:lnTo>
                <a:lnTo>
                  <a:pt x="8002121" y="6849215"/>
                </a:lnTo>
                <a:lnTo>
                  <a:pt x="8002121" y="6857999"/>
                </a:lnTo>
                <a:lnTo>
                  <a:pt x="8018335" y="6857999"/>
                </a:lnTo>
                <a:lnTo>
                  <a:pt x="8018335" y="6849215"/>
                </a:lnTo>
                <a:lnTo>
                  <a:pt x="8352990" y="6849215"/>
                </a:lnTo>
                <a:lnTo>
                  <a:pt x="8352990" y="6857999"/>
                </a:lnTo>
                <a:lnTo>
                  <a:pt x="8369204" y="6857999"/>
                </a:lnTo>
                <a:lnTo>
                  <a:pt x="8369204" y="6849215"/>
                </a:lnTo>
                <a:lnTo>
                  <a:pt x="8703881" y="6849215"/>
                </a:lnTo>
                <a:lnTo>
                  <a:pt x="8703881" y="6857999"/>
                </a:lnTo>
                <a:lnTo>
                  <a:pt x="8720094" y="6857999"/>
                </a:lnTo>
                <a:lnTo>
                  <a:pt x="8720094" y="6849215"/>
                </a:lnTo>
                <a:lnTo>
                  <a:pt x="9054761" y="6849215"/>
                </a:lnTo>
                <a:lnTo>
                  <a:pt x="9054761" y="6857999"/>
                </a:lnTo>
                <a:lnTo>
                  <a:pt x="9070974" y="6857999"/>
                </a:lnTo>
                <a:lnTo>
                  <a:pt x="9070974" y="6849215"/>
                </a:lnTo>
                <a:lnTo>
                  <a:pt x="9405630" y="6849215"/>
                </a:lnTo>
                <a:lnTo>
                  <a:pt x="9405630" y="6857999"/>
                </a:lnTo>
                <a:lnTo>
                  <a:pt x="9421844" y="6857999"/>
                </a:lnTo>
                <a:lnTo>
                  <a:pt x="9421844" y="6849215"/>
                </a:lnTo>
                <a:lnTo>
                  <a:pt x="9756520" y="6849215"/>
                </a:lnTo>
                <a:lnTo>
                  <a:pt x="9756520" y="6857999"/>
                </a:lnTo>
                <a:lnTo>
                  <a:pt x="9772734" y="6857999"/>
                </a:lnTo>
                <a:lnTo>
                  <a:pt x="9772734" y="6849215"/>
                </a:lnTo>
                <a:lnTo>
                  <a:pt x="10107390" y="6849215"/>
                </a:lnTo>
                <a:lnTo>
                  <a:pt x="10107390" y="6857999"/>
                </a:lnTo>
                <a:lnTo>
                  <a:pt x="10123603" y="6857999"/>
                </a:lnTo>
                <a:lnTo>
                  <a:pt x="10123603" y="6849215"/>
                </a:lnTo>
                <a:lnTo>
                  <a:pt x="10458269" y="6849215"/>
                </a:lnTo>
                <a:lnTo>
                  <a:pt x="10458269" y="6857999"/>
                </a:lnTo>
                <a:lnTo>
                  <a:pt x="10474483" y="6857999"/>
                </a:lnTo>
                <a:lnTo>
                  <a:pt x="10474483" y="6849215"/>
                </a:lnTo>
                <a:lnTo>
                  <a:pt x="10809160" y="6849215"/>
                </a:lnTo>
                <a:lnTo>
                  <a:pt x="10809160" y="6857999"/>
                </a:lnTo>
                <a:lnTo>
                  <a:pt x="10825363" y="6857999"/>
                </a:lnTo>
                <a:lnTo>
                  <a:pt x="10825363" y="6849215"/>
                </a:lnTo>
                <a:lnTo>
                  <a:pt x="11160029" y="6849215"/>
                </a:lnTo>
                <a:lnTo>
                  <a:pt x="11160029" y="6857999"/>
                </a:lnTo>
                <a:lnTo>
                  <a:pt x="11176243" y="6857999"/>
                </a:lnTo>
                <a:lnTo>
                  <a:pt x="11176243" y="6849215"/>
                </a:lnTo>
                <a:lnTo>
                  <a:pt x="11510898" y="6849215"/>
                </a:lnTo>
                <a:lnTo>
                  <a:pt x="11510898" y="6857999"/>
                </a:lnTo>
                <a:lnTo>
                  <a:pt x="11527122" y="6857999"/>
                </a:lnTo>
                <a:lnTo>
                  <a:pt x="11527122" y="6849215"/>
                </a:lnTo>
                <a:lnTo>
                  <a:pt x="11861789" y="6849215"/>
                </a:lnTo>
                <a:lnTo>
                  <a:pt x="11861789" y="6857999"/>
                </a:lnTo>
                <a:lnTo>
                  <a:pt x="11878002" y="6857999"/>
                </a:lnTo>
                <a:lnTo>
                  <a:pt x="11878002" y="6849215"/>
                </a:lnTo>
                <a:lnTo>
                  <a:pt x="12160778" y="6849215"/>
                </a:lnTo>
                <a:lnTo>
                  <a:pt x="12160778" y="6835499"/>
                </a:lnTo>
                <a:lnTo>
                  <a:pt x="11878002" y="6835499"/>
                </a:lnTo>
                <a:lnTo>
                  <a:pt x="11878002" y="6552406"/>
                </a:lnTo>
                <a:lnTo>
                  <a:pt x="12160778" y="6552406"/>
                </a:lnTo>
                <a:lnTo>
                  <a:pt x="12160778" y="6538690"/>
                </a:lnTo>
                <a:lnTo>
                  <a:pt x="11878002" y="6538690"/>
                </a:lnTo>
                <a:lnTo>
                  <a:pt x="11878002" y="6255596"/>
                </a:lnTo>
                <a:lnTo>
                  <a:pt x="12160778" y="6255596"/>
                </a:lnTo>
                <a:lnTo>
                  <a:pt x="12160778" y="6241880"/>
                </a:lnTo>
                <a:lnTo>
                  <a:pt x="11878002" y="6241880"/>
                </a:lnTo>
                <a:lnTo>
                  <a:pt x="11878002" y="5958776"/>
                </a:lnTo>
                <a:lnTo>
                  <a:pt x="12160778" y="5958776"/>
                </a:lnTo>
                <a:lnTo>
                  <a:pt x="12160778" y="5945060"/>
                </a:lnTo>
                <a:lnTo>
                  <a:pt x="11878002" y="5945060"/>
                </a:lnTo>
                <a:lnTo>
                  <a:pt x="11878002" y="5661966"/>
                </a:lnTo>
                <a:lnTo>
                  <a:pt x="12160778" y="5661966"/>
                </a:lnTo>
                <a:lnTo>
                  <a:pt x="12160778" y="5648250"/>
                </a:lnTo>
                <a:lnTo>
                  <a:pt x="11878002" y="5648250"/>
                </a:lnTo>
                <a:lnTo>
                  <a:pt x="11878002" y="5365157"/>
                </a:lnTo>
                <a:lnTo>
                  <a:pt x="12160778" y="5365157"/>
                </a:lnTo>
                <a:lnTo>
                  <a:pt x="12160778" y="5351441"/>
                </a:lnTo>
                <a:lnTo>
                  <a:pt x="11878002" y="5351441"/>
                </a:lnTo>
                <a:lnTo>
                  <a:pt x="11878002" y="5068337"/>
                </a:lnTo>
                <a:lnTo>
                  <a:pt x="12160778" y="5068337"/>
                </a:lnTo>
                <a:lnTo>
                  <a:pt x="12160778" y="5054610"/>
                </a:lnTo>
                <a:lnTo>
                  <a:pt x="11878002" y="5054610"/>
                </a:lnTo>
                <a:lnTo>
                  <a:pt x="11878002" y="4771527"/>
                </a:lnTo>
                <a:lnTo>
                  <a:pt x="12160778" y="4771527"/>
                </a:lnTo>
                <a:lnTo>
                  <a:pt x="12160778" y="4757811"/>
                </a:lnTo>
                <a:lnTo>
                  <a:pt x="11878002" y="4757811"/>
                </a:lnTo>
                <a:lnTo>
                  <a:pt x="11878002" y="4474707"/>
                </a:lnTo>
                <a:lnTo>
                  <a:pt x="12160778" y="4474707"/>
                </a:lnTo>
                <a:lnTo>
                  <a:pt x="12160778" y="4460991"/>
                </a:lnTo>
                <a:lnTo>
                  <a:pt x="11878002" y="4460991"/>
                </a:lnTo>
                <a:lnTo>
                  <a:pt x="11878002" y="4177897"/>
                </a:lnTo>
                <a:lnTo>
                  <a:pt x="12160778" y="4177897"/>
                </a:lnTo>
                <a:lnTo>
                  <a:pt x="12160778" y="4164171"/>
                </a:lnTo>
                <a:lnTo>
                  <a:pt x="11878002" y="4164171"/>
                </a:lnTo>
                <a:lnTo>
                  <a:pt x="11878002" y="3881088"/>
                </a:lnTo>
                <a:lnTo>
                  <a:pt x="12160778" y="3881088"/>
                </a:lnTo>
                <a:lnTo>
                  <a:pt x="12160778" y="3867361"/>
                </a:lnTo>
                <a:lnTo>
                  <a:pt x="11878002" y="3867361"/>
                </a:lnTo>
                <a:lnTo>
                  <a:pt x="11878002" y="3584257"/>
                </a:lnTo>
                <a:lnTo>
                  <a:pt x="12160778" y="3584257"/>
                </a:lnTo>
                <a:lnTo>
                  <a:pt x="12160778" y="3570541"/>
                </a:lnTo>
                <a:lnTo>
                  <a:pt x="11878002" y="3570541"/>
                </a:lnTo>
                <a:lnTo>
                  <a:pt x="11878002" y="3287447"/>
                </a:lnTo>
                <a:lnTo>
                  <a:pt x="12160778" y="3287447"/>
                </a:lnTo>
                <a:lnTo>
                  <a:pt x="12160778" y="3273742"/>
                </a:lnTo>
                <a:lnTo>
                  <a:pt x="11878002" y="3273742"/>
                </a:lnTo>
                <a:lnTo>
                  <a:pt x="11878002" y="2990638"/>
                </a:lnTo>
                <a:lnTo>
                  <a:pt x="12160778" y="2990638"/>
                </a:lnTo>
                <a:lnTo>
                  <a:pt x="12160778" y="2976922"/>
                </a:lnTo>
                <a:lnTo>
                  <a:pt x="11878002" y="2976922"/>
                </a:lnTo>
                <a:lnTo>
                  <a:pt x="11878002" y="2693828"/>
                </a:lnTo>
                <a:lnTo>
                  <a:pt x="12160778" y="2693828"/>
                </a:lnTo>
                <a:lnTo>
                  <a:pt x="12160778" y="2680112"/>
                </a:lnTo>
                <a:lnTo>
                  <a:pt x="11878002" y="2680112"/>
                </a:lnTo>
                <a:lnTo>
                  <a:pt x="11878002" y="2397008"/>
                </a:lnTo>
                <a:lnTo>
                  <a:pt x="12160778" y="2397008"/>
                </a:lnTo>
                <a:lnTo>
                  <a:pt x="12160778" y="2383292"/>
                </a:lnTo>
                <a:lnTo>
                  <a:pt x="11878002" y="2383292"/>
                </a:lnTo>
                <a:lnTo>
                  <a:pt x="11878002" y="2100188"/>
                </a:lnTo>
                <a:lnTo>
                  <a:pt x="12160778" y="2100188"/>
                </a:lnTo>
                <a:lnTo>
                  <a:pt x="12160778" y="2086472"/>
                </a:lnTo>
                <a:lnTo>
                  <a:pt x="11878002" y="2086472"/>
                </a:lnTo>
                <a:lnTo>
                  <a:pt x="11878002" y="1803378"/>
                </a:lnTo>
                <a:lnTo>
                  <a:pt x="12160778" y="1803378"/>
                </a:lnTo>
                <a:lnTo>
                  <a:pt x="12160778" y="1789662"/>
                </a:lnTo>
                <a:lnTo>
                  <a:pt x="11878002" y="1789662"/>
                </a:lnTo>
                <a:lnTo>
                  <a:pt x="11878002" y="1506569"/>
                </a:lnTo>
                <a:lnTo>
                  <a:pt x="12160778" y="1506569"/>
                </a:lnTo>
                <a:lnTo>
                  <a:pt x="12160778" y="1492853"/>
                </a:lnTo>
                <a:lnTo>
                  <a:pt x="11878002" y="1492853"/>
                </a:lnTo>
                <a:lnTo>
                  <a:pt x="11878002" y="1209749"/>
                </a:lnTo>
                <a:lnTo>
                  <a:pt x="12160778" y="1209749"/>
                </a:lnTo>
                <a:lnTo>
                  <a:pt x="12160778" y="1196033"/>
                </a:lnTo>
                <a:lnTo>
                  <a:pt x="11878002" y="1196033"/>
                </a:lnTo>
                <a:lnTo>
                  <a:pt x="11878002" y="912939"/>
                </a:lnTo>
                <a:lnTo>
                  <a:pt x="12160778" y="912939"/>
                </a:lnTo>
                <a:lnTo>
                  <a:pt x="12160778" y="899223"/>
                </a:lnTo>
                <a:lnTo>
                  <a:pt x="11878002" y="899223"/>
                </a:lnTo>
                <a:lnTo>
                  <a:pt x="11878002" y="616129"/>
                </a:lnTo>
                <a:lnTo>
                  <a:pt x="12160778" y="616129"/>
                </a:lnTo>
                <a:lnTo>
                  <a:pt x="12160778" y="602413"/>
                </a:lnTo>
                <a:lnTo>
                  <a:pt x="11878002" y="602413"/>
                </a:lnTo>
                <a:lnTo>
                  <a:pt x="11878002" y="319309"/>
                </a:lnTo>
                <a:lnTo>
                  <a:pt x="12160778" y="319309"/>
                </a:lnTo>
                <a:lnTo>
                  <a:pt x="12160778" y="305593"/>
                </a:lnTo>
                <a:lnTo>
                  <a:pt x="11878002" y="305593"/>
                </a:lnTo>
                <a:lnTo>
                  <a:pt x="11878002" y="22489"/>
                </a:lnTo>
                <a:lnTo>
                  <a:pt x="12160778" y="22489"/>
                </a:lnTo>
                <a:lnTo>
                  <a:pt x="12160778" y="8784"/>
                </a:lnTo>
                <a:lnTo>
                  <a:pt x="11878002" y="8784"/>
                </a:lnTo>
                <a:lnTo>
                  <a:pt x="11878002" y="0"/>
                </a:lnTo>
                <a:close/>
                <a:moveTo>
                  <a:pt x="11527112" y="602413"/>
                </a:moveTo>
                <a:lnTo>
                  <a:pt x="11527112" y="319309"/>
                </a:lnTo>
                <a:lnTo>
                  <a:pt x="11861789" y="319309"/>
                </a:lnTo>
                <a:lnTo>
                  <a:pt x="11861789" y="602413"/>
                </a:lnTo>
                <a:close/>
                <a:moveTo>
                  <a:pt x="11527112" y="899223"/>
                </a:moveTo>
                <a:lnTo>
                  <a:pt x="11527112" y="616129"/>
                </a:lnTo>
                <a:lnTo>
                  <a:pt x="11861789" y="616129"/>
                </a:lnTo>
                <a:lnTo>
                  <a:pt x="11861789" y="899223"/>
                </a:lnTo>
                <a:close/>
                <a:moveTo>
                  <a:pt x="11527112" y="1196033"/>
                </a:moveTo>
                <a:lnTo>
                  <a:pt x="11527112" y="912928"/>
                </a:lnTo>
                <a:lnTo>
                  <a:pt x="11861789" y="912928"/>
                </a:lnTo>
                <a:lnTo>
                  <a:pt x="11861789" y="1196033"/>
                </a:lnTo>
                <a:close/>
                <a:moveTo>
                  <a:pt x="11527112" y="1492853"/>
                </a:moveTo>
                <a:lnTo>
                  <a:pt x="11527112" y="1209749"/>
                </a:lnTo>
                <a:lnTo>
                  <a:pt x="11861789" y="1209749"/>
                </a:lnTo>
                <a:lnTo>
                  <a:pt x="11861789" y="1492853"/>
                </a:lnTo>
                <a:close/>
                <a:moveTo>
                  <a:pt x="11527112" y="1789662"/>
                </a:moveTo>
                <a:lnTo>
                  <a:pt x="11527112" y="1506569"/>
                </a:lnTo>
                <a:lnTo>
                  <a:pt x="11861789" y="1506569"/>
                </a:lnTo>
                <a:lnTo>
                  <a:pt x="11861789" y="1789662"/>
                </a:lnTo>
                <a:close/>
                <a:moveTo>
                  <a:pt x="11527112" y="2086472"/>
                </a:moveTo>
                <a:lnTo>
                  <a:pt x="11527112" y="1803368"/>
                </a:lnTo>
                <a:lnTo>
                  <a:pt x="11861789" y="1803368"/>
                </a:lnTo>
                <a:lnTo>
                  <a:pt x="11861789" y="2086472"/>
                </a:lnTo>
                <a:close/>
                <a:moveTo>
                  <a:pt x="11527112" y="2383292"/>
                </a:moveTo>
                <a:lnTo>
                  <a:pt x="11527112" y="2100188"/>
                </a:lnTo>
                <a:lnTo>
                  <a:pt x="11861789" y="2100188"/>
                </a:lnTo>
                <a:lnTo>
                  <a:pt x="11861789" y="2383292"/>
                </a:lnTo>
                <a:close/>
                <a:moveTo>
                  <a:pt x="11527112" y="2680112"/>
                </a:moveTo>
                <a:lnTo>
                  <a:pt x="11527112" y="2397008"/>
                </a:lnTo>
                <a:lnTo>
                  <a:pt x="11861789" y="2397008"/>
                </a:lnTo>
                <a:lnTo>
                  <a:pt x="11861789" y="2680112"/>
                </a:lnTo>
                <a:close/>
                <a:moveTo>
                  <a:pt x="11527112" y="2976922"/>
                </a:moveTo>
                <a:lnTo>
                  <a:pt x="11527112" y="2693828"/>
                </a:lnTo>
                <a:lnTo>
                  <a:pt x="11861789" y="2693828"/>
                </a:lnTo>
                <a:lnTo>
                  <a:pt x="11861789" y="2976922"/>
                </a:lnTo>
                <a:close/>
                <a:moveTo>
                  <a:pt x="11527112" y="3273742"/>
                </a:moveTo>
                <a:lnTo>
                  <a:pt x="11527112" y="2990638"/>
                </a:lnTo>
                <a:lnTo>
                  <a:pt x="11861789" y="2990638"/>
                </a:lnTo>
                <a:lnTo>
                  <a:pt x="11861789" y="3273742"/>
                </a:lnTo>
                <a:close/>
                <a:moveTo>
                  <a:pt x="11527112" y="3570541"/>
                </a:moveTo>
                <a:lnTo>
                  <a:pt x="11527112" y="3287447"/>
                </a:lnTo>
                <a:lnTo>
                  <a:pt x="11861789" y="3287447"/>
                </a:lnTo>
                <a:lnTo>
                  <a:pt x="11861789" y="3570541"/>
                </a:lnTo>
                <a:close/>
                <a:moveTo>
                  <a:pt x="11527112" y="3867361"/>
                </a:moveTo>
                <a:lnTo>
                  <a:pt x="11527112" y="3584257"/>
                </a:lnTo>
                <a:lnTo>
                  <a:pt x="11861789" y="3584257"/>
                </a:lnTo>
                <a:lnTo>
                  <a:pt x="11861789" y="3867361"/>
                </a:lnTo>
                <a:close/>
                <a:moveTo>
                  <a:pt x="11527112" y="4164171"/>
                </a:moveTo>
                <a:lnTo>
                  <a:pt x="11527112" y="3881077"/>
                </a:lnTo>
                <a:lnTo>
                  <a:pt x="11861789" y="3881077"/>
                </a:lnTo>
                <a:lnTo>
                  <a:pt x="11861789" y="4164171"/>
                </a:lnTo>
                <a:close/>
                <a:moveTo>
                  <a:pt x="11527112" y="4460991"/>
                </a:moveTo>
                <a:lnTo>
                  <a:pt x="11527112" y="4177897"/>
                </a:lnTo>
                <a:lnTo>
                  <a:pt x="11861789" y="4177897"/>
                </a:lnTo>
                <a:lnTo>
                  <a:pt x="11861789" y="4460991"/>
                </a:lnTo>
                <a:close/>
                <a:moveTo>
                  <a:pt x="11527112" y="4757811"/>
                </a:moveTo>
                <a:lnTo>
                  <a:pt x="11527112" y="4474707"/>
                </a:lnTo>
                <a:lnTo>
                  <a:pt x="11861789" y="4474707"/>
                </a:lnTo>
                <a:lnTo>
                  <a:pt x="11861789" y="4757811"/>
                </a:lnTo>
                <a:close/>
                <a:moveTo>
                  <a:pt x="11527112" y="5054610"/>
                </a:moveTo>
                <a:lnTo>
                  <a:pt x="11527112" y="4771516"/>
                </a:lnTo>
                <a:lnTo>
                  <a:pt x="11861789" y="4771516"/>
                </a:lnTo>
                <a:lnTo>
                  <a:pt x="11861789" y="5054610"/>
                </a:lnTo>
                <a:close/>
                <a:moveTo>
                  <a:pt x="11527112" y="5351441"/>
                </a:moveTo>
                <a:lnTo>
                  <a:pt x="11527112" y="5068337"/>
                </a:lnTo>
                <a:lnTo>
                  <a:pt x="11861789" y="5068337"/>
                </a:lnTo>
                <a:lnTo>
                  <a:pt x="11861789" y="5351441"/>
                </a:lnTo>
                <a:close/>
                <a:moveTo>
                  <a:pt x="11527112" y="5648250"/>
                </a:moveTo>
                <a:lnTo>
                  <a:pt x="11527112" y="5365157"/>
                </a:lnTo>
                <a:lnTo>
                  <a:pt x="11861789" y="5365157"/>
                </a:lnTo>
                <a:lnTo>
                  <a:pt x="11861789" y="5648250"/>
                </a:lnTo>
                <a:close/>
                <a:moveTo>
                  <a:pt x="11527112" y="5945060"/>
                </a:moveTo>
                <a:lnTo>
                  <a:pt x="11527112" y="5661966"/>
                </a:lnTo>
                <a:lnTo>
                  <a:pt x="11861789" y="5661966"/>
                </a:lnTo>
                <a:lnTo>
                  <a:pt x="11861789" y="5945060"/>
                </a:lnTo>
                <a:close/>
                <a:moveTo>
                  <a:pt x="11527112" y="6241880"/>
                </a:moveTo>
                <a:lnTo>
                  <a:pt x="11527112" y="5958776"/>
                </a:lnTo>
                <a:lnTo>
                  <a:pt x="11861789" y="5958776"/>
                </a:lnTo>
                <a:lnTo>
                  <a:pt x="11861789" y="6241880"/>
                </a:lnTo>
                <a:close/>
                <a:moveTo>
                  <a:pt x="11527112" y="6538690"/>
                </a:moveTo>
                <a:lnTo>
                  <a:pt x="11527112" y="6255596"/>
                </a:lnTo>
                <a:lnTo>
                  <a:pt x="11861789" y="6255596"/>
                </a:lnTo>
                <a:lnTo>
                  <a:pt x="11861789" y="6538690"/>
                </a:lnTo>
                <a:close/>
                <a:moveTo>
                  <a:pt x="11527112" y="6835499"/>
                </a:moveTo>
                <a:lnTo>
                  <a:pt x="11527112" y="6552406"/>
                </a:lnTo>
                <a:lnTo>
                  <a:pt x="11861789" y="6552406"/>
                </a:lnTo>
                <a:lnTo>
                  <a:pt x="11861789" y="6835499"/>
                </a:lnTo>
                <a:close/>
                <a:moveTo>
                  <a:pt x="11176232" y="305593"/>
                </a:moveTo>
                <a:lnTo>
                  <a:pt x="11176232" y="22489"/>
                </a:lnTo>
                <a:lnTo>
                  <a:pt x="11510898" y="22489"/>
                </a:lnTo>
                <a:lnTo>
                  <a:pt x="11510898" y="305593"/>
                </a:lnTo>
                <a:close/>
                <a:moveTo>
                  <a:pt x="11176232" y="602413"/>
                </a:moveTo>
                <a:lnTo>
                  <a:pt x="11176232" y="319309"/>
                </a:lnTo>
                <a:lnTo>
                  <a:pt x="11510898" y="319309"/>
                </a:lnTo>
                <a:lnTo>
                  <a:pt x="11510898" y="602413"/>
                </a:lnTo>
                <a:close/>
                <a:moveTo>
                  <a:pt x="11176232" y="899223"/>
                </a:moveTo>
                <a:lnTo>
                  <a:pt x="11176232" y="616129"/>
                </a:lnTo>
                <a:lnTo>
                  <a:pt x="11510898" y="616129"/>
                </a:lnTo>
                <a:lnTo>
                  <a:pt x="11510898" y="899223"/>
                </a:lnTo>
                <a:close/>
                <a:moveTo>
                  <a:pt x="11176232" y="1196033"/>
                </a:moveTo>
                <a:lnTo>
                  <a:pt x="11176232" y="912928"/>
                </a:lnTo>
                <a:lnTo>
                  <a:pt x="11510898" y="912928"/>
                </a:lnTo>
                <a:lnTo>
                  <a:pt x="11510898" y="1196033"/>
                </a:lnTo>
                <a:close/>
                <a:moveTo>
                  <a:pt x="11176232" y="1492853"/>
                </a:moveTo>
                <a:lnTo>
                  <a:pt x="11176232" y="1209749"/>
                </a:lnTo>
                <a:lnTo>
                  <a:pt x="11510898" y="1209749"/>
                </a:lnTo>
                <a:lnTo>
                  <a:pt x="11510898" y="1492853"/>
                </a:lnTo>
                <a:close/>
                <a:moveTo>
                  <a:pt x="11176232" y="1789662"/>
                </a:moveTo>
                <a:lnTo>
                  <a:pt x="11176232" y="1506569"/>
                </a:lnTo>
                <a:lnTo>
                  <a:pt x="11510898" y="1506569"/>
                </a:lnTo>
                <a:lnTo>
                  <a:pt x="11510898" y="1789662"/>
                </a:lnTo>
                <a:close/>
                <a:moveTo>
                  <a:pt x="11176232" y="2086472"/>
                </a:moveTo>
                <a:lnTo>
                  <a:pt x="11176232" y="1803368"/>
                </a:lnTo>
                <a:lnTo>
                  <a:pt x="11510898" y="1803368"/>
                </a:lnTo>
                <a:lnTo>
                  <a:pt x="11510898" y="2086472"/>
                </a:lnTo>
                <a:close/>
                <a:moveTo>
                  <a:pt x="11176232" y="2383292"/>
                </a:moveTo>
                <a:lnTo>
                  <a:pt x="11176232" y="2100188"/>
                </a:lnTo>
                <a:lnTo>
                  <a:pt x="11510898" y="2100188"/>
                </a:lnTo>
                <a:lnTo>
                  <a:pt x="11510898" y="2383292"/>
                </a:lnTo>
                <a:close/>
                <a:moveTo>
                  <a:pt x="11176232" y="2680112"/>
                </a:moveTo>
                <a:lnTo>
                  <a:pt x="11176232" y="2397008"/>
                </a:lnTo>
                <a:lnTo>
                  <a:pt x="11510898" y="2397008"/>
                </a:lnTo>
                <a:lnTo>
                  <a:pt x="11510898" y="2680112"/>
                </a:lnTo>
                <a:close/>
                <a:moveTo>
                  <a:pt x="11176232" y="2976922"/>
                </a:moveTo>
                <a:lnTo>
                  <a:pt x="11176232" y="2693828"/>
                </a:lnTo>
                <a:lnTo>
                  <a:pt x="11510898" y="2693828"/>
                </a:lnTo>
                <a:lnTo>
                  <a:pt x="11510898" y="2976922"/>
                </a:lnTo>
                <a:close/>
                <a:moveTo>
                  <a:pt x="11176232" y="3273742"/>
                </a:moveTo>
                <a:lnTo>
                  <a:pt x="11176232" y="2990638"/>
                </a:lnTo>
                <a:lnTo>
                  <a:pt x="11510898" y="2990638"/>
                </a:lnTo>
                <a:lnTo>
                  <a:pt x="11510898" y="3273742"/>
                </a:lnTo>
                <a:close/>
                <a:moveTo>
                  <a:pt x="11176232" y="3570541"/>
                </a:moveTo>
                <a:lnTo>
                  <a:pt x="11176232" y="3287447"/>
                </a:lnTo>
                <a:lnTo>
                  <a:pt x="11510898" y="3287447"/>
                </a:lnTo>
                <a:lnTo>
                  <a:pt x="11510898" y="3570541"/>
                </a:lnTo>
                <a:close/>
                <a:moveTo>
                  <a:pt x="11176232" y="3867361"/>
                </a:moveTo>
                <a:lnTo>
                  <a:pt x="11176232" y="3584257"/>
                </a:lnTo>
                <a:lnTo>
                  <a:pt x="11510898" y="3584257"/>
                </a:lnTo>
                <a:lnTo>
                  <a:pt x="11510898" y="3867361"/>
                </a:lnTo>
                <a:close/>
                <a:moveTo>
                  <a:pt x="11176232" y="4164171"/>
                </a:moveTo>
                <a:lnTo>
                  <a:pt x="11176232" y="3881077"/>
                </a:lnTo>
                <a:lnTo>
                  <a:pt x="11510898" y="3881077"/>
                </a:lnTo>
                <a:lnTo>
                  <a:pt x="11510898" y="4164171"/>
                </a:lnTo>
                <a:close/>
                <a:moveTo>
                  <a:pt x="11176232" y="4460991"/>
                </a:moveTo>
                <a:lnTo>
                  <a:pt x="11176232" y="4177897"/>
                </a:lnTo>
                <a:lnTo>
                  <a:pt x="11510898" y="4177897"/>
                </a:lnTo>
                <a:lnTo>
                  <a:pt x="11510898" y="4460991"/>
                </a:lnTo>
                <a:close/>
                <a:moveTo>
                  <a:pt x="11176232" y="4757811"/>
                </a:moveTo>
                <a:lnTo>
                  <a:pt x="11176232" y="4474707"/>
                </a:lnTo>
                <a:lnTo>
                  <a:pt x="11510898" y="4474707"/>
                </a:lnTo>
                <a:lnTo>
                  <a:pt x="11510898" y="4757811"/>
                </a:lnTo>
                <a:close/>
                <a:moveTo>
                  <a:pt x="11176232" y="5054610"/>
                </a:moveTo>
                <a:lnTo>
                  <a:pt x="11176232" y="4771516"/>
                </a:lnTo>
                <a:lnTo>
                  <a:pt x="11510898" y="4771516"/>
                </a:lnTo>
                <a:lnTo>
                  <a:pt x="11510898" y="5054610"/>
                </a:lnTo>
                <a:close/>
                <a:moveTo>
                  <a:pt x="11176232" y="5351441"/>
                </a:moveTo>
                <a:lnTo>
                  <a:pt x="11176232" y="5068337"/>
                </a:lnTo>
                <a:lnTo>
                  <a:pt x="11510898" y="5068337"/>
                </a:lnTo>
                <a:lnTo>
                  <a:pt x="11510898" y="5351441"/>
                </a:lnTo>
                <a:close/>
                <a:moveTo>
                  <a:pt x="11176232" y="5648250"/>
                </a:moveTo>
                <a:lnTo>
                  <a:pt x="11176232" y="5365157"/>
                </a:lnTo>
                <a:lnTo>
                  <a:pt x="11510898" y="5365157"/>
                </a:lnTo>
                <a:lnTo>
                  <a:pt x="11510898" y="5648250"/>
                </a:lnTo>
                <a:close/>
                <a:moveTo>
                  <a:pt x="11176232" y="5945060"/>
                </a:moveTo>
                <a:lnTo>
                  <a:pt x="11176232" y="5661966"/>
                </a:lnTo>
                <a:lnTo>
                  <a:pt x="11510898" y="5661966"/>
                </a:lnTo>
                <a:lnTo>
                  <a:pt x="11510898" y="5945060"/>
                </a:lnTo>
                <a:close/>
                <a:moveTo>
                  <a:pt x="11176232" y="6241880"/>
                </a:moveTo>
                <a:lnTo>
                  <a:pt x="11176232" y="5958776"/>
                </a:lnTo>
                <a:lnTo>
                  <a:pt x="11510898" y="5958776"/>
                </a:lnTo>
                <a:lnTo>
                  <a:pt x="11510898" y="6241880"/>
                </a:lnTo>
                <a:close/>
                <a:moveTo>
                  <a:pt x="11176232" y="6538690"/>
                </a:moveTo>
                <a:lnTo>
                  <a:pt x="11176232" y="6255596"/>
                </a:lnTo>
                <a:lnTo>
                  <a:pt x="11510898" y="6255596"/>
                </a:lnTo>
                <a:lnTo>
                  <a:pt x="11510898" y="6538690"/>
                </a:lnTo>
                <a:close/>
                <a:moveTo>
                  <a:pt x="11176232" y="6835499"/>
                </a:moveTo>
                <a:lnTo>
                  <a:pt x="11176232" y="6552406"/>
                </a:lnTo>
                <a:lnTo>
                  <a:pt x="11510898" y="6552406"/>
                </a:lnTo>
                <a:lnTo>
                  <a:pt x="11510898" y="6835499"/>
                </a:lnTo>
                <a:close/>
                <a:moveTo>
                  <a:pt x="10825363" y="305593"/>
                </a:moveTo>
                <a:lnTo>
                  <a:pt x="10825363" y="22489"/>
                </a:lnTo>
                <a:lnTo>
                  <a:pt x="11160029" y="22489"/>
                </a:lnTo>
                <a:lnTo>
                  <a:pt x="11160029" y="305593"/>
                </a:lnTo>
                <a:close/>
                <a:moveTo>
                  <a:pt x="10825363" y="602413"/>
                </a:moveTo>
                <a:lnTo>
                  <a:pt x="10825363" y="319309"/>
                </a:lnTo>
                <a:lnTo>
                  <a:pt x="11160029" y="319309"/>
                </a:lnTo>
                <a:lnTo>
                  <a:pt x="11160029" y="602413"/>
                </a:lnTo>
                <a:close/>
                <a:moveTo>
                  <a:pt x="10825363" y="899223"/>
                </a:moveTo>
                <a:lnTo>
                  <a:pt x="10825363" y="616129"/>
                </a:lnTo>
                <a:lnTo>
                  <a:pt x="11160029" y="616129"/>
                </a:lnTo>
                <a:lnTo>
                  <a:pt x="11160029" y="899223"/>
                </a:lnTo>
                <a:close/>
                <a:moveTo>
                  <a:pt x="10825363" y="1196033"/>
                </a:moveTo>
                <a:lnTo>
                  <a:pt x="10825363" y="912928"/>
                </a:lnTo>
                <a:lnTo>
                  <a:pt x="11160029" y="912928"/>
                </a:lnTo>
                <a:lnTo>
                  <a:pt x="11160029" y="1196033"/>
                </a:lnTo>
                <a:close/>
                <a:moveTo>
                  <a:pt x="10825363" y="1492853"/>
                </a:moveTo>
                <a:lnTo>
                  <a:pt x="10825363" y="1209749"/>
                </a:lnTo>
                <a:lnTo>
                  <a:pt x="11160029" y="1209749"/>
                </a:lnTo>
                <a:lnTo>
                  <a:pt x="11160029" y="1492853"/>
                </a:lnTo>
                <a:close/>
                <a:moveTo>
                  <a:pt x="10825363" y="1789662"/>
                </a:moveTo>
                <a:lnTo>
                  <a:pt x="10825363" y="1506569"/>
                </a:lnTo>
                <a:lnTo>
                  <a:pt x="11160029" y="1506569"/>
                </a:lnTo>
                <a:lnTo>
                  <a:pt x="11160029" y="1789662"/>
                </a:lnTo>
                <a:close/>
                <a:moveTo>
                  <a:pt x="10825363" y="2086472"/>
                </a:moveTo>
                <a:lnTo>
                  <a:pt x="10825363" y="1803368"/>
                </a:lnTo>
                <a:lnTo>
                  <a:pt x="11160029" y="1803368"/>
                </a:lnTo>
                <a:lnTo>
                  <a:pt x="11160029" y="2086472"/>
                </a:lnTo>
                <a:close/>
                <a:moveTo>
                  <a:pt x="10825363" y="2383292"/>
                </a:moveTo>
                <a:lnTo>
                  <a:pt x="10825363" y="2100188"/>
                </a:lnTo>
                <a:lnTo>
                  <a:pt x="11160029" y="2100188"/>
                </a:lnTo>
                <a:lnTo>
                  <a:pt x="11160029" y="2383292"/>
                </a:lnTo>
                <a:close/>
                <a:moveTo>
                  <a:pt x="10825363" y="2680112"/>
                </a:moveTo>
                <a:lnTo>
                  <a:pt x="10825363" y="2397008"/>
                </a:lnTo>
                <a:lnTo>
                  <a:pt x="11160029" y="2397008"/>
                </a:lnTo>
                <a:lnTo>
                  <a:pt x="11160029" y="2680112"/>
                </a:lnTo>
                <a:close/>
                <a:moveTo>
                  <a:pt x="10825363" y="2976922"/>
                </a:moveTo>
                <a:lnTo>
                  <a:pt x="10825363" y="2693828"/>
                </a:lnTo>
                <a:lnTo>
                  <a:pt x="11160029" y="2693828"/>
                </a:lnTo>
                <a:lnTo>
                  <a:pt x="11160029" y="2976922"/>
                </a:lnTo>
                <a:close/>
                <a:moveTo>
                  <a:pt x="10825363" y="3273742"/>
                </a:moveTo>
                <a:lnTo>
                  <a:pt x="10825363" y="2990638"/>
                </a:lnTo>
                <a:lnTo>
                  <a:pt x="11160029" y="2990638"/>
                </a:lnTo>
                <a:lnTo>
                  <a:pt x="11160029" y="3273742"/>
                </a:lnTo>
                <a:close/>
                <a:moveTo>
                  <a:pt x="10825363" y="3570541"/>
                </a:moveTo>
                <a:lnTo>
                  <a:pt x="10825363" y="3287447"/>
                </a:lnTo>
                <a:lnTo>
                  <a:pt x="11160029" y="3287447"/>
                </a:lnTo>
                <a:lnTo>
                  <a:pt x="11160029" y="3570541"/>
                </a:lnTo>
                <a:close/>
                <a:moveTo>
                  <a:pt x="10825363" y="3867361"/>
                </a:moveTo>
                <a:lnTo>
                  <a:pt x="10825363" y="3584257"/>
                </a:lnTo>
                <a:lnTo>
                  <a:pt x="11160029" y="3584257"/>
                </a:lnTo>
                <a:lnTo>
                  <a:pt x="11160029" y="3867361"/>
                </a:lnTo>
                <a:close/>
                <a:moveTo>
                  <a:pt x="10825363" y="4164171"/>
                </a:moveTo>
                <a:lnTo>
                  <a:pt x="10825363" y="3881077"/>
                </a:lnTo>
                <a:lnTo>
                  <a:pt x="11160029" y="3881077"/>
                </a:lnTo>
                <a:lnTo>
                  <a:pt x="11160029" y="4164171"/>
                </a:lnTo>
                <a:close/>
                <a:moveTo>
                  <a:pt x="10825363" y="4460991"/>
                </a:moveTo>
                <a:lnTo>
                  <a:pt x="10825363" y="4177897"/>
                </a:lnTo>
                <a:lnTo>
                  <a:pt x="11160029" y="4177897"/>
                </a:lnTo>
                <a:lnTo>
                  <a:pt x="11160029" y="4460991"/>
                </a:lnTo>
                <a:close/>
                <a:moveTo>
                  <a:pt x="10825363" y="4757811"/>
                </a:moveTo>
                <a:lnTo>
                  <a:pt x="10825363" y="4474707"/>
                </a:lnTo>
                <a:lnTo>
                  <a:pt x="11160029" y="4474707"/>
                </a:lnTo>
                <a:lnTo>
                  <a:pt x="11160029" y="4757811"/>
                </a:lnTo>
                <a:close/>
                <a:moveTo>
                  <a:pt x="10825363" y="5054610"/>
                </a:moveTo>
                <a:lnTo>
                  <a:pt x="10825363" y="4771516"/>
                </a:lnTo>
                <a:lnTo>
                  <a:pt x="11160029" y="4771516"/>
                </a:lnTo>
                <a:lnTo>
                  <a:pt x="11160029" y="5054610"/>
                </a:lnTo>
                <a:close/>
                <a:moveTo>
                  <a:pt x="10825363" y="5351441"/>
                </a:moveTo>
                <a:lnTo>
                  <a:pt x="10825363" y="5068337"/>
                </a:lnTo>
                <a:lnTo>
                  <a:pt x="11160029" y="5068337"/>
                </a:lnTo>
                <a:lnTo>
                  <a:pt x="11160029" y="5351441"/>
                </a:lnTo>
                <a:close/>
                <a:moveTo>
                  <a:pt x="10825363" y="5648250"/>
                </a:moveTo>
                <a:lnTo>
                  <a:pt x="10825363" y="5365157"/>
                </a:lnTo>
                <a:lnTo>
                  <a:pt x="11160029" y="5365157"/>
                </a:lnTo>
                <a:lnTo>
                  <a:pt x="11160029" y="5648250"/>
                </a:lnTo>
                <a:close/>
                <a:moveTo>
                  <a:pt x="10825363" y="5945060"/>
                </a:moveTo>
                <a:lnTo>
                  <a:pt x="10825363" y="5661966"/>
                </a:lnTo>
                <a:lnTo>
                  <a:pt x="11160029" y="5661966"/>
                </a:lnTo>
                <a:lnTo>
                  <a:pt x="11160029" y="5945060"/>
                </a:lnTo>
                <a:close/>
                <a:moveTo>
                  <a:pt x="10825363" y="6241880"/>
                </a:moveTo>
                <a:lnTo>
                  <a:pt x="10825363" y="5958776"/>
                </a:lnTo>
                <a:lnTo>
                  <a:pt x="11160029" y="5958776"/>
                </a:lnTo>
                <a:lnTo>
                  <a:pt x="11160029" y="6241880"/>
                </a:lnTo>
                <a:close/>
                <a:moveTo>
                  <a:pt x="10825363" y="6538690"/>
                </a:moveTo>
                <a:lnTo>
                  <a:pt x="10825363" y="6255596"/>
                </a:lnTo>
                <a:lnTo>
                  <a:pt x="11160029" y="6255596"/>
                </a:lnTo>
                <a:lnTo>
                  <a:pt x="11160029" y="6538690"/>
                </a:lnTo>
                <a:close/>
                <a:moveTo>
                  <a:pt x="10825363" y="6835499"/>
                </a:moveTo>
                <a:lnTo>
                  <a:pt x="10825363" y="6552406"/>
                </a:lnTo>
                <a:lnTo>
                  <a:pt x="11160029" y="6552406"/>
                </a:lnTo>
                <a:lnTo>
                  <a:pt x="11160029" y="6835499"/>
                </a:lnTo>
                <a:close/>
                <a:moveTo>
                  <a:pt x="10474483" y="305593"/>
                </a:moveTo>
                <a:lnTo>
                  <a:pt x="10474483" y="22489"/>
                </a:lnTo>
                <a:lnTo>
                  <a:pt x="10809160" y="22489"/>
                </a:lnTo>
                <a:lnTo>
                  <a:pt x="10809160" y="305593"/>
                </a:lnTo>
                <a:close/>
                <a:moveTo>
                  <a:pt x="10474483" y="602413"/>
                </a:moveTo>
                <a:lnTo>
                  <a:pt x="10474483" y="319309"/>
                </a:lnTo>
                <a:lnTo>
                  <a:pt x="10809160" y="319309"/>
                </a:lnTo>
                <a:lnTo>
                  <a:pt x="10809160" y="602413"/>
                </a:lnTo>
                <a:close/>
                <a:moveTo>
                  <a:pt x="10474483" y="899223"/>
                </a:moveTo>
                <a:lnTo>
                  <a:pt x="10474483" y="616129"/>
                </a:lnTo>
                <a:lnTo>
                  <a:pt x="10809160" y="616129"/>
                </a:lnTo>
                <a:lnTo>
                  <a:pt x="10809160" y="899223"/>
                </a:lnTo>
                <a:close/>
                <a:moveTo>
                  <a:pt x="10474483" y="1196033"/>
                </a:moveTo>
                <a:lnTo>
                  <a:pt x="10474483" y="912928"/>
                </a:lnTo>
                <a:lnTo>
                  <a:pt x="10809160" y="912928"/>
                </a:lnTo>
                <a:lnTo>
                  <a:pt x="10809160" y="1196033"/>
                </a:lnTo>
                <a:close/>
                <a:moveTo>
                  <a:pt x="10474483" y="1492853"/>
                </a:moveTo>
                <a:lnTo>
                  <a:pt x="10474483" y="1209749"/>
                </a:lnTo>
                <a:lnTo>
                  <a:pt x="10809160" y="1209749"/>
                </a:lnTo>
                <a:lnTo>
                  <a:pt x="10809160" y="1492853"/>
                </a:lnTo>
                <a:close/>
                <a:moveTo>
                  <a:pt x="10474483" y="1789662"/>
                </a:moveTo>
                <a:lnTo>
                  <a:pt x="10474483" y="1506569"/>
                </a:lnTo>
                <a:lnTo>
                  <a:pt x="10809160" y="1506569"/>
                </a:lnTo>
                <a:lnTo>
                  <a:pt x="10809160" y="1789662"/>
                </a:lnTo>
                <a:close/>
                <a:moveTo>
                  <a:pt x="10474483" y="2086472"/>
                </a:moveTo>
                <a:lnTo>
                  <a:pt x="10474483" y="1803368"/>
                </a:lnTo>
                <a:lnTo>
                  <a:pt x="10809160" y="1803368"/>
                </a:lnTo>
                <a:lnTo>
                  <a:pt x="10809160" y="2086472"/>
                </a:lnTo>
                <a:close/>
                <a:moveTo>
                  <a:pt x="10474483" y="2383292"/>
                </a:moveTo>
                <a:lnTo>
                  <a:pt x="10474483" y="2100188"/>
                </a:lnTo>
                <a:lnTo>
                  <a:pt x="10809160" y="2100188"/>
                </a:lnTo>
                <a:lnTo>
                  <a:pt x="10809160" y="2383292"/>
                </a:lnTo>
                <a:close/>
                <a:moveTo>
                  <a:pt x="10474483" y="2680112"/>
                </a:moveTo>
                <a:lnTo>
                  <a:pt x="10474483" y="2397008"/>
                </a:lnTo>
                <a:lnTo>
                  <a:pt x="10809160" y="2397008"/>
                </a:lnTo>
                <a:lnTo>
                  <a:pt x="10809160" y="2680112"/>
                </a:lnTo>
                <a:close/>
                <a:moveTo>
                  <a:pt x="10474483" y="2976922"/>
                </a:moveTo>
                <a:lnTo>
                  <a:pt x="10474483" y="2693828"/>
                </a:lnTo>
                <a:lnTo>
                  <a:pt x="10809160" y="2693828"/>
                </a:lnTo>
                <a:lnTo>
                  <a:pt x="10809160" y="2976922"/>
                </a:lnTo>
                <a:close/>
                <a:moveTo>
                  <a:pt x="10474483" y="3273742"/>
                </a:moveTo>
                <a:lnTo>
                  <a:pt x="10474483" y="2990638"/>
                </a:lnTo>
                <a:lnTo>
                  <a:pt x="10809160" y="2990638"/>
                </a:lnTo>
                <a:lnTo>
                  <a:pt x="10809160" y="3273742"/>
                </a:lnTo>
                <a:close/>
                <a:moveTo>
                  <a:pt x="10474483" y="3570541"/>
                </a:moveTo>
                <a:lnTo>
                  <a:pt x="10474483" y="3287447"/>
                </a:lnTo>
                <a:lnTo>
                  <a:pt x="10809160" y="3287447"/>
                </a:lnTo>
                <a:lnTo>
                  <a:pt x="10809160" y="3570541"/>
                </a:lnTo>
                <a:close/>
                <a:moveTo>
                  <a:pt x="10474483" y="3867361"/>
                </a:moveTo>
                <a:lnTo>
                  <a:pt x="10474483" y="3584257"/>
                </a:lnTo>
                <a:lnTo>
                  <a:pt x="10809160" y="3584257"/>
                </a:lnTo>
                <a:lnTo>
                  <a:pt x="10809160" y="3867361"/>
                </a:lnTo>
                <a:close/>
                <a:moveTo>
                  <a:pt x="10474483" y="4164171"/>
                </a:moveTo>
                <a:lnTo>
                  <a:pt x="10474483" y="3881077"/>
                </a:lnTo>
                <a:lnTo>
                  <a:pt x="10809160" y="3881077"/>
                </a:lnTo>
                <a:lnTo>
                  <a:pt x="10809160" y="4164171"/>
                </a:lnTo>
                <a:close/>
                <a:moveTo>
                  <a:pt x="10474483" y="4460991"/>
                </a:moveTo>
                <a:lnTo>
                  <a:pt x="10474483" y="4177897"/>
                </a:lnTo>
                <a:lnTo>
                  <a:pt x="10809160" y="4177897"/>
                </a:lnTo>
                <a:lnTo>
                  <a:pt x="10809160" y="4460991"/>
                </a:lnTo>
                <a:close/>
                <a:moveTo>
                  <a:pt x="10474483" y="4757811"/>
                </a:moveTo>
                <a:lnTo>
                  <a:pt x="10474483" y="4474707"/>
                </a:lnTo>
                <a:lnTo>
                  <a:pt x="10809160" y="4474707"/>
                </a:lnTo>
                <a:lnTo>
                  <a:pt x="10809160" y="4757811"/>
                </a:lnTo>
                <a:close/>
                <a:moveTo>
                  <a:pt x="10474483" y="5054610"/>
                </a:moveTo>
                <a:lnTo>
                  <a:pt x="10474483" y="4771516"/>
                </a:lnTo>
                <a:lnTo>
                  <a:pt x="10809160" y="4771516"/>
                </a:lnTo>
                <a:lnTo>
                  <a:pt x="10809160" y="5054610"/>
                </a:lnTo>
                <a:close/>
                <a:moveTo>
                  <a:pt x="10474483" y="5351441"/>
                </a:moveTo>
                <a:lnTo>
                  <a:pt x="10474483" y="5068337"/>
                </a:lnTo>
                <a:lnTo>
                  <a:pt x="10809160" y="5068337"/>
                </a:lnTo>
                <a:lnTo>
                  <a:pt x="10809160" y="5351441"/>
                </a:lnTo>
                <a:close/>
                <a:moveTo>
                  <a:pt x="10474483" y="5648250"/>
                </a:moveTo>
                <a:lnTo>
                  <a:pt x="10474483" y="5365157"/>
                </a:lnTo>
                <a:lnTo>
                  <a:pt x="10809160" y="5365157"/>
                </a:lnTo>
                <a:lnTo>
                  <a:pt x="10809160" y="5648250"/>
                </a:lnTo>
                <a:close/>
                <a:moveTo>
                  <a:pt x="10474483" y="5945060"/>
                </a:moveTo>
                <a:lnTo>
                  <a:pt x="10474483" y="5661966"/>
                </a:lnTo>
                <a:lnTo>
                  <a:pt x="10809160" y="5661966"/>
                </a:lnTo>
                <a:lnTo>
                  <a:pt x="10809160" y="5945060"/>
                </a:lnTo>
                <a:close/>
                <a:moveTo>
                  <a:pt x="10474483" y="6241880"/>
                </a:moveTo>
                <a:lnTo>
                  <a:pt x="10474483" y="5958776"/>
                </a:lnTo>
                <a:lnTo>
                  <a:pt x="10809160" y="5958776"/>
                </a:lnTo>
                <a:lnTo>
                  <a:pt x="10809160" y="6241880"/>
                </a:lnTo>
                <a:close/>
                <a:moveTo>
                  <a:pt x="10474483" y="6538690"/>
                </a:moveTo>
                <a:lnTo>
                  <a:pt x="10474483" y="6255596"/>
                </a:lnTo>
                <a:lnTo>
                  <a:pt x="10809160" y="6255596"/>
                </a:lnTo>
                <a:lnTo>
                  <a:pt x="10809160" y="6538690"/>
                </a:lnTo>
                <a:close/>
                <a:moveTo>
                  <a:pt x="10474483" y="6835499"/>
                </a:moveTo>
                <a:lnTo>
                  <a:pt x="10474483" y="6552406"/>
                </a:lnTo>
                <a:lnTo>
                  <a:pt x="10809160" y="6552406"/>
                </a:lnTo>
                <a:lnTo>
                  <a:pt x="10809160" y="6835499"/>
                </a:lnTo>
                <a:close/>
                <a:moveTo>
                  <a:pt x="10123614" y="305593"/>
                </a:moveTo>
                <a:lnTo>
                  <a:pt x="10123614" y="22489"/>
                </a:lnTo>
                <a:lnTo>
                  <a:pt x="10458269" y="22489"/>
                </a:lnTo>
                <a:lnTo>
                  <a:pt x="10458269" y="305593"/>
                </a:lnTo>
                <a:close/>
                <a:moveTo>
                  <a:pt x="10123614" y="602413"/>
                </a:moveTo>
                <a:lnTo>
                  <a:pt x="10123614" y="319309"/>
                </a:lnTo>
                <a:lnTo>
                  <a:pt x="10458269" y="319309"/>
                </a:lnTo>
                <a:lnTo>
                  <a:pt x="10458269" y="602413"/>
                </a:lnTo>
                <a:close/>
                <a:moveTo>
                  <a:pt x="10123614" y="899223"/>
                </a:moveTo>
                <a:lnTo>
                  <a:pt x="10123614" y="616129"/>
                </a:lnTo>
                <a:lnTo>
                  <a:pt x="10458269" y="616129"/>
                </a:lnTo>
                <a:lnTo>
                  <a:pt x="10458269" y="899223"/>
                </a:lnTo>
                <a:close/>
                <a:moveTo>
                  <a:pt x="10123614" y="1196033"/>
                </a:moveTo>
                <a:lnTo>
                  <a:pt x="10123614" y="912928"/>
                </a:lnTo>
                <a:lnTo>
                  <a:pt x="10458269" y="912928"/>
                </a:lnTo>
                <a:lnTo>
                  <a:pt x="10458269" y="1196033"/>
                </a:lnTo>
                <a:close/>
                <a:moveTo>
                  <a:pt x="10123614" y="1492853"/>
                </a:moveTo>
                <a:lnTo>
                  <a:pt x="10123614" y="1209749"/>
                </a:lnTo>
                <a:lnTo>
                  <a:pt x="10458269" y="1209749"/>
                </a:lnTo>
                <a:lnTo>
                  <a:pt x="10458269" y="1492853"/>
                </a:lnTo>
                <a:close/>
                <a:moveTo>
                  <a:pt x="10123614" y="1789662"/>
                </a:moveTo>
                <a:lnTo>
                  <a:pt x="10123614" y="1506569"/>
                </a:lnTo>
                <a:lnTo>
                  <a:pt x="10458269" y="1506569"/>
                </a:lnTo>
                <a:lnTo>
                  <a:pt x="10458269" y="1789662"/>
                </a:lnTo>
                <a:close/>
                <a:moveTo>
                  <a:pt x="10123614" y="2086472"/>
                </a:moveTo>
                <a:lnTo>
                  <a:pt x="10123614" y="1803368"/>
                </a:lnTo>
                <a:lnTo>
                  <a:pt x="10458269" y="1803368"/>
                </a:lnTo>
                <a:lnTo>
                  <a:pt x="10458269" y="2086472"/>
                </a:lnTo>
                <a:close/>
                <a:moveTo>
                  <a:pt x="10123614" y="2383292"/>
                </a:moveTo>
                <a:lnTo>
                  <a:pt x="10123614" y="2100188"/>
                </a:lnTo>
                <a:lnTo>
                  <a:pt x="10458269" y="2100188"/>
                </a:lnTo>
                <a:lnTo>
                  <a:pt x="10458269" y="2383292"/>
                </a:lnTo>
                <a:close/>
                <a:moveTo>
                  <a:pt x="10123614" y="2680112"/>
                </a:moveTo>
                <a:lnTo>
                  <a:pt x="10123614" y="2397008"/>
                </a:lnTo>
                <a:lnTo>
                  <a:pt x="10458269" y="2397008"/>
                </a:lnTo>
                <a:lnTo>
                  <a:pt x="10458269" y="2680112"/>
                </a:lnTo>
                <a:close/>
                <a:moveTo>
                  <a:pt x="10123614" y="2976922"/>
                </a:moveTo>
                <a:lnTo>
                  <a:pt x="10123614" y="2693828"/>
                </a:lnTo>
                <a:lnTo>
                  <a:pt x="10458269" y="2693828"/>
                </a:lnTo>
                <a:lnTo>
                  <a:pt x="10458269" y="2976922"/>
                </a:lnTo>
                <a:close/>
                <a:moveTo>
                  <a:pt x="10123614" y="3273742"/>
                </a:moveTo>
                <a:lnTo>
                  <a:pt x="10123614" y="2990638"/>
                </a:lnTo>
                <a:lnTo>
                  <a:pt x="10458269" y="2990638"/>
                </a:lnTo>
                <a:lnTo>
                  <a:pt x="10458269" y="3273742"/>
                </a:lnTo>
                <a:close/>
                <a:moveTo>
                  <a:pt x="10123614" y="3570541"/>
                </a:moveTo>
                <a:lnTo>
                  <a:pt x="10123614" y="3287447"/>
                </a:lnTo>
                <a:lnTo>
                  <a:pt x="10458269" y="3287447"/>
                </a:lnTo>
                <a:lnTo>
                  <a:pt x="10458269" y="3570541"/>
                </a:lnTo>
                <a:close/>
                <a:moveTo>
                  <a:pt x="10123614" y="3867361"/>
                </a:moveTo>
                <a:lnTo>
                  <a:pt x="10123614" y="3584257"/>
                </a:lnTo>
                <a:lnTo>
                  <a:pt x="10458269" y="3584257"/>
                </a:lnTo>
                <a:lnTo>
                  <a:pt x="10458269" y="3867361"/>
                </a:lnTo>
                <a:close/>
                <a:moveTo>
                  <a:pt x="10123614" y="4164171"/>
                </a:moveTo>
                <a:lnTo>
                  <a:pt x="10123614" y="3881077"/>
                </a:lnTo>
                <a:lnTo>
                  <a:pt x="10458269" y="3881077"/>
                </a:lnTo>
                <a:lnTo>
                  <a:pt x="10458269" y="4164171"/>
                </a:lnTo>
                <a:close/>
                <a:moveTo>
                  <a:pt x="10123614" y="4460991"/>
                </a:moveTo>
                <a:lnTo>
                  <a:pt x="10123614" y="4177897"/>
                </a:lnTo>
                <a:lnTo>
                  <a:pt x="10458269" y="4177897"/>
                </a:lnTo>
                <a:lnTo>
                  <a:pt x="10458269" y="4460991"/>
                </a:lnTo>
                <a:close/>
                <a:moveTo>
                  <a:pt x="10123614" y="4757811"/>
                </a:moveTo>
                <a:lnTo>
                  <a:pt x="10123614" y="4474707"/>
                </a:lnTo>
                <a:lnTo>
                  <a:pt x="10458269" y="4474707"/>
                </a:lnTo>
                <a:lnTo>
                  <a:pt x="10458269" y="4757811"/>
                </a:lnTo>
                <a:close/>
                <a:moveTo>
                  <a:pt x="10123614" y="5054610"/>
                </a:moveTo>
                <a:lnTo>
                  <a:pt x="10123614" y="4771516"/>
                </a:lnTo>
                <a:lnTo>
                  <a:pt x="10458269" y="4771516"/>
                </a:lnTo>
                <a:lnTo>
                  <a:pt x="10458269" y="5054610"/>
                </a:lnTo>
                <a:close/>
                <a:moveTo>
                  <a:pt x="10123614" y="5351441"/>
                </a:moveTo>
                <a:lnTo>
                  <a:pt x="10123614" y="5068337"/>
                </a:lnTo>
                <a:lnTo>
                  <a:pt x="10458269" y="5068337"/>
                </a:lnTo>
                <a:lnTo>
                  <a:pt x="10458269" y="5351441"/>
                </a:lnTo>
                <a:close/>
                <a:moveTo>
                  <a:pt x="10123614" y="5648250"/>
                </a:moveTo>
                <a:lnTo>
                  <a:pt x="10123614" y="5365157"/>
                </a:lnTo>
                <a:lnTo>
                  <a:pt x="10458269" y="5365157"/>
                </a:lnTo>
                <a:lnTo>
                  <a:pt x="10458269" y="5648250"/>
                </a:lnTo>
                <a:close/>
                <a:moveTo>
                  <a:pt x="10123614" y="5945060"/>
                </a:moveTo>
                <a:lnTo>
                  <a:pt x="10123614" y="5661966"/>
                </a:lnTo>
                <a:lnTo>
                  <a:pt x="10458269" y="5661966"/>
                </a:lnTo>
                <a:lnTo>
                  <a:pt x="10458269" y="5945060"/>
                </a:lnTo>
                <a:close/>
                <a:moveTo>
                  <a:pt x="10123614" y="6241880"/>
                </a:moveTo>
                <a:lnTo>
                  <a:pt x="10123614" y="5958776"/>
                </a:lnTo>
                <a:lnTo>
                  <a:pt x="10458269" y="5958776"/>
                </a:lnTo>
                <a:lnTo>
                  <a:pt x="10458269" y="6241880"/>
                </a:lnTo>
                <a:close/>
                <a:moveTo>
                  <a:pt x="10123614" y="6538690"/>
                </a:moveTo>
                <a:lnTo>
                  <a:pt x="10123614" y="6255596"/>
                </a:lnTo>
                <a:lnTo>
                  <a:pt x="10458269" y="6255596"/>
                </a:lnTo>
                <a:lnTo>
                  <a:pt x="10458269" y="6538690"/>
                </a:lnTo>
                <a:close/>
                <a:moveTo>
                  <a:pt x="10123614" y="6835499"/>
                </a:moveTo>
                <a:lnTo>
                  <a:pt x="10123614" y="6552406"/>
                </a:lnTo>
                <a:lnTo>
                  <a:pt x="10458269" y="6552406"/>
                </a:lnTo>
                <a:lnTo>
                  <a:pt x="10458269" y="6835499"/>
                </a:lnTo>
                <a:close/>
                <a:moveTo>
                  <a:pt x="9772734" y="305593"/>
                </a:moveTo>
                <a:lnTo>
                  <a:pt x="9772734" y="22489"/>
                </a:lnTo>
                <a:lnTo>
                  <a:pt x="10107390" y="22489"/>
                </a:lnTo>
                <a:lnTo>
                  <a:pt x="10107390" y="305593"/>
                </a:lnTo>
                <a:close/>
                <a:moveTo>
                  <a:pt x="9772734" y="602413"/>
                </a:moveTo>
                <a:lnTo>
                  <a:pt x="9772734" y="319309"/>
                </a:lnTo>
                <a:lnTo>
                  <a:pt x="10107390" y="319309"/>
                </a:lnTo>
                <a:lnTo>
                  <a:pt x="10107390" y="602413"/>
                </a:lnTo>
                <a:close/>
                <a:moveTo>
                  <a:pt x="9772734" y="899223"/>
                </a:moveTo>
                <a:lnTo>
                  <a:pt x="9772734" y="616129"/>
                </a:lnTo>
                <a:lnTo>
                  <a:pt x="10107390" y="616129"/>
                </a:lnTo>
                <a:lnTo>
                  <a:pt x="10107390" y="899223"/>
                </a:lnTo>
                <a:close/>
                <a:moveTo>
                  <a:pt x="9772734" y="1196033"/>
                </a:moveTo>
                <a:lnTo>
                  <a:pt x="9772734" y="912928"/>
                </a:lnTo>
                <a:lnTo>
                  <a:pt x="10107390" y="912928"/>
                </a:lnTo>
                <a:lnTo>
                  <a:pt x="10107390" y="1196033"/>
                </a:lnTo>
                <a:close/>
                <a:moveTo>
                  <a:pt x="9772734" y="1492853"/>
                </a:moveTo>
                <a:lnTo>
                  <a:pt x="9772734" y="1209749"/>
                </a:lnTo>
                <a:lnTo>
                  <a:pt x="10107390" y="1209749"/>
                </a:lnTo>
                <a:lnTo>
                  <a:pt x="10107390" y="1492853"/>
                </a:lnTo>
                <a:close/>
                <a:moveTo>
                  <a:pt x="9772734" y="1789662"/>
                </a:moveTo>
                <a:lnTo>
                  <a:pt x="9772734" y="1506569"/>
                </a:lnTo>
                <a:lnTo>
                  <a:pt x="10107390" y="1506569"/>
                </a:lnTo>
                <a:lnTo>
                  <a:pt x="10107390" y="1789662"/>
                </a:lnTo>
                <a:close/>
                <a:moveTo>
                  <a:pt x="9772734" y="2086472"/>
                </a:moveTo>
                <a:lnTo>
                  <a:pt x="9772734" y="1803368"/>
                </a:lnTo>
                <a:lnTo>
                  <a:pt x="10107390" y="1803368"/>
                </a:lnTo>
                <a:lnTo>
                  <a:pt x="10107390" y="2086472"/>
                </a:lnTo>
                <a:close/>
                <a:moveTo>
                  <a:pt x="9772734" y="2383292"/>
                </a:moveTo>
                <a:lnTo>
                  <a:pt x="9772734" y="2100188"/>
                </a:lnTo>
                <a:lnTo>
                  <a:pt x="10107390" y="2100188"/>
                </a:lnTo>
                <a:lnTo>
                  <a:pt x="10107390" y="2383292"/>
                </a:lnTo>
                <a:close/>
                <a:moveTo>
                  <a:pt x="9772734" y="2680112"/>
                </a:moveTo>
                <a:lnTo>
                  <a:pt x="9772734" y="2397008"/>
                </a:lnTo>
                <a:lnTo>
                  <a:pt x="10107390" y="2397008"/>
                </a:lnTo>
                <a:lnTo>
                  <a:pt x="10107390" y="2680112"/>
                </a:lnTo>
                <a:close/>
                <a:moveTo>
                  <a:pt x="9772734" y="2976922"/>
                </a:moveTo>
                <a:lnTo>
                  <a:pt x="9772734" y="2693828"/>
                </a:lnTo>
                <a:lnTo>
                  <a:pt x="10107390" y="2693828"/>
                </a:lnTo>
                <a:lnTo>
                  <a:pt x="10107390" y="2976922"/>
                </a:lnTo>
                <a:close/>
                <a:moveTo>
                  <a:pt x="9772734" y="3273742"/>
                </a:moveTo>
                <a:lnTo>
                  <a:pt x="9772734" y="2990638"/>
                </a:lnTo>
                <a:lnTo>
                  <a:pt x="10107390" y="2990638"/>
                </a:lnTo>
                <a:lnTo>
                  <a:pt x="10107390" y="3273742"/>
                </a:lnTo>
                <a:close/>
                <a:moveTo>
                  <a:pt x="9772734" y="3570541"/>
                </a:moveTo>
                <a:lnTo>
                  <a:pt x="9772734" y="3287447"/>
                </a:lnTo>
                <a:lnTo>
                  <a:pt x="10107390" y="3287447"/>
                </a:lnTo>
                <a:lnTo>
                  <a:pt x="10107390" y="3570541"/>
                </a:lnTo>
                <a:close/>
                <a:moveTo>
                  <a:pt x="9772734" y="3867361"/>
                </a:moveTo>
                <a:lnTo>
                  <a:pt x="9772734" y="3584257"/>
                </a:lnTo>
                <a:lnTo>
                  <a:pt x="10107390" y="3584257"/>
                </a:lnTo>
                <a:lnTo>
                  <a:pt x="10107390" y="3867361"/>
                </a:lnTo>
                <a:close/>
                <a:moveTo>
                  <a:pt x="9772734" y="4164171"/>
                </a:moveTo>
                <a:lnTo>
                  <a:pt x="9772734" y="3881077"/>
                </a:lnTo>
                <a:lnTo>
                  <a:pt x="10107390" y="3881077"/>
                </a:lnTo>
                <a:lnTo>
                  <a:pt x="10107390" y="4164171"/>
                </a:lnTo>
                <a:close/>
                <a:moveTo>
                  <a:pt x="9772734" y="4460991"/>
                </a:moveTo>
                <a:lnTo>
                  <a:pt x="9772734" y="4177897"/>
                </a:lnTo>
                <a:lnTo>
                  <a:pt x="10107390" y="4177897"/>
                </a:lnTo>
                <a:lnTo>
                  <a:pt x="10107390" y="4460991"/>
                </a:lnTo>
                <a:close/>
                <a:moveTo>
                  <a:pt x="9772734" y="4757811"/>
                </a:moveTo>
                <a:lnTo>
                  <a:pt x="9772734" y="4474707"/>
                </a:lnTo>
                <a:lnTo>
                  <a:pt x="10107390" y="4474707"/>
                </a:lnTo>
                <a:lnTo>
                  <a:pt x="10107390" y="4757811"/>
                </a:lnTo>
                <a:close/>
                <a:moveTo>
                  <a:pt x="9772734" y="5054610"/>
                </a:moveTo>
                <a:lnTo>
                  <a:pt x="9772734" y="4771516"/>
                </a:lnTo>
                <a:lnTo>
                  <a:pt x="10107390" y="4771516"/>
                </a:lnTo>
                <a:lnTo>
                  <a:pt x="10107390" y="5054610"/>
                </a:lnTo>
                <a:close/>
                <a:moveTo>
                  <a:pt x="9772734" y="5351441"/>
                </a:moveTo>
                <a:lnTo>
                  <a:pt x="9772734" y="5068337"/>
                </a:lnTo>
                <a:lnTo>
                  <a:pt x="10107390" y="5068337"/>
                </a:lnTo>
                <a:lnTo>
                  <a:pt x="10107390" y="5351441"/>
                </a:lnTo>
                <a:close/>
                <a:moveTo>
                  <a:pt x="9772734" y="5648250"/>
                </a:moveTo>
                <a:lnTo>
                  <a:pt x="9772734" y="5365157"/>
                </a:lnTo>
                <a:lnTo>
                  <a:pt x="10107390" y="5365157"/>
                </a:lnTo>
                <a:lnTo>
                  <a:pt x="10107390" y="5648250"/>
                </a:lnTo>
                <a:close/>
                <a:moveTo>
                  <a:pt x="9772734" y="5945060"/>
                </a:moveTo>
                <a:lnTo>
                  <a:pt x="9772734" y="5661966"/>
                </a:lnTo>
                <a:lnTo>
                  <a:pt x="10107390" y="5661966"/>
                </a:lnTo>
                <a:lnTo>
                  <a:pt x="10107390" y="5945060"/>
                </a:lnTo>
                <a:close/>
                <a:moveTo>
                  <a:pt x="9772734" y="6241880"/>
                </a:moveTo>
                <a:lnTo>
                  <a:pt x="9772734" y="5958776"/>
                </a:lnTo>
                <a:lnTo>
                  <a:pt x="10107390" y="5958776"/>
                </a:lnTo>
                <a:lnTo>
                  <a:pt x="10107390" y="6241880"/>
                </a:lnTo>
                <a:close/>
                <a:moveTo>
                  <a:pt x="9772734" y="6538690"/>
                </a:moveTo>
                <a:lnTo>
                  <a:pt x="9772734" y="6255596"/>
                </a:lnTo>
                <a:lnTo>
                  <a:pt x="10107390" y="6255596"/>
                </a:lnTo>
                <a:lnTo>
                  <a:pt x="10107390" y="6538690"/>
                </a:lnTo>
                <a:close/>
                <a:moveTo>
                  <a:pt x="9772734" y="6835499"/>
                </a:moveTo>
                <a:lnTo>
                  <a:pt x="9772734" y="6552406"/>
                </a:lnTo>
                <a:lnTo>
                  <a:pt x="10107390" y="6552406"/>
                </a:lnTo>
                <a:lnTo>
                  <a:pt x="10107390" y="6835499"/>
                </a:lnTo>
                <a:close/>
                <a:moveTo>
                  <a:pt x="9421844" y="305593"/>
                </a:moveTo>
                <a:lnTo>
                  <a:pt x="9421844" y="22489"/>
                </a:lnTo>
                <a:lnTo>
                  <a:pt x="9756520" y="22489"/>
                </a:lnTo>
                <a:lnTo>
                  <a:pt x="9756520" y="305593"/>
                </a:lnTo>
                <a:close/>
                <a:moveTo>
                  <a:pt x="9421844" y="602413"/>
                </a:moveTo>
                <a:lnTo>
                  <a:pt x="9421844" y="319309"/>
                </a:lnTo>
                <a:lnTo>
                  <a:pt x="9756520" y="319309"/>
                </a:lnTo>
                <a:lnTo>
                  <a:pt x="9756520" y="602413"/>
                </a:lnTo>
                <a:close/>
                <a:moveTo>
                  <a:pt x="9421844" y="899223"/>
                </a:moveTo>
                <a:lnTo>
                  <a:pt x="9421844" y="616129"/>
                </a:lnTo>
                <a:lnTo>
                  <a:pt x="9756520" y="616129"/>
                </a:lnTo>
                <a:lnTo>
                  <a:pt x="9756520" y="899223"/>
                </a:lnTo>
                <a:close/>
                <a:moveTo>
                  <a:pt x="9421844" y="1196033"/>
                </a:moveTo>
                <a:lnTo>
                  <a:pt x="9421844" y="912928"/>
                </a:lnTo>
                <a:lnTo>
                  <a:pt x="9756520" y="912928"/>
                </a:lnTo>
                <a:lnTo>
                  <a:pt x="9756520" y="1196033"/>
                </a:lnTo>
                <a:close/>
                <a:moveTo>
                  <a:pt x="9421844" y="1492853"/>
                </a:moveTo>
                <a:lnTo>
                  <a:pt x="9421844" y="1209749"/>
                </a:lnTo>
                <a:lnTo>
                  <a:pt x="9756520" y="1209749"/>
                </a:lnTo>
                <a:lnTo>
                  <a:pt x="9756520" y="1492853"/>
                </a:lnTo>
                <a:close/>
                <a:moveTo>
                  <a:pt x="9421844" y="1789662"/>
                </a:moveTo>
                <a:lnTo>
                  <a:pt x="9421844" y="1506569"/>
                </a:lnTo>
                <a:lnTo>
                  <a:pt x="9756520" y="1506569"/>
                </a:lnTo>
                <a:lnTo>
                  <a:pt x="9756520" y="1789662"/>
                </a:lnTo>
                <a:close/>
                <a:moveTo>
                  <a:pt x="9421844" y="2086472"/>
                </a:moveTo>
                <a:lnTo>
                  <a:pt x="9421844" y="1803368"/>
                </a:lnTo>
                <a:lnTo>
                  <a:pt x="9756520" y="1803368"/>
                </a:lnTo>
                <a:lnTo>
                  <a:pt x="9756520" y="2086472"/>
                </a:lnTo>
                <a:close/>
                <a:moveTo>
                  <a:pt x="9421844" y="2383292"/>
                </a:moveTo>
                <a:lnTo>
                  <a:pt x="9421844" y="2100188"/>
                </a:lnTo>
                <a:lnTo>
                  <a:pt x="9756520" y="2100188"/>
                </a:lnTo>
                <a:lnTo>
                  <a:pt x="9756520" y="2383292"/>
                </a:lnTo>
                <a:close/>
                <a:moveTo>
                  <a:pt x="9421844" y="2680112"/>
                </a:moveTo>
                <a:lnTo>
                  <a:pt x="9421844" y="2397008"/>
                </a:lnTo>
                <a:lnTo>
                  <a:pt x="9756520" y="2397008"/>
                </a:lnTo>
                <a:lnTo>
                  <a:pt x="9756520" y="2680112"/>
                </a:lnTo>
                <a:close/>
                <a:moveTo>
                  <a:pt x="9421844" y="2976922"/>
                </a:moveTo>
                <a:lnTo>
                  <a:pt x="9421844" y="2693828"/>
                </a:lnTo>
                <a:lnTo>
                  <a:pt x="9756520" y="2693828"/>
                </a:lnTo>
                <a:lnTo>
                  <a:pt x="9756520" y="2976922"/>
                </a:lnTo>
                <a:close/>
                <a:moveTo>
                  <a:pt x="9421844" y="3273742"/>
                </a:moveTo>
                <a:lnTo>
                  <a:pt x="9421844" y="2990638"/>
                </a:lnTo>
                <a:lnTo>
                  <a:pt x="9756520" y="2990638"/>
                </a:lnTo>
                <a:lnTo>
                  <a:pt x="9756520" y="3273742"/>
                </a:lnTo>
                <a:close/>
                <a:moveTo>
                  <a:pt x="9421844" y="3570541"/>
                </a:moveTo>
                <a:lnTo>
                  <a:pt x="9421844" y="3287447"/>
                </a:lnTo>
                <a:lnTo>
                  <a:pt x="9756520" y="3287447"/>
                </a:lnTo>
                <a:lnTo>
                  <a:pt x="9756520" y="3570541"/>
                </a:lnTo>
                <a:close/>
                <a:moveTo>
                  <a:pt x="9421844" y="3867361"/>
                </a:moveTo>
                <a:lnTo>
                  <a:pt x="9421844" y="3584257"/>
                </a:lnTo>
                <a:lnTo>
                  <a:pt x="9756520" y="3584257"/>
                </a:lnTo>
                <a:lnTo>
                  <a:pt x="9756520" y="3867361"/>
                </a:lnTo>
                <a:close/>
                <a:moveTo>
                  <a:pt x="9421844" y="4164171"/>
                </a:moveTo>
                <a:lnTo>
                  <a:pt x="9421844" y="3881077"/>
                </a:lnTo>
                <a:lnTo>
                  <a:pt x="9756520" y="3881077"/>
                </a:lnTo>
                <a:lnTo>
                  <a:pt x="9756520" y="4164171"/>
                </a:lnTo>
                <a:close/>
                <a:moveTo>
                  <a:pt x="9421844" y="4460991"/>
                </a:moveTo>
                <a:lnTo>
                  <a:pt x="9421844" y="4177897"/>
                </a:lnTo>
                <a:lnTo>
                  <a:pt x="9756520" y="4177897"/>
                </a:lnTo>
                <a:lnTo>
                  <a:pt x="9756520" y="4460991"/>
                </a:lnTo>
                <a:close/>
                <a:moveTo>
                  <a:pt x="9421844" y="4757811"/>
                </a:moveTo>
                <a:lnTo>
                  <a:pt x="9421844" y="4474707"/>
                </a:lnTo>
                <a:lnTo>
                  <a:pt x="9756520" y="4474707"/>
                </a:lnTo>
                <a:lnTo>
                  <a:pt x="9756520" y="4757811"/>
                </a:lnTo>
                <a:close/>
                <a:moveTo>
                  <a:pt x="9421844" y="5054610"/>
                </a:moveTo>
                <a:lnTo>
                  <a:pt x="9421844" y="4771516"/>
                </a:lnTo>
                <a:lnTo>
                  <a:pt x="9756520" y="4771516"/>
                </a:lnTo>
                <a:lnTo>
                  <a:pt x="9756520" y="5054610"/>
                </a:lnTo>
                <a:close/>
                <a:moveTo>
                  <a:pt x="9421844" y="5351441"/>
                </a:moveTo>
                <a:lnTo>
                  <a:pt x="9421844" y="5068337"/>
                </a:lnTo>
                <a:lnTo>
                  <a:pt x="9756520" y="5068337"/>
                </a:lnTo>
                <a:lnTo>
                  <a:pt x="9756520" y="5351441"/>
                </a:lnTo>
                <a:close/>
                <a:moveTo>
                  <a:pt x="9421844" y="5648250"/>
                </a:moveTo>
                <a:lnTo>
                  <a:pt x="9421844" y="5365157"/>
                </a:lnTo>
                <a:lnTo>
                  <a:pt x="9756520" y="5365157"/>
                </a:lnTo>
                <a:lnTo>
                  <a:pt x="9756520" y="5648250"/>
                </a:lnTo>
                <a:close/>
                <a:moveTo>
                  <a:pt x="9421844" y="5945060"/>
                </a:moveTo>
                <a:lnTo>
                  <a:pt x="9421844" y="5661966"/>
                </a:lnTo>
                <a:lnTo>
                  <a:pt x="9756520" y="5661966"/>
                </a:lnTo>
                <a:lnTo>
                  <a:pt x="9756520" y="5945060"/>
                </a:lnTo>
                <a:close/>
                <a:moveTo>
                  <a:pt x="9421844" y="6241880"/>
                </a:moveTo>
                <a:lnTo>
                  <a:pt x="9421844" y="5958776"/>
                </a:lnTo>
                <a:lnTo>
                  <a:pt x="9756520" y="5958776"/>
                </a:lnTo>
                <a:lnTo>
                  <a:pt x="9756520" y="6241880"/>
                </a:lnTo>
                <a:close/>
                <a:moveTo>
                  <a:pt x="9421844" y="6538690"/>
                </a:moveTo>
                <a:lnTo>
                  <a:pt x="9421844" y="6255596"/>
                </a:lnTo>
                <a:lnTo>
                  <a:pt x="9756520" y="6255596"/>
                </a:lnTo>
                <a:lnTo>
                  <a:pt x="9756520" y="6538690"/>
                </a:lnTo>
                <a:close/>
                <a:moveTo>
                  <a:pt x="9421844" y="6835499"/>
                </a:moveTo>
                <a:lnTo>
                  <a:pt x="9421844" y="6552406"/>
                </a:lnTo>
                <a:lnTo>
                  <a:pt x="9756520" y="6552406"/>
                </a:lnTo>
                <a:lnTo>
                  <a:pt x="9756520" y="6835499"/>
                </a:lnTo>
                <a:close/>
                <a:moveTo>
                  <a:pt x="9070964" y="305593"/>
                </a:moveTo>
                <a:lnTo>
                  <a:pt x="9070964" y="22489"/>
                </a:lnTo>
                <a:lnTo>
                  <a:pt x="9405630" y="22489"/>
                </a:lnTo>
                <a:lnTo>
                  <a:pt x="9405630" y="305593"/>
                </a:lnTo>
                <a:close/>
                <a:moveTo>
                  <a:pt x="9070964" y="602413"/>
                </a:moveTo>
                <a:lnTo>
                  <a:pt x="9070964" y="319309"/>
                </a:lnTo>
                <a:lnTo>
                  <a:pt x="9405630" y="319309"/>
                </a:lnTo>
                <a:lnTo>
                  <a:pt x="9405630" y="602413"/>
                </a:lnTo>
                <a:close/>
                <a:moveTo>
                  <a:pt x="9070964" y="899223"/>
                </a:moveTo>
                <a:lnTo>
                  <a:pt x="9070964" y="616129"/>
                </a:lnTo>
                <a:lnTo>
                  <a:pt x="9405630" y="616129"/>
                </a:lnTo>
                <a:lnTo>
                  <a:pt x="9405630" y="899223"/>
                </a:lnTo>
                <a:close/>
                <a:moveTo>
                  <a:pt x="9070964" y="1196033"/>
                </a:moveTo>
                <a:lnTo>
                  <a:pt x="9070964" y="912928"/>
                </a:lnTo>
                <a:lnTo>
                  <a:pt x="9405630" y="912928"/>
                </a:lnTo>
                <a:lnTo>
                  <a:pt x="9405630" y="1196033"/>
                </a:lnTo>
                <a:close/>
                <a:moveTo>
                  <a:pt x="9070964" y="1492853"/>
                </a:moveTo>
                <a:lnTo>
                  <a:pt x="9070964" y="1209749"/>
                </a:lnTo>
                <a:lnTo>
                  <a:pt x="9405630" y="1209749"/>
                </a:lnTo>
                <a:lnTo>
                  <a:pt x="9405630" y="1492853"/>
                </a:lnTo>
                <a:close/>
                <a:moveTo>
                  <a:pt x="9070964" y="1789662"/>
                </a:moveTo>
                <a:lnTo>
                  <a:pt x="9070964" y="1506569"/>
                </a:lnTo>
                <a:lnTo>
                  <a:pt x="9405630" y="1506569"/>
                </a:lnTo>
                <a:lnTo>
                  <a:pt x="9405630" y="1789662"/>
                </a:lnTo>
                <a:close/>
                <a:moveTo>
                  <a:pt x="9070964" y="2086472"/>
                </a:moveTo>
                <a:lnTo>
                  <a:pt x="9070964" y="1803368"/>
                </a:lnTo>
                <a:lnTo>
                  <a:pt x="9405630" y="1803368"/>
                </a:lnTo>
                <a:lnTo>
                  <a:pt x="9405630" y="2086472"/>
                </a:lnTo>
                <a:close/>
                <a:moveTo>
                  <a:pt x="9070964" y="2383292"/>
                </a:moveTo>
                <a:lnTo>
                  <a:pt x="9070964" y="2100188"/>
                </a:lnTo>
                <a:lnTo>
                  <a:pt x="9405630" y="2100188"/>
                </a:lnTo>
                <a:lnTo>
                  <a:pt x="9405630" y="2383292"/>
                </a:lnTo>
                <a:close/>
                <a:moveTo>
                  <a:pt x="9070964" y="2680112"/>
                </a:moveTo>
                <a:lnTo>
                  <a:pt x="9070964" y="2397008"/>
                </a:lnTo>
                <a:lnTo>
                  <a:pt x="9405630" y="2397008"/>
                </a:lnTo>
                <a:lnTo>
                  <a:pt x="9405630" y="2680112"/>
                </a:lnTo>
                <a:close/>
                <a:moveTo>
                  <a:pt x="9070964" y="2976922"/>
                </a:moveTo>
                <a:lnTo>
                  <a:pt x="9070964" y="2693828"/>
                </a:lnTo>
                <a:lnTo>
                  <a:pt x="9405630" y="2693828"/>
                </a:lnTo>
                <a:lnTo>
                  <a:pt x="9405630" y="2976922"/>
                </a:lnTo>
                <a:close/>
                <a:moveTo>
                  <a:pt x="9070964" y="3273742"/>
                </a:moveTo>
                <a:lnTo>
                  <a:pt x="9070964" y="2990638"/>
                </a:lnTo>
                <a:lnTo>
                  <a:pt x="9405630" y="2990638"/>
                </a:lnTo>
                <a:lnTo>
                  <a:pt x="9405630" y="3273742"/>
                </a:lnTo>
                <a:close/>
                <a:moveTo>
                  <a:pt x="9070964" y="3570541"/>
                </a:moveTo>
                <a:lnTo>
                  <a:pt x="9070964" y="3287447"/>
                </a:lnTo>
                <a:lnTo>
                  <a:pt x="9405630" y="3287447"/>
                </a:lnTo>
                <a:lnTo>
                  <a:pt x="9405630" y="3570541"/>
                </a:lnTo>
                <a:close/>
                <a:moveTo>
                  <a:pt x="9070964" y="3867361"/>
                </a:moveTo>
                <a:lnTo>
                  <a:pt x="9070964" y="3584257"/>
                </a:lnTo>
                <a:lnTo>
                  <a:pt x="9405630" y="3584257"/>
                </a:lnTo>
                <a:lnTo>
                  <a:pt x="9405630" y="3867361"/>
                </a:lnTo>
                <a:close/>
                <a:moveTo>
                  <a:pt x="9070964" y="4164171"/>
                </a:moveTo>
                <a:lnTo>
                  <a:pt x="9070964" y="3881077"/>
                </a:lnTo>
                <a:lnTo>
                  <a:pt x="9405630" y="3881077"/>
                </a:lnTo>
                <a:lnTo>
                  <a:pt x="9405630" y="4164171"/>
                </a:lnTo>
                <a:close/>
                <a:moveTo>
                  <a:pt x="9070964" y="4460991"/>
                </a:moveTo>
                <a:lnTo>
                  <a:pt x="9070964" y="4177897"/>
                </a:lnTo>
                <a:lnTo>
                  <a:pt x="9405630" y="4177897"/>
                </a:lnTo>
                <a:lnTo>
                  <a:pt x="9405630" y="4460991"/>
                </a:lnTo>
                <a:close/>
                <a:moveTo>
                  <a:pt x="9070964" y="4757811"/>
                </a:moveTo>
                <a:lnTo>
                  <a:pt x="9070964" y="4474707"/>
                </a:lnTo>
                <a:lnTo>
                  <a:pt x="9405630" y="4474707"/>
                </a:lnTo>
                <a:lnTo>
                  <a:pt x="9405630" y="4757811"/>
                </a:lnTo>
                <a:close/>
                <a:moveTo>
                  <a:pt x="9070964" y="5054610"/>
                </a:moveTo>
                <a:lnTo>
                  <a:pt x="9070964" y="4771516"/>
                </a:lnTo>
                <a:lnTo>
                  <a:pt x="9405630" y="4771516"/>
                </a:lnTo>
                <a:lnTo>
                  <a:pt x="9405630" y="5054610"/>
                </a:lnTo>
                <a:close/>
                <a:moveTo>
                  <a:pt x="9070964" y="5351441"/>
                </a:moveTo>
                <a:lnTo>
                  <a:pt x="9070964" y="5068337"/>
                </a:lnTo>
                <a:lnTo>
                  <a:pt x="9405630" y="5068337"/>
                </a:lnTo>
                <a:lnTo>
                  <a:pt x="9405630" y="5351441"/>
                </a:lnTo>
                <a:close/>
                <a:moveTo>
                  <a:pt x="9070964" y="5648250"/>
                </a:moveTo>
                <a:lnTo>
                  <a:pt x="9070964" y="5365157"/>
                </a:lnTo>
                <a:lnTo>
                  <a:pt x="9405630" y="5365157"/>
                </a:lnTo>
                <a:lnTo>
                  <a:pt x="9405630" y="5648250"/>
                </a:lnTo>
                <a:close/>
                <a:moveTo>
                  <a:pt x="9070964" y="5945060"/>
                </a:moveTo>
                <a:lnTo>
                  <a:pt x="9070964" y="5661966"/>
                </a:lnTo>
                <a:lnTo>
                  <a:pt x="9405630" y="5661966"/>
                </a:lnTo>
                <a:lnTo>
                  <a:pt x="9405630" y="5945060"/>
                </a:lnTo>
                <a:close/>
                <a:moveTo>
                  <a:pt x="9070964" y="6241880"/>
                </a:moveTo>
                <a:lnTo>
                  <a:pt x="9070964" y="5958776"/>
                </a:lnTo>
                <a:lnTo>
                  <a:pt x="9405630" y="5958776"/>
                </a:lnTo>
                <a:lnTo>
                  <a:pt x="9405630" y="6241880"/>
                </a:lnTo>
                <a:close/>
                <a:moveTo>
                  <a:pt x="9070964" y="6538690"/>
                </a:moveTo>
                <a:lnTo>
                  <a:pt x="9070964" y="6255596"/>
                </a:lnTo>
                <a:lnTo>
                  <a:pt x="9405630" y="6255596"/>
                </a:lnTo>
                <a:lnTo>
                  <a:pt x="9405630" y="6538690"/>
                </a:lnTo>
                <a:close/>
                <a:moveTo>
                  <a:pt x="9070964" y="6835499"/>
                </a:moveTo>
                <a:lnTo>
                  <a:pt x="9070964" y="6552406"/>
                </a:lnTo>
                <a:lnTo>
                  <a:pt x="9405630" y="6552406"/>
                </a:lnTo>
                <a:lnTo>
                  <a:pt x="9405630" y="6835499"/>
                </a:lnTo>
                <a:close/>
                <a:moveTo>
                  <a:pt x="8720094" y="305593"/>
                </a:moveTo>
                <a:lnTo>
                  <a:pt x="8720094" y="22489"/>
                </a:lnTo>
                <a:lnTo>
                  <a:pt x="9054761" y="22489"/>
                </a:lnTo>
                <a:lnTo>
                  <a:pt x="9054761" y="305593"/>
                </a:lnTo>
                <a:close/>
                <a:moveTo>
                  <a:pt x="8720094" y="602413"/>
                </a:moveTo>
                <a:lnTo>
                  <a:pt x="8720094" y="319309"/>
                </a:lnTo>
                <a:lnTo>
                  <a:pt x="9054761" y="319309"/>
                </a:lnTo>
                <a:lnTo>
                  <a:pt x="9054761" y="602413"/>
                </a:lnTo>
                <a:close/>
                <a:moveTo>
                  <a:pt x="8720094" y="899223"/>
                </a:moveTo>
                <a:lnTo>
                  <a:pt x="8720094" y="616129"/>
                </a:lnTo>
                <a:lnTo>
                  <a:pt x="9054761" y="616129"/>
                </a:lnTo>
                <a:lnTo>
                  <a:pt x="9054761" y="899223"/>
                </a:lnTo>
                <a:close/>
                <a:moveTo>
                  <a:pt x="8720094" y="1196033"/>
                </a:moveTo>
                <a:lnTo>
                  <a:pt x="8720094" y="912928"/>
                </a:lnTo>
                <a:lnTo>
                  <a:pt x="9054761" y="912928"/>
                </a:lnTo>
                <a:lnTo>
                  <a:pt x="9054761" y="1196033"/>
                </a:lnTo>
                <a:close/>
                <a:moveTo>
                  <a:pt x="8720094" y="1492853"/>
                </a:moveTo>
                <a:lnTo>
                  <a:pt x="8720094" y="1209749"/>
                </a:lnTo>
                <a:lnTo>
                  <a:pt x="9054761" y="1209749"/>
                </a:lnTo>
                <a:lnTo>
                  <a:pt x="9054761" y="1492853"/>
                </a:lnTo>
                <a:close/>
                <a:moveTo>
                  <a:pt x="8720094" y="1789662"/>
                </a:moveTo>
                <a:lnTo>
                  <a:pt x="8720094" y="1506569"/>
                </a:lnTo>
                <a:lnTo>
                  <a:pt x="9054761" y="1506569"/>
                </a:lnTo>
                <a:lnTo>
                  <a:pt x="9054761" y="1789662"/>
                </a:lnTo>
                <a:close/>
                <a:moveTo>
                  <a:pt x="8720094" y="2086472"/>
                </a:moveTo>
                <a:lnTo>
                  <a:pt x="8720094" y="1803368"/>
                </a:lnTo>
                <a:lnTo>
                  <a:pt x="9054761" y="1803368"/>
                </a:lnTo>
                <a:lnTo>
                  <a:pt x="9054761" y="2086472"/>
                </a:lnTo>
                <a:close/>
                <a:moveTo>
                  <a:pt x="8720094" y="2383292"/>
                </a:moveTo>
                <a:lnTo>
                  <a:pt x="8720094" y="2100188"/>
                </a:lnTo>
                <a:lnTo>
                  <a:pt x="9054761" y="2100188"/>
                </a:lnTo>
                <a:lnTo>
                  <a:pt x="9054761" y="2383292"/>
                </a:lnTo>
                <a:close/>
                <a:moveTo>
                  <a:pt x="8720094" y="2680112"/>
                </a:moveTo>
                <a:lnTo>
                  <a:pt x="8720094" y="2397008"/>
                </a:lnTo>
                <a:lnTo>
                  <a:pt x="9054761" y="2397008"/>
                </a:lnTo>
                <a:lnTo>
                  <a:pt x="9054761" y="2680112"/>
                </a:lnTo>
                <a:close/>
                <a:moveTo>
                  <a:pt x="8720094" y="2976922"/>
                </a:moveTo>
                <a:lnTo>
                  <a:pt x="8720094" y="2693828"/>
                </a:lnTo>
                <a:lnTo>
                  <a:pt x="9054761" y="2693828"/>
                </a:lnTo>
                <a:lnTo>
                  <a:pt x="9054761" y="2976922"/>
                </a:lnTo>
                <a:close/>
                <a:moveTo>
                  <a:pt x="8720094" y="3273742"/>
                </a:moveTo>
                <a:lnTo>
                  <a:pt x="8720094" y="2990638"/>
                </a:lnTo>
                <a:lnTo>
                  <a:pt x="9054761" y="2990638"/>
                </a:lnTo>
                <a:lnTo>
                  <a:pt x="9054761" y="3273742"/>
                </a:lnTo>
                <a:close/>
                <a:moveTo>
                  <a:pt x="8720094" y="3570541"/>
                </a:moveTo>
                <a:lnTo>
                  <a:pt x="8720094" y="3287447"/>
                </a:lnTo>
                <a:lnTo>
                  <a:pt x="9054761" y="3287447"/>
                </a:lnTo>
                <a:lnTo>
                  <a:pt x="9054761" y="3570541"/>
                </a:lnTo>
                <a:close/>
                <a:moveTo>
                  <a:pt x="8720094" y="3867361"/>
                </a:moveTo>
                <a:lnTo>
                  <a:pt x="8720094" y="3584257"/>
                </a:lnTo>
                <a:lnTo>
                  <a:pt x="9054761" y="3584257"/>
                </a:lnTo>
                <a:lnTo>
                  <a:pt x="9054761" y="3867361"/>
                </a:lnTo>
                <a:close/>
                <a:moveTo>
                  <a:pt x="8720094" y="4164171"/>
                </a:moveTo>
                <a:lnTo>
                  <a:pt x="8720094" y="3881077"/>
                </a:lnTo>
                <a:lnTo>
                  <a:pt x="9054761" y="3881077"/>
                </a:lnTo>
                <a:lnTo>
                  <a:pt x="9054761" y="4164171"/>
                </a:lnTo>
                <a:close/>
                <a:moveTo>
                  <a:pt x="8720094" y="4460991"/>
                </a:moveTo>
                <a:lnTo>
                  <a:pt x="8720094" y="4177897"/>
                </a:lnTo>
                <a:lnTo>
                  <a:pt x="9054761" y="4177897"/>
                </a:lnTo>
                <a:lnTo>
                  <a:pt x="9054761" y="4460991"/>
                </a:lnTo>
                <a:close/>
                <a:moveTo>
                  <a:pt x="8720094" y="4757811"/>
                </a:moveTo>
                <a:lnTo>
                  <a:pt x="8720094" y="4474707"/>
                </a:lnTo>
                <a:lnTo>
                  <a:pt x="9054761" y="4474707"/>
                </a:lnTo>
                <a:lnTo>
                  <a:pt x="9054761" y="4757811"/>
                </a:lnTo>
                <a:close/>
                <a:moveTo>
                  <a:pt x="8720094" y="5054610"/>
                </a:moveTo>
                <a:lnTo>
                  <a:pt x="8720094" y="4771516"/>
                </a:lnTo>
                <a:lnTo>
                  <a:pt x="9054761" y="4771516"/>
                </a:lnTo>
                <a:lnTo>
                  <a:pt x="9054761" y="5054610"/>
                </a:lnTo>
                <a:close/>
                <a:moveTo>
                  <a:pt x="8720094" y="5351441"/>
                </a:moveTo>
                <a:lnTo>
                  <a:pt x="8720094" y="5068337"/>
                </a:lnTo>
                <a:lnTo>
                  <a:pt x="9054761" y="5068337"/>
                </a:lnTo>
                <a:lnTo>
                  <a:pt x="9054761" y="5351441"/>
                </a:lnTo>
                <a:close/>
                <a:moveTo>
                  <a:pt x="8720094" y="5648250"/>
                </a:moveTo>
                <a:lnTo>
                  <a:pt x="8720094" y="5365157"/>
                </a:lnTo>
                <a:lnTo>
                  <a:pt x="9054761" y="5365157"/>
                </a:lnTo>
                <a:lnTo>
                  <a:pt x="9054761" y="5648250"/>
                </a:lnTo>
                <a:close/>
                <a:moveTo>
                  <a:pt x="8720094" y="5945060"/>
                </a:moveTo>
                <a:lnTo>
                  <a:pt x="8720094" y="5661966"/>
                </a:lnTo>
                <a:lnTo>
                  <a:pt x="9054761" y="5661966"/>
                </a:lnTo>
                <a:lnTo>
                  <a:pt x="9054761" y="5945060"/>
                </a:lnTo>
                <a:close/>
                <a:moveTo>
                  <a:pt x="8720094" y="6241880"/>
                </a:moveTo>
                <a:lnTo>
                  <a:pt x="8720094" y="5958776"/>
                </a:lnTo>
                <a:lnTo>
                  <a:pt x="9054761" y="5958776"/>
                </a:lnTo>
                <a:lnTo>
                  <a:pt x="9054761" y="6241880"/>
                </a:lnTo>
                <a:close/>
                <a:moveTo>
                  <a:pt x="8720094" y="6538690"/>
                </a:moveTo>
                <a:lnTo>
                  <a:pt x="8720094" y="6255596"/>
                </a:lnTo>
                <a:lnTo>
                  <a:pt x="9054761" y="6255596"/>
                </a:lnTo>
                <a:lnTo>
                  <a:pt x="9054761" y="6538690"/>
                </a:lnTo>
                <a:close/>
                <a:moveTo>
                  <a:pt x="8720094" y="6835499"/>
                </a:moveTo>
                <a:lnTo>
                  <a:pt x="8720094" y="6552406"/>
                </a:lnTo>
                <a:lnTo>
                  <a:pt x="9054761" y="6552406"/>
                </a:lnTo>
                <a:lnTo>
                  <a:pt x="9054761" y="6835499"/>
                </a:lnTo>
                <a:close/>
                <a:moveTo>
                  <a:pt x="8369204" y="305593"/>
                </a:moveTo>
                <a:lnTo>
                  <a:pt x="8369204" y="22489"/>
                </a:lnTo>
                <a:lnTo>
                  <a:pt x="8703881" y="22489"/>
                </a:lnTo>
                <a:lnTo>
                  <a:pt x="8703881" y="305593"/>
                </a:lnTo>
                <a:close/>
                <a:moveTo>
                  <a:pt x="8369204" y="602413"/>
                </a:moveTo>
                <a:lnTo>
                  <a:pt x="8369204" y="319309"/>
                </a:lnTo>
                <a:lnTo>
                  <a:pt x="8703881" y="319309"/>
                </a:lnTo>
                <a:lnTo>
                  <a:pt x="8703881" y="602413"/>
                </a:lnTo>
                <a:close/>
                <a:moveTo>
                  <a:pt x="8369204" y="899223"/>
                </a:moveTo>
                <a:lnTo>
                  <a:pt x="8369204" y="616129"/>
                </a:lnTo>
                <a:lnTo>
                  <a:pt x="8703881" y="616129"/>
                </a:lnTo>
                <a:lnTo>
                  <a:pt x="8703881" y="899223"/>
                </a:lnTo>
                <a:close/>
                <a:moveTo>
                  <a:pt x="8369204" y="1196033"/>
                </a:moveTo>
                <a:lnTo>
                  <a:pt x="8369204" y="912928"/>
                </a:lnTo>
                <a:lnTo>
                  <a:pt x="8703881" y="912928"/>
                </a:lnTo>
                <a:lnTo>
                  <a:pt x="8703881" y="1196033"/>
                </a:lnTo>
                <a:close/>
                <a:moveTo>
                  <a:pt x="8369204" y="1492853"/>
                </a:moveTo>
                <a:lnTo>
                  <a:pt x="8369204" y="1209749"/>
                </a:lnTo>
                <a:lnTo>
                  <a:pt x="8703881" y="1209749"/>
                </a:lnTo>
                <a:lnTo>
                  <a:pt x="8703881" y="1492853"/>
                </a:lnTo>
                <a:close/>
                <a:moveTo>
                  <a:pt x="8369204" y="1789662"/>
                </a:moveTo>
                <a:lnTo>
                  <a:pt x="8369204" y="1506569"/>
                </a:lnTo>
                <a:lnTo>
                  <a:pt x="8703881" y="1506569"/>
                </a:lnTo>
                <a:lnTo>
                  <a:pt x="8703881" y="1789662"/>
                </a:lnTo>
                <a:close/>
                <a:moveTo>
                  <a:pt x="8369204" y="2086472"/>
                </a:moveTo>
                <a:lnTo>
                  <a:pt x="8369204" y="1803368"/>
                </a:lnTo>
                <a:lnTo>
                  <a:pt x="8703881" y="1803368"/>
                </a:lnTo>
                <a:lnTo>
                  <a:pt x="8703881" y="2086472"/>
                </a:lnTo>
                <a:close/>
                <a:moveTo>
                  <a:pt x="8369204" y="2383292"/>
                </a:moveTo>
                <a:lnTo>
                  <a:pt x="8369204" y="2100188"/>
                </a:lnTo>
                <a:lnTo>
                  <a:pt x="8703881" y="2100188"/>
                </a:lnTo>
                <a:lnTo>
                  <a:pt x="8703881" y="2383292"/>
                </a:lnTo>
                <a:close/>
                <a:moveTo>
                  <a:pt x="8369204" y="2680112"/>
                </a:moveTo>
                <a:lnTo>
                  <a:pt x="8369204" y="2397008"/>
                </a:lnTo>
                <a:lnTo>
                  <a:pt x="8703881" y="2397008"/>
                </a:lnTo>
                <a:lnTo>
                  <a:pt x="8703881" y="2680112"/>
                </a:lnTo>
                <a:close/>
                <a:moveTo>
                  <a:pt x="8369204" y="2976922"/>
                </a:moveTo>
                <a:lnTo>
                  <a:pt x="8369204" y="2693828"/>
                </a:lnTo>
                <a:lnTo>
                  <a:pt x="8703881" y="2693828"/>
                </a:lnTo>
                <a:lnTo>
                  <a:pt x="8703881" y="2976922"/>
                </a:lnTo>
                <a:close/>
                <a:moveTo>
                  <a:pt x="8369204" y="3273742"/>
                </a:moveTo>
                <a:lnTo>
                  <a:pt x="8369204" y="2990638"/>
                </a:lnTo>
                <a:lnTo>
                  <a:pt x="8703881" y="2990638"/>
                </a:lnTo>
                <a:lnTo>
                  <a:pt x="8703881" y="3273742"/>
                </a:lnTo>
                <a:close/>
                <a:moveTo>
                  <a:pt x="8369204" y="3570541"/>
                </a:moveTo>
                <a:lnTo>
                  <a:pt x="8369204" y="3287447"/>
                </a:lnTo>
                <a:lnTo>
                  <a:pt x="8703881" y="3287447"/>
                </a:lnTo>
                <a:lnTo>
                  <a:pt x="8703881" y="3570541"/>
                </a:lnTo>
                <a:close/>
                <a:moveTo>
                  <a:pt x="8369204" y="3867361"/>
                </a:moveTo>
                <a:lnTo>
                  <a:pt x="8369204" y="3584257"/>
                </a:lnTo>
                <a:lnTo>
                  <a:pt x="8703881" y="3584257"/>
                </a:lnTo>
                <a:lnTo>
                  <a:pt x="8703881" y="3867361"/>
                </a:lnTo>
                <a:close/>
                <a:moveTo>
                  <a:pt x="8369204" y="4164171"/>
                </a:moveTo>
                <a:lnTo>
                  <a:pt x="8369204" y="3881077"/>
                </a:lnTo>
                <a:lnTo>
                  <a:pt x="8703881" y="3881077"/>
                </a:lnTo>
                <a:lnTo>
                  <a:pt x="8703881" y="4164171"/>
                </a:lnTo>
                <a:close/>
                <a:moveTo>
                  <a:pt x="8369204" y="4460991"/>
                </a:moveTo>
                <a:lnTo>
                  <a:pt x="8369204" y="4177897"/>
                </a:lnTo>
                <a:lnTo>
                  <a:pt x="8703881" y="4177897"/>
                </a:lnTo>
                <a:lnTo>
                  <a:pt x="8703881" y="4460991"/>
                </a:lnTo>
                <a:close/>
                <a:moveTo>
                  <a:pt x="8369204" y="4757811"/>
                </a:moveTo>
                <a:lnTo>
                  <a:pt x="8369204" y="4474707"/>
                </a:lnTo>
                <a:lnTo>
                  <a:pt x="8703881" y="4474707"/>
                </a:lnTo>
                <a:lnTo>
                  <a:pt x="8703881" y="4757811"/>
                </a:lnTo>
                <a:close/>
                <a:moveTo>
                  <a:pt x="8369204" y="5054610"/>
                </a:moveTo>
                <a:lnTo>
                  <a:pt x="8369204" y="4771516"/>
                </a:lnTo>
                <a:lnTo>
                  <a:pt x="8703881" y="4771516"/>
                </a:lnTo>
                <a:lnTo>
                  <a:pt x="8703881" y="5054610"/>
                </a:lnTo>
                <a:close/>
                <a:moveTo>
                  <a:pt x="8369204" y="5351441"/>
                </a:moveTo>
                <a:lnTo>
                  <a:pt x="8369204" y="5068337"/>
                </a:lnTo>
                <a:lnTo>
                  <a:pt x="8703881" y="5068337"/>
                </a:lnTo>
                <a:lnTo>
                  <a:pt x="8703881" y="5351441"/>
                </a:lnTo>
                <a:close/>
                <a:moveTo>
                  <a:pt x="8369204" y="5648250"/>
                </a:moveTo>
                <a:lnTo>
                  <a:pt x="8369204" y="5365157"/>
                </a:lnTo>
                <a:lnTo>
                  <a:pt x="8703881" y="5365157"/>
                </a:lnTo>
                <a:lnTo>
                  <a:pt x="8703881" y="5648250"/>
                </a:lnTo>
                <a:close/>
                <a:moveTo>
                  <a:pt x="8369204" y="5945060"/>
                </a:moveTo>
                <a:lnTo>
                  <a:pt x="8369204" y="5661966"/>
                </a:lnTo>
                <a:lnTo>
                  <a:pt x="8703881" y="5661966"/>
                </a:lnTo>
                <a:lnTo>
                  <a:pt x="8703881" y="5945060"/>
                </a:lnTo>
                <a:close/>
                <a:moveTo>
                  <a:pt x="8369204" y="6241880"/>
                </a:moveTo>
                <a:lnTo>
                  <a:pt x="8369204" y="5958776"/>
                </a:lnTo>
                <a:lnTo>
                  <a:pt x="8703881" y="5958776"/>
                </a:lnTo>
                <a:lnTo>
                  <a:pt x="8703881" y="6241880"/>
                </a:lnTo>
                <a:close/>
                <a:moveTo>
                  <a:pt x="8369204" y="6538690"/>
                </a:moveTo>
                <a:lnTo>
                  <a:pt x="8369204" y="6255596"/>
                </a:lnTo>
                <a:lnTo>
                  <a:pt x="8703881" y="6255596"/>
                </a:lnTo>
                <a:lnTo>
                  <a:pt x="8703881" y="6538690"/>
                </a:lnTo>
                <a:close/>
                <a:moveTo>
                  <a:pt x="8369204" y="6835499"/>
                </a:moveTo>
                <a:lnTo>
                  <a:pt x="8369204" y="6552406"/>
                </a:lnTo>
                <a:lnTo>
                  <a:pt x="8703881" y="6552406"/>
                </a:lnTo>
                <a:lnTo>
                  <a:pt x="8703881" y="6835499"/>
                </a:lnTo>
                <a:close/>
                <a:moveTo>
                  <a:pt x="8018335" y="305593"/>
                </a:moveTo>
                <a:lnTo>
                  <a:pt x="8018335" y="22489"/>
                </a:lnTo>
                <a:lnTo>
                  <a:pt x="8352990" y="22489"/>
                </a:lnTo>
                <a:lnTo>
                  <a:pt x="8352990" y="305593"/>
                </a:lnTo>
                <a:close/>
                <a:moveTo>
                  <a:pt x="8018335" y="602413"/>
                </a:moveTo>
                <a:lnTo>
                  <a:pt x="8018335" y="319309"/>
                </a:lnTo>
                <a:lnTo>
                  <a:pt x="8352990" y="319309"/>
                </a:lnTo>
                <a:lnTo>
                  <a:pt x="8352990" y="602413"/>
                </a:lnTo>
                <a:close/>
                <a:moveTo>
                  <a:pt x="8018335" y="899223"/>
                </a:moveTo>
                <a:lnTo>
                  <a:pt x="8018335" y="616129"/>
                </a:lnTo>
                <a:lnTo>
                  <a:pt x="8352990" y="616129"/>
                </a:lnTo>
                <a:lnTo>
                  <a:pt x="8352990" y="899223"/>
                </a:lnTo>
                <a:close/>
                <a:moveTo>
                  <a:pt x="8018335" y="1196033"/>
                </a:moveTo>
                <a:lnTo>
                  <a:pt x="8018335" y="912928"/>
                </a:lnTo>
                <a:lnTo>
                  <a:pt x="8352990" y="912928"/>
                </a:lnTo>
                <a:lnTo>
                  <a:pt x="8352990" y="1196033"/>
                </a:lnTo>
                <a:close/>
                <a:moveTo>
                  <a:pt x="8018335" y="1492853"/>
                </a:moveTo>
                <a:lnTo>
                  <a:pt x="8018335" y="1209749"/>
                </a:lnTo>
                <a:lnTo>
                  <a:pt x="8352990" y="1209749"/>
                </a:lnTo>
                <a:lnTo>
                  <a:pt x="8352990" y="1492853"/>
                </a:lnTo>
                <a:close/>
                <a:moveTo>
                  <a:pt x="8018335" y="1789662"/>
                </a:moveTo>
                <a:lnTo>
                  <a:pt x="8018335" y="1506569"/>
                </a:lnTo>
                <a:lnTo>
                  <a:pt x="8352990" y="1506569"/>
                </a:lnTo>
                <a:lnTo>
                  <a:pt x="8352990" y="1789662"/>
                </a:lnTo>
                <a:close/>
                <a:moveTo>
                  <a:pt x="8018335" y="2086472"/>
                </a:moveTo>
                <a:lnTo>
                  <a:pt x="8018335" y="1803368"/>
                </a:lnTo>
                <a:lnTo>
                  <a:pt x="8352990" y="1803368"/>
                </a:lnTo>
                <a:lnTo>
                  <a:pt x="8352990" y="2086472"/>
                </a:lnTo>
                <a:close/>
                <a:moveTo>
                  <a:pt x="8018335" y="2383292"/>
                </a:moveTo>
                <a:lnTo>
                  <a:pt x="8018335" y="2100188"/>
                </a:lnTo>
                <a:lnTo>
                  <a:pt x="8352990" y="2100188"/>
                </a:lnTo>
                <a:lnTo>
                  <a:pt x="8352990" y="2383292"/>
                </a:lnTo>
                <a:close/>
                <a:moveTo>
                  <a:pt x="8018335" y="2680112"/>
                </a:moveTo>
                <a:lnTo>
                  <a:pt x="8018335" y="2397008"/>
                </a:lnTo>
                <a:lnTo>
                  <a:pt x="8352990" y="2397008"/>
                </a:lnTo>
                <a:lnTo>
                  <a:pt x="8352990" y="2680112"/>
                </a:lnTo>
                <a:close/>
                <a:moveTo>
                  <a:pt x="8018335" y="2976922"/>
                </a:moveTo>
                <a:lnTo>
                  <a:pt x="8018335" y="2693828"/>
                </a:lnTo>
                <a:lnTo>
                  <a:pt x="8352990" y="2693828"/>
                </a:lnTo>
                <a:lnTo>
                  <a:pt x="8352990" y="2976922"/>
                </a:lnTo>
                <a:close/>
                <a:moveTo>
                  <a:pt x="8018335" y="3273742"/>
                </a:moveTo>
                <a:lnTo>
                  <a:pt x="8018335" y="2990638"/>
                </a:lnTo>
                <a:lnTo>
                  <a:pt x="8352990" y="2990638"/>
                </a:lnTo>
                <a:lnTo>
                  <a:pt x="8352990" y="3273742"/>
                </a:lnTo>
                <a:close/>
                <a:moveTo>
                  <a:pt x="8018335" y="3570541"/>
                </a:moveTo>
                <a:lnTo>
                  <a:pt x="8018335" y="3287447"/>
                </a:lnTo>
                <a:lnTo>
                  <a:pt x="8352990" y="3287447"/>
                </a:lnTo>
                <a:lnTo>
                  <a:pt x="8352990" y="3570541"/>
                </a:lnTo>
                <a:close/>
                <a:moveTo>
                  <a:pt x="8018335" y="3867361"/>
                </a:moveTo>
                <a:lnTo>
                  <a:pt x="8018335" y="3584257"/>
                </a:lnTo>
                <a:lnTo>
                  <a:pt x="8352990" y="3584257"/>
                </a:lnTo>
                <a:lnTo>
                  <a:pt x="8352990" y="3867361"/>
                </a:lnTo>
                <a:close/>
                <a:moveTo>
                  <a:pt x="8018335" y="4164171"/>
                </a:moveTo>
                <a:lnTo>
                  <a:pt x="8018335" y="3881077"/>
                </a:lnTo>
                <a:lnTo>
                  <a:pt x="8352990" y="3881077"/>
                </a:lnTo>
                <a:lnTo>
                  <a:pt x="8352990" y="4164171"/>
                </a:lnTo>
                <a:close/>
                <a:moveTo>
                  <a:pt x="8018335" y="4460991"/>
                </a:moveTo>
                <a:lnTo>
                  <a:pt x="8018335" y="4177897"/>
                </a:lnTo>
                <a:lnTo>
                  <a:pt x="8352990" y="4177897"/>
                </a:lnTo>
                <a:lnTo>
                  <a:pt x="8352990" y="4460991"/>
                </a:lnTo>
                <a:close/>
                <a:moveTo>
                  <a:pt x="8018335" y="4757811"/>
                </a:moveTo>
                <a:lnTo>
                  <a:pt x="8018335" y="4474707"/>
                </a:lnTo>
                <a:lnTo>
                  <a:pt x="8352990" y="4474707"/>
                </a:lnTo>
                <a:lnTo>
                  <a:pt x="8352990" y="4757811"/>
                </a:lnTo>
                <a:close/>
                <a:moveTo>
                  <a:pt x="8018335" y="5054610"/>
                </a:moveTo>
                <a:lnTo>
                  <a:pt x="8018335" y="4771516"/>
                </a:lnTo>
                <a:lnTo>
                  <a:pt x="8352990" y="4771516"/>
                </a:lnTo>
                <a:lnTo>
                  <a:pt x="8352990" y="5054610"/>
                </a:lnTo>
                <a:close/>
                <a:moveTo>
                  <a:pt x="8018335" y="5351441"/>
                </a:moveTo>
                <a:lnTo>
                  <a:pt x="8018335" y="5068337"/>
                </a:lnTo>
                <a:lnTo>
                  <a:pt x="8352990" y="5068337"/>
                </a:lnTo>
                <a:lnTo>
                  <a:pt x="8352990" y="5351441"/>
                </a:lnTo>
                <a:close/>
                <a:moveTo>
                  <a:pt x="8018335" y="5648250"/>
                </a:moveTo>
                <a:lnTo>
                  <a:pt x="8018335" y="5365157"/>
                </a:lnTo>
                <a:lnTo>
                  <a:pt x="8352990" y="5365157"/>
                </a:lnTo>
                <a:lnTo>
                  <a:pt x="8352990" y="5648250"/>
                </a:lnTo>
                <a:close/>
                <a:moveTo>
                  <a:pt x="8018335" y="5945060"/>
                </a:moveTo>
                <a:lnTo>
                  <a:pt x="8018335" y="5661966"/>
                </a:lnTo>
                <a:lnTo>
                  <a:pt x="8352990" y="5661966"/>
                </a:lnTo>
                <a:lnTo>
                  <a:pt x="8352990" y="5945060"/>
                </a:lnTo>
                <a:close/>
                <a:moveTo>
                  <a:pt x="8018335" y="6241880"/>
                </a:moveTo>
                <a:lnTo>
                  <a:pt x="8018335" y="5958776"/>
                </a:lnTo>
                <a:lnTo>
                  <a:pt x="8352990" y="5958776"/>
                </a:lnTo>
                <a:lnTo>
                  <a:pt x="8352990" y="6241880"/>
                </a:lnTo>
                <a:close/>
                <a:moveTo>
                  <a:pt x="8018335" y="6538690"/>
                </a:moveTo>
                <a:lnTo>
                  <a:pt x="8018335" y="6255596"/>
                </a:lnTo>
                <a:lnTo>
                  <a:pt x="8352990" y="6255596"/>
                </a:lnTo>
                <a:lnTo>
                  <a:pt x="8352990" y="6538690"/>
                </a:lnTo>
                <a:close/>
                <a:moveTo>
                  <a:pt x="8018335" y="6835499"/>
                </a:moveTo>
                <a:lnTo>
                  <a:pt x="8018335" y="6552406"/>
                </a:lnTo>
                <a:lnTo>
                  <a:pt x="8352990" y="6552406"/>
                </a:lnTo>
                <a:lnTo>
                  <a:pt x="8352990" y="6835499"/>
                </a:lnTo>
                <a:close/>
                <a:moveTo>
                  <a:pt x="7667444" y="305593"/>
                </a:moveTo>
                <a:lnTo>
                  <a:pt x="7667444" y="22489"/>
                </a:lnTo>
                <a:lnTo>
                  <a:pt x="8002121" y="22489"/>
                </a:lnTo>
                <a:lnTo>
                  <a:pt x="8002121" y="305593"/>
                </a:lnTo>
                <a:close/>
                <a:moveTo>
                  <a:pt x="7667444" y="602413"/>
                </a:moveTo>
                <a:lnTo>
                  <a:pt x="7667444" y="319309"/>
                </a:lnTo>
                <a:lnTo>
                  <a:pt x="8002121" y="319309"/>
                </a:lnTo>
                <a:lnTo>
                  <a:pt x="8002121" y="602413"/>
                </a:lnTo>
                <a:close/>
                <a:moveTo>
                  <a:pt x="7667444" y="899223"/>
                </a:moveTo>
                <a:lnTo>
                  <a:pt x="7667444" y="616129"/>
                </a:lnTo>
                <a:lnTo>
                  <a:pt x="8002121" y="616129"/>
                </a:lnTo>
                <a:lnTo>
                  <a:pt x="8002121" y="899223"/>
                </a:lnTo>
                <a:close/>
                <a:moveTo>
                  <a:pt x="7667444" y="1196033"/>
                </a:moveTo>
                <a:lnTo>
                  <a:pt x="7667444" y="912928"/>
                </a:lnTo>
                <a:lnTo>
                  <a:pt x="8002121" y="912928"/>
                </a:lnTo>
                <a:lnTo>
                  <a:pt x="8002121" y="1196033"/>
                </a:lnTo>
                <a:close/>
                <a:moveTo>
                  <a:pt x="7667444" y="1492853"/>
                </a:moveTo>
                <a:lnTo>
                  <a:pt x="7667444" y="1209749"/>
                </a:lnTo>
                <a:lnTo>
                  <a:pt x="8002121" y="1209749"/>
                </a:lnTo>
                <a:lnTo>
                  <a:pt x="8002121" y="1492853"/>
                </a:lnTo>
                <a:close/>
                <a:moveTo>
                  <a:pt x="7667444" y="1789662"/>
                </a:moveTo>
                <a:lnTo>
                  <a:pt x="7667444" y="1506569"/>
                </a:lnTo>
                <a:lnTo>
                  <a:pt x="8002121" y="1506569"/>
                </a:lnTo>
                <a:lnTo>
                  <a:pt x="8002121" y="1789662"/>
                </a:lnTo>
                <a:close/>
                <a:moveTo>
                  <a:pt x="7667444" y="2086472"/>
                </a:moveTo>
                <a:lnTo>
                  <a:pt x="7667444" y="1803368"/>
                </a:lnTo>
                <a:lnTo>
                  <a:pt x="8002121" y="1803368"/>
                </a:lnTo>
                <a:lnTo>
                  <a:pt x="8002121" y="2086472"/>
                </a:lnTo>
                <a:close/>
                <a:moveTo>
                  <a:pt x="7667444" y="2383292"/>
                </a:moveTo>
                <a:lnTo>
                  <a:pt x="7667444" y="2100188"/>
                </a:lnTo>
                <a:lnTo>
                  <a:pt x="8002121" y="2100188"/>
                </a:lnTo>
                <a:lnTo>
                  <a:pt x="8002121" y="2383292"/>
                </a:lnTo>
                <a:close/>
                <a:moveTo>
                  <a:pt x="7667444" y="2680112"/>
                </a:moveTo>
                <a:lnTo>
                  <a:pt x="7667444" y="2397008"/>
                </a:lnTo>
                <a:lnTo>
                  <a:pt x="8002121" y="2397008"/>
                </a:lnTo>
                <a:lnTo>
                  <a:pt x="8002121" y="2680112"/>
                </a:lnTo>
                <a:close/>
                <a:moveTo>
                  <a:pt x="7667444" y="2976922"/>
                </a:moveTo>
                <a:lnTo>
                  <a:pt x="7667444" y="2693828"/>
                </a:lnTo>
                <a:lnTo>
                  <a:pt x="8002121" y="2693828"/>
                </a:lnTo>
                <a:lnTo>
                  <a:pt x="8002121" y="2976922"/>
                </a:lnTo>
                <a:close/>
                <a:moveTo>
                  <a:pt x="7667444" y="3273742"/>
                </a:moveTo>
                <a:lnTo>
                  <a:pt x="7667444" y="2990638"/>
                </a:lnTo>
                <a:lnTo>
                  <a:pt x="8002121" y="2990638"/>
                </a:lnTo>
                <a:lnTo>
                  <a:pt x="8002121" y="3273742"/>
                </a:lnTo>
                <a:close/>
                <a:moveTo>
                  <a:pt x="7667444" y="3570541"/>
                </a:moveTo>
                <a:lnTo>
                  <a:pt x="7667444" y="3287447"/>
                </a:lnTo>
                <a:lnTo>
                  <a:pt x="8002121" y="3287447"/>
                </a:lnTo>
                <a:lnTo>
                  <a:pt x="8002121" y="3570541"/>
                </a:lnTo>
                <a:close/>
                <a:moveTo>
                  <a:pt x="7667444" y="3867361"/>
                </a:moveTo>
                <a:lnTo>
                  <a:pt x="7667444" y="3584257"/>
                </a:lnTo>
                <a:lnTo>
                  <a:pt x="8002121" y="3584257"/>
                </a:lnTo>
                <a:lnTo>
                  <a:pt x="8002121" y="3867361"/>
                </a:lnTo>
                <a:close/>
                <a:moveTo>
                  <a:pt x="7667444" y="4164171"/>
                </a:moveTo>
                <a:lnTo>
                  <a:pt x="7667444" y="3881077"/>
                </a:lnTo>
                <a:lnTo>
                  <a:pt x="8002121" y="3881077"/>
                </a:lnTo>
                <a:lnTo>
                  <a:pt x="8002121" y="4164171"/>
                </a:lnTo>
                <a:close/>
                <a:moveTo>
                  <a:pt x="7667444" y="4460991"/>
                </a:moveTo>
                <a:lnTo>
                  <a:pt x="7667444" y="4177897"/>
                </a:lnTo>
                <a:lnTo>
                  <a:pt x="8002121" y="4177897"/>
                </a:lnTo>
                <a:lnTo>
                  <a:pt x="8002121" y="4460991"/>
                </a:lnTo>
                <a:close/>
                <a:moveTo>
                  <a:pt x="7667444" y="4757811"/>
                </a:moveTo>
                <a:lnTo>
                  <a:pt x="7667444" y="4474707"/>
                </a:lnTo>
                <a:lnTo>
                  <a:pt x="8002121" y="4474707"/>
                </a:lnTo>
                <a:lnTo>
                  <a:pt x="8002121" y="4757811"/>
                </a:lnTo>
                <a:close/>
                <a:moveTo>
                  <a:pt x="7667444" y="5054610"/>
                </a:moveTo>
                <a:lnTo>
                  <a:pt x="7667444" y="4771516"/>
                </a:lnTo>
                <a:lnTo>
                  <a:pt x="8002121" y="4771516"/>
                </a:lnTo>
                <a:lnTo>
                  <a:pt x="8002121" y="5054610"/>
                </a:lnTo>
                <a:close/>
                <a:moveTo>
                  <a:pt x="7667444" y="5351441"/>
                </a:moveTo>
                <a:lnTo>
                  <a:pt x="7667444" y="5068337"/>
                </a:lnTo>
                <a:lnTo>
                  <a:pt x="8002121" y="5068337"/>
                </a:lnTo>
                <a:lnTo>
                  <a:pt x="8002121" y="5351441"/>
                </a:lnTo>
                <a:close/>
                <a:moveTo>
                  <a:pt x="7667444" y="5648250"/>
                </a:moveTo>
                <a:lnTo>
                  <a:pt x="7667444" y="5365157"/>
                </a:lnTo>
                <a:lnTo>
                  <a:pt x="8002121" y="5365157"/>
                </a:lnTo>
                <a:lnTo>
                  <a:pt x="8002121" y="5648250"/>
                </a:lnTo>
                <a:close/>
                <a:moveTo>
                  <a:pt x="7667444" y="5945060"/>
                </a:moveTo>
                <a:lnTo>
                  <a:pt x="7667444" y="5661966"/>
                </a:lnTo>
                <a:lnTo>
                  <a:pt x="8002121" y="5661966"/>
                </a:lnTo>
                <a:lnTo>
                  <a:pt x="8002121" y="5945060"/>
                </a:lnTo>
                <a:close/>
                <a:moveTo>
                  <a:pt x="7667444" y="6241880"/>
                </a:moveTo>
                <a:lnTo>
                  <a:pt x="7667444" y="5958776"/>
                </a:lnTo>
                <a:lnTo>
                  <a:pt x="8002121" y="5958776"/>
                </a:lnTo>
                <a:lnTo>
                  <a:pt x="8002121" y="6241880"/>
                </a:lnTo>
                <a:close/>
                <a:moveTo>
                  <a:pt x="7667444" y="6538690"/>
                </a:moveTo>
                <a:lnTo>
                  <a:pt x="7667444" y="6255596"/>
                </a:lnTo>
                <a:lnTo>
                  <a:pt x="8002121" y="6255596"/>
                </a:lnTo>
                <a:lnTo>
                  <a:pt x="8002121" y="6538690"/>
                </a:lnTo>
                <a:close/>
                <a:moveTo>
                  <a:pt x="7667444" y="6835499"/>
                </a:moveTo>
                <a:lnTo>
                  <a:pt x="7667444" y="6552406"/>
                </a:lnTo>
                <a:lnTo>
                  <a:pt x="8002121" y="6552406"/>
                </a:lnTo>
                <a:lnTo>
                  <a:pt x="8002121" y="6835499"/>
                </a:lnTo>
                <a:close/>
                <a:moveTo>
                  <a:pt x="7316575" y="305593"/>
                </a:moveTo>
                <a:lnTo>
                  <a:pt x="7316575" y="22489"/>
                </a:lnTo>
                <a:lnTo>
                  <a:pt x="7651231" y="22489"/>
                </a:lnTo>
                <a:lnTo>
                  <a:pt x="7651231" y="305593"/>
                </a:lnTo>
                <a:close/>
                <a:moveTo>
                  <a:pt x="7316575" y="602413"/>
                </a:moveTo>
                <a:lnTo>
                  <a:pt x="7316575" y="319309"/>
                </a:lnTo>
                <a:lnTo>
                  <a:pt x="7651231" y="319309"/>
                </a:lnTo>
                <a:lnTo>
                  <a:pt x="7651231" y="602413"/>
                </a:lnTo>
                <a:close/>
                <a:moveTo>
                  <a:pt x="7316575" y="899223"/>
                </a:moveTo>
                <a:lnTo>
                  <a:pt x="7316575" y="616129"/>
                </a:lnTo>
                <a:lnTo>
                  <a:pt x="7651231" y="616129"/>
                </a:lnTo>
                <a:lnTo>
                  <a:pt x="7651231" y="899223"/>
                </a:lnTo>
                <a:close/>
                <a:moveTo>
                  <a:pt x="7316575" y="1196033"/>
                </a:moveTo>
                <a:lnTo>
                  <a:pt x="7316575" y="912928"/>
                </a:lnTo>
                <a:lnTo>
                  <a:pt x="7651231" y="912928"/>
                </a:lnTo>
                <a:lnTo>
                  <a:pt x="7651231" y="1196033"/>
                </a:lnTo>
                <a:close/>
                <a:moveTo>
                  <a:pt x="7316575" y="1492853"/>
                </a:moveTo>
                <a:lnTo>
                  <a:pt x="7316575" y="1209749"/>
                </a:lnTo>
                <a:lnTo>
                  <a:pt x="7651231" y="1209749"/>
                </a:lnTo>
                <a:lnTo>
                  <a:pt x="7651231" y="1492853"/>
                </a:lnTo>
                <a:close/>
                <a:moveTo>
                  <a:pt x="7316575" y="1789662"/>
                </a:moveTo>
                <a:lnTo>
                  <a:pt x="7316575" y="1506569"/>
                </a:lnTo>
                <a:lnTo>
                  <a:pt x="7651231" y="1506569"/>
                </a:lnTo>
                <a:lnTo>
                  <a:pt x="7651231" y="1789662"/>
                </a:lnTo>
                <a:close/>
                <a:moveTo>
                  <a:pt x="7316575" y="2086472"/>
                </a:moveTo>
                <a:lnTo>
                  <a:pt x="7316575" y="1803368"/>
                </a:lnTo>
                <a:lnTo>
                  <a:pt x="7651231" y="1803368"/>
                </a:lnTo>
                <a:lnTo>
                  <a:pt x="7651231" y="2086472"/>
                </a:lnTo>
                <a:close/>
                <a:moveTo>
                  <a:pt x="7316575" y="2383292"/>
                </a:moveTo>
                <a:lnTo>
                  <a:pt x="7316575" y="2100188"/>
                </a:lnTo>
                <a:lnTo>
                  <a:pt x="7651231" y="2100188"/>
                </a:lnTo>
                <a:lnTo>
                  <a:pt x="7651231" y="2383292"/>
                </a:lnTo>
                <a:close/>
                <a:moveTo>
                  <a:pt x="7316575" y="2680112"/>
                </a:moveTo>
                <a:lnTo>
                  <a:pt x="7316575" y="2397008"/>
                </a:lnTo>
                <a:lnTo>
                  <a:pt x="7651231" y="2397008"/>
                </a:lnTo>
                <a:lnTo>
                  <a:pt x="7651231" y="2680112"/>
                </a:lnTo>
                <a:close/>
                <a:moveTo>
                  <a:pt x="7316575" y="2976922"/>
                </a:moveTo>
                <a:lnTo>
                  <a:pt x="7316575" y="2693828"/>
                </a:lnTo>
                <a:lnTo>
                  <a:pt x="7651231" y="2693828"/>
                </a:lnTo>
                <a:lnTo>
                  <a:pt x="7651231" y="2976922"/>
                </a:lnTo>
                <a:close/>
                <a:moveTo>
                  <a:pt x="7316575" y="3273742"/>
                </a:moveTo>
                <a:lnTo>
                  <a:pt x="7316575" y="2990638"/>
                </a:lnTo>
                <a:lnTo>
                  <a:pt x="7651231" y="2990638"/>
                </a:lnTo>
                <a:lnTo>
                  <a:pt x="7651231" y="3273742"/>
                </a:lnTo>
                <a:close/>
                <a:moveTo>
                  <a:pt x="7316575" y="3570541"/>
                </a:moveTo>
                <a:lnTo>
                  <a:pt x="7316575" y="3287447"/>
                </a:lnTo>
                <a:lnTo>
                  <a:pt x="7651231" y="3287447"/>
                </a:lnTo>
                <a:lnTo>
                  <a:pt x="7651231" y="3570541"/>
                </a:lnTo>
                <a:close/>
                <a:moveTo>
                  <a:pt x="7316575" y="3867361"/>
                </a:moveTo>
                <a:lnTo>
                  <a:pt x="7316575" y="3584257"/>
                </a:lnTo>
                <a:lnTo>
                  <a:pt x="7651231" y="3584257"/>
                </a:lnTo>
                <a:lnTo>
                  <a:pt x="7651231" y="3867361"/>
                </a:lnTo>
                <a:close/>
                <a:moveTo>
                  <a:pt x="7316575" y="4164171"/>
                </a:moveTo>
                <a:lnTo>
                  <a:pt x="7316575" y="3881077"/>
                </a:lnTo>
                <a:lnTo>
                  <a:pt x="7651231" y="3881077"/>
                </a:lnTo>
                <a:lnTo>
                  <a:pt x="7651231" y="4164171"/>
                </a:lnTo>
                <a:close/>
                <a:moveTo>
                  <a:pt x="7316575" y="4460991"/>
                </a:moveTo>
                <a:lnTo>
                  <a:pt x="7316575" y="4177897"/>
                </a:lnTo>
                <a:lnTo>
                  <a:pt x="7651231" y="4177897"/>
                </a:lnTo>
                <a:lnTo>
                  <a:pt x="7651231" y="4460991"/>
                </a:lnTo>
                <a:close/>
                <a:moveTo>
                  <a:pt x="7316575" y="4757811"/>
                </a:moveTo>
                <a:lnTo>
                  <a:pt x="7316575" y="4474707"/>
                </a:lnTo>
                <a:lnTo>
                  <a:pt x="7651231" y="4474707"/>
                </a:lnTo>
                <a:lnTo>
                  <a:pt x="7651231" y="4757811"/>
                </a:lnTo>
                <a:close/>
                <a:moveTo>
                  <a:pt x="7316575" y="5054610"/>
                </a:moveTo>
                <a:lnTo>
                  <a:pt x="7316575" y="4771516"/>
                </a:lnTo>
                <a:lnTo>
                  <a:pt x="7651231" y="4771516"/>
                </a:lnTo>
                <a:lnTo>
                  <a:pt x="7651231" y="5054610"/>
                </a:lnTo>
                <a:close/>
                <a:moveTo>
                  <a:pt x="7316575" y="5351441"/>
                </a:moveTo>
                <a:lnTo>
                  <a:pt x="7316575" y="5068337"/>
                </a:lnTo>
                <a:lnTo>
                  <a:pt x="7651231" y="5068337"/>
                </a:lnTo>
                <a:lnTo>
                  <a:pt x="7651231" y="5351441"/>
                </a:lnTo>
                <a:close/>
                <a:moveTo>
                  <a:pt x="7316575" y="5648250"/>
                </a:moveTo>
                <a:lnTo>
                  <a:pt x="7316575" y="5365157"/>
                </a:lnTo>
                <a:lnTo>
                  <a:pt x="7651231" y="5365157"/>
                </a:lnTo>
                <a:lnTo>
                  <a:pt x="7651231" y="5648250"/>
                </a:lnTo>
                <a:close/>
                <a:moveTo>
                  <a:pt x="7316575" y="5945060"/>
                </a:moveTo>
                <a:lnTo>
                  <a:pt x="7316575" y="5661966"/>
                </a:lnTo>
                <a:lnTo>
                  <a:pt x="7651231" y="5661966"/>
                </a:lnTo>
                <a:lnTo>
                  <a:pt x="7651231" y="5945060"/>
                </a:lnTo>
                <a:close/>
                <a:moveTo>
                  <a:pt x="7316575" y="6241880"/>
                </a:moveTo>
                <a:lnTo>
                  <a:pt x="7316575" y="5958776"/>
                </a:lnTo>
                <a:lnTo>
                  <a:pt x="7651231" y="5958776"/>
                </a:lnTo>
                <a:lnTo>
                  <a:pt x="7651231" y="6241880"/>
                </a:lnTo>
                <a:close/>
                <a:moveTo>
                  <a:pt x="7316575" y="6538690"/>
                </a:moveTo>
                <a:lnTo>
                  <a:pt x="7316575" y="6255596"/>
                </a:lnTo>
                <a:lnTo>
                  <a:pt x="7651231" y="6255596"/>
                </a:lnTo>
                <a:lnTo>
                  <a:pt x="7651231" y="6538690"/>
                </a:lnTo>
                <a:close/>
                <a:moveTo>
                  <a:pt x="7316575" y="6835499"/>
                </a:moveTo>
                <a:lnTo>
                  <a:pt x="7316575" y="6552406"/>
                </a:lnTo>
                <a:lnTo>
                  <a:pt x="7651231" y="6552406"/>
                </a:lnTo>
                <a:lnTo>
                  <a:pt x="7651231" y="6835499"/>
                </a:lnTo>
                <a:close/>
                <a:moveTo>
                  <a:pt x="6965695" y="305593"/>
                </a:moveTo>
                <a:lnTo>
                  <a:pt x="6965695" y="22489"/>
                </a:lnTo>
                <a:lnTo>
                  <a:pt x="7300361" y="22489"/>
                </a:lnTo>
                <a:lnTo>
                  <a:pt x="7300361" y="305593"/>
                </a:lnTo>
                <a:close/>
                <a:moveTo>
                  <a:pt x="6965695" y="602413"/>
                </a:moveTo>
                <a:lnTo>
                  <a:pt x="6965695" y="319309"/>
                </a:lnTo>
                <a:lnTo>
                  <a:pt x="7300361" y="319309"/>
                </a:lnTo>
                <a:lnTo>
                  <a:pt x="7300361" y="602413"/>
                </a:lnTo>
                <a:close/>
                <a:moveTo>
                  <a:pt x="6965695" y="899223"/>
                </a:moveTo>
                <a:lnTo>
                  <a:pt x="6965695" y="616129"/>
                </a:lnTo>
                <a:lnTo>
                  <a:pt x="7300361" y="616129"/>
                </a:lnTo>
                <a:lnTo>
                  <a:pt x="7300361" y="899223"/>
                </a:lnTo>
                <a:close/>
                <a:moveTo>
                  <a:pt x="6965695" y="1196033"/>
                </a:moveTo>
                <a:lnTo>
                  <a:pt x="6965695" y="912928"/>
                </a:lnTo>
                <a:lnTo>
                  <a:pt x="7300361" y="912928"/>
                </a:lnTo>
                <a:lnTo>
                  <a:pt x="7300361" y="1196033"/>
                </a:lnTo>
                <a:close/>
                <a:moveTo>
                  <a:pt x="6965695" y="1492853"/>
                </a:moveTo>
                <a:lnTo>
                  <a:pt x="6965695" y="1209749"/>
                </a:lnTo>
                <a:lnTo>
                  <a:pt x="7300361" y="1209749"/>
                </a:lnTo>
                <a:lnTo>
                  <a:pt x="7300361" y="1492853"/>
                </a:lnTo>
                <a:close/>
                <a:moveTo>
                  <a:pt x="6965695" y="1789662"/>
                </a:moveTo>
                <a:lnTo>
                  <a:pt x="6965695" y="1506569"/>
                </a:lnTo>
                <a:lnTo>
                  <a:pt x="7300361" y="1506569"/>
                </a:lnTo>
                <a:lnTo>
                  <a:pt x="7300361" y="1789662"/>
                </a:lnTo>
                <a:close/>
                <a:moveTo>
                  <a:pt x="6965695" y="2086472"/>
                </a:moveTo>
                <a:lnTo>
                  <a:pt x="6965695" y="1803368"/>
                </a:lnTo>
                <a:lnTo>
                  <a:pt x="7300361" y="1803368"/>
                </a:lnTo>
                <a:lnTo>
                  <a:pt x="7300361" y="2086472"/>
                </a:lnTo>
                <a:close/>
                <a:moveTo>
                  <a:pt x="6965695" y="2383292"/>
                </a:moveTo>
                <a:lnTo>
                  <a:pt x="6965695" y="2100188"/>
                </a:lnTo>
                <a:lnTo>
                  <a:pt x="7300361" y="2100188"/>
                </a:lnTo>
                <a:lnTo>
                  <a:pt x="7300361" y="2383292"/>
                </a:lnTo>
                <a:close/>
                <a:moveTo>
                  <a:pt x="6965695" y="2680112"/>
                </a:moveTo>
                <a:lnTo>
                  <a:pt x="6965695" y="2397008"/>
                </a:lnTo>
                <a:lnTo>
                  <a:pt x="7300361" y="2397008"/>
                </a:lnTo>
                <a:lnTo>
                  <a:pt x="7300361" y="2680112"/>
                </a:lnTo>
                <a:close/>
                <a:moveTo>
                  <a:pt x="6965695" y="2976922"/>
                </a:moveTo>
                <a:lnTo>
                  <a:pt x="6965695" y="2693828"/>
                </a:lnTo>
                <a:lnTo>
                  <a:pt x="7300361" y="2693828"/>
                </a:lnTo>
                <a:lnTo>
                  <a:pt x="7300361" y="2976922"/>
                </a:lnTo>
                <a:close/>
                <a:moveTo>
                  <a:pt x="6965695" y="3273742"/>
                </a:moveTo>
                <a:lnTo>
                  <a:pt x="6965695" y="2990638"/>
                </a:lnTo>
                <a:lnTo>
                  <a:pt x="7300361" y="2990638"/>
                </a:lnTo>
                <a:lnTo>
                  <a:pt x="7300361" y="3273742"/>
                </a:lnTo>
                <a:close/>
                <a:moveTo>
                  <a:pt x="6965695" y="3570541"/>
                </a:moveTo>
                <a:lnTo>
                  <a:pt x="6965695" y="3287447"/>
                </a:lnTo>
                <a:lnTo>
                  <a:pt x="7300361" y="3287447"/>
                </a:lnTo>
                <a:lnTo>
                  <a:pt x="7300361" y="3570541"/>
                </a:lnTo>
                <a:close/>
                <a:moveTo>
                  <a:pt x="6965695" y="3867361"/>
                </a:moveTo>
                <a:lnTo>
                  <a:pt x="6965695" y="3584257"/>
                </a:lnTo>
                <a:lnTo>
                  <a:pt x="7300361" y="3584257"/>
                </a:lnTo>
                <a:lnTo>
                  <a:pt x="7300361" y="3867361"/>
                </a:lnTo>
                <a:close/>
                <a:moveTo>
                  <a:pt x="6965695" y="4164171"/>
                </a:moveTo>
                <a:lnTo>
                  <a:pt x="6965695" y="3881077"/>
                </a:lnTo>
                <a:lnTo>
                  <a:pt x="7300361" y="3881077"/>
                </a:lnTo>
                <a:lnTo>
                  <a:pt x="7300361" y="4164171"/>
                </a:lnTo>
                <a:close/>
                <a:moveTo>
                  <a:pt x="6965695" y="4460991"/>
                </a:moveTo>
                <a:lnTo>
                  <a:pt x="6965695" y="4177897"/>
                </a:lnTo>
                <a:lnTo>
                  <a:pt x="7300361" y="4177897"/>
                </a:lnTo>
                <a:lnTo>
                  <a:pt x="7300361" y="4460991"/>
                </a:lnTo>
                <a:close/>
                <a:moveTo>
                  <a:pt x="6965695" y="4757811"/>
                </a:moveTo>
                <a:lnTo>
                  <a:pt x="6965695" y="4474707"/>
                </a:lnTo>
                <a:lnTo>
                  <a:pt x="7300361" y="4474707"/>
                </a:lnTo>
                <a:lnTo>
                  <a:pt x="7300361" y="4757811"/>
                </a:lnTo>
                <a:close/>
                <a:moveTo>
                  <a:pt x="6965695" y="5054610"/>
                </a:moveTo>
                <a:lnTo>
                  <a:pt x="6965695" y="4771516"/>
                </a:lnTo>
                <a:lnTo>
                  <a:pt x="7300361" y="4771516"/>
                </a:lnTo>
                <a:lnTo>
                  <a:pt x="7300361" y="5054610"/>
                </a:lnTo>
                <a:close/>
                <a:moveTo>
                  <a:pt x="6965695" y="5351441"/>
                </a:moveTo>
                <a:lnTo>
                  <a:pt x="6965695" y="5068337"/>
                </a:lnTo>
                <a:lnTo>
                  <a:pt x="7300361" y="5068337"/>
                </a:lnTo>
                <a:lnTo>
                  <a:pt x="7300361" y="5351441"/>
                </a:lnTo>
                <a:close/>
                <a:moveTo>
                  <a:pt x="6965695" y="5648250"/>
                </a:moveTo>
                <a:lnTo>
                  <a:pt x="6965695" y="5365157"/>
                </a:lnTo>
                <a:lnTo>
                  <a:pt x="7300361" y="5365157"/>
                </a:lnTo>
                <a:lnTo>
                  <a:pt x="7300361" y="5648250"/>
                </a:lnTo>
                <a:close/>
                <a:moveTo>
                  <a:pt x="6965695" y="5945060"/>
                </a:moveTo>
                <a:lnTo>
                  <a:pt x="6965695" y="5661966"/>
                </a:lnTo>
                <a:lnTo>
                  <a:pt x="7300361" y="5661966"/>
                </a:lnTo>
                <a:lnTo>
                  <a:pt x="7300361" y="5945060"/>
                </a:lnTo>
                <a:close/>
                <a:moveTo>
                  <a:pt x="6965695" y="6241880"/>
                </a:moveTo>
                <a:lnTo>
                  <a:pt x="6965695" y="5958776"/>
                </a:lnTo>
                <a:lnTo>
                  <a:pt x="7300361" y="5958776"/>
                </a:lnTo>
                <a:lnTo>
                  <a:pt x="7300361" y="6241880"/>
                </a:lnTo>
                <a:close/>
                <a:moveTo>
                  <a:pt x="6965695" y="6538690"/>
                </a:moveTo>
                <a:lnTo>
                  <a:pt x="6965695" y="6255596"/>
                </a:lnTo>
                <a:lnTo>
                  <a:pt x="7300361" y="6255596"/>
                </a:lnTo>
                <a:lnTo>
                  <a:pt x="7300361" y="6538690"/>
                </a:lnTo>
                <a:close/>
                <a:moveTo>
                  <a:pt x="6965695" y="6835499"/>
                </a:moveTo>
                <a:lnTo>
                  <a:pt x="6965695" y="6552406"/>
                </a:lnTo>
                <a:lnTo>
                  <a:pt x="7300361" y="6552406"/>
                </a:lnTo>
                <a:lnTo>
                  <a:pt x="7300361" y="6835499"/>
                </a:lnTo>
                <a:close/>
                <a:moveTo>
                  <a:pt x="6614805" y="305593"/>
                </a:moveTo>
                <a:lnTo>
                  <a:pt x="6614805" y="22489"/>
                </a:lnTo>
                <a:lnTo>
                  <a:pt x="6949482" y="22489"/>
                </a:lnTo>
                <a:lnTo>
                  <a:pt x="6949482" y="305593"/>
                </a:lnTo>
                <a:close/>
                <a:moveTo>
                  <a:pt x="6614805" y="602413"/>
                </a:moveTo>
                <a:lnTo>
                  <a:pt x="6614805" y="319309"/>
                </a:lnTo>
                <a:lnTo>
                  <a:pt x="6949482" y="319309"/>
                </a:lnTo>
                <a:lnTo>
                  <a:pt x="6949482" y="602413"/>
                </a:lnTo>
                <a:close/>
                <a:moveTo>
                  <a:pt x="6614805" y="899223"/>
                </a:moveTo>
                <a:lnTo>
                  <a:pt x="6614805" y="616129"/>
                </a:lnTo>
                <a:lnTo>
                  <a:pt x="6949482" y="616129"/>
                </a:lnTo>
                <a:lnTo>
                  <a:pt x="6949482" y="899223"/>
                </a:lnTo>
                <a:close/>
                <a:moveTo>
                  <a:pt x="6614805" y="1196033"/>
                </a:moveTo>
                <a:lnTo>
                  <a:pt x="6614805" y="912928"/>
                </a:lnTo>
                <a:lnTo>
                  <a:pt x="6949482" y="912928"/>
                </a:lnTo>
                <a:lnTo>
                  <a:pt x="6949482" y="1196033"/>
                </a:lnTo>
                <a:close/>
                <a:moveTo>
                  <a:pt x="6614805" y="1492853"/>
                </a:moveTo>
                <a:lnTo>
                  <a:pt x="6614805" y="1209749"/>
                </a:lnTo>
                <a:lnTo>
                  <a:pt x="6949482" y="1209749"/>
                </a:lnTo>
                <a:lnTo>
                  <a:pt x="6949482" y="1492853"/>
                </a:lnTo>
                <a:close/>
                <a:moveTo>
                  <a:pt x="6614805" y="1789662"/>
                </a:moveTo>
                <a:lnTo>
                  <a:pt x="6614805" y="1506569"/>
                </a:lnTo>
                <a:lnTo>
                  <a:pt x="6949482" y="1506569"/>
                </a:lnTo>
                <a:lnTo>
                  <a:pt x="6949482" y="1789662"/>
                </a:lnTo>
                <a:close/>
                <a:moveTo>
                  <a:pt x="6614805" y="2086472"/>
                </a:moveTo>
                <a:lnTo>
                  <a:pt x="6614805" y="1803368"/>
                </a:lnTo>
                <a:lnTo>
                  <a:pt x="6949482" y="1803368"/>
                </a:lnTo>
                <a:lnTo>
                  <a:pt x="6949482" y="2086472"/>
                </a:lnTo>
                <a:close/>
                <a:moveTo>
                  <a:pt x="6614805" y="2383292"/>
                </a:moveTo>
                <a:lnTo>
                  <a:pt x="6614805" y="2100188"/>
                </a:lnTo>
                <a:lnTo>
                  <a:pt x="6949482" y="2100188"/>
                </a:lnTo>
                <a:lnTo>
                  <a:pt x="6949482" y="2383292"/>
                </a:lnTo>
                <a:close/>
                <a:moveTo>
                  <a:pt x="6614805" y="2680112"/>
                </a:moveTo>
                <a:lnTo>
                  <a:pt x="6614805" y="2397008"/>
                </a:lnTo>
                <a:lnTo>
                  <a:pt x="6949482" y="2397008"/>
                </a:lnTo>
                <a:lnTo>
                  <a:pt x="6949482" y="2680112"/>
                </a:lnTo>
                <a:close/>
                <a:moveTo>
                  <a:pt x="6614805" y="2976922"/>
                </a:moveTo>
                <a:lnTo>
                  <a:pt x="6614805" y="2693828"/>
                </a:lnTo>
                <a:lnTo>
                  <a:pt x="6949482" y="2693828"/>
                </a:lnTo>
                <a:lnTo>
                  <a:pt x="6949482" y="2976922"/>
                </a:lnTo>
                <a:close/>
                <a:moveTo>
                  <a:pt x="6614805" y="3273742"/>
                </a:moveTo>
                <a:lnTo>
                  <a:pt x="6614805" y="2990638"/>
                </a:lnTo>
                <a:lnTo>
                  <a:pt x="6949482" y="2990638"/>
                </a:lnTo>
                <a:lnTo>
                  <a:pt x="6949482" y="3273742"/>
                </a:lnTo>
                <a:close/>
                <a:moveTo>
                  <a:pt x="6614805" y="3570541"/>
                </a:moveTo>
                <a:lnTo>
                  <a:pt x="6614805" y="3287447"/>
                </a:lnTo>
                <a:lnTo>
                  <a:pt x="6949482" y="3287447"/>
                </a:lnTo>
                <a:lnTo>
                  <a:pt x="6949482" y="3570541"/>
                </a:lnTo>
                <a:close/>
                <a:moveTo>
                  <a:pt x="6614805" y="3867361"/>
                </a:moveTo>
                <a:lnTo>
                  <a:pt x="6614805" y="3584257"/>
                </a:lnTo>
                <a:lnTo>
                  <a:pt x="6949482" y="3584257"/>
                </a:lnTo>
                <a:lnTo>
                  <a:pt x="6949482" y="3867361"/>
                </a:lnTo>
                <a:close/>
                <a:moveTo>
                  <a:pt x="6614805" y="4164171"/>
                </a:moveTo>
                <a:lnTo>
                  <a:pt x="6614805" y="3881077"/>
                </a:lnTo>
                <a:lnTo>
                  <a:pt x="6949482" y="3881077"/>
                </a:lnTo>
                <a:lnTo>
                  <a:pt x="6949482" y="4164171"/>
                </a:lnTo>
                <a:close/>
                <a:moveTo>
                  <a:pt x="6614805" y="4460991"/>
                </a:moveTo>
                <a:lnTo>
                  <a:pt x="6614805" y="4177897"/>
                </a:lnTo>
                <a:lnTo>
                  <a:pt x="6949482" y="4177897"/>
                </a:lnTo>
                <a:lnTo>
                  <a:pt x="6949482" y="4460991"/>
                </a:lnTo>
                <a:close/>
                <a:moveTo>
                  <a:pt x="6614805" y="4757811"/>
                </a:moveTo>
                <a:lnTo>
                  <a:pt x="6614805" y="4474707"/>
                </a:lnTo>
                <a:lnTo>
                  <a:pt x="6949482" y="4474707"/>
                </a:lnTo>
                <a:lnTo>
                  <a:pt x="6949482" y="4757811"/>
                </a:lnTo>
                <a:close/>
                <a:moveTo>
                  <a:pt x="6614805" y="5054610"/>
                </a:moveTo>
                <a:lnTo>
                  <a:pt x="6614805" y="4771516"/>
                </a:lnTo>
                <a:lnTo>
                  <a:pt x="6949482" y="4771516"/>
                </a:lnTo>
                <a:lnTo>
                  <a:pt x="6949482" y="5054610"/>
                </a:lnTo>
                <a:close/>
                <a:moveTo>
                  <a:pt x="6614805" y="5351441"/>
                </a:moveTo>
                <a:lnTo>
                  <a:pt x="6614805" y="5068337"/>
                </a:lnTo>
                <a:lnTo>
                  <a:pt x="6949482" y="5068337"/>
                </a:lnTo>
                <a:lnTo>
                  <a:pt x="6949482" y="5351441"/>
                </a:lnTo>
                <a:close/>
                <a:moveTo>
                  <a:pt x="6614805" y="5648250"/>
                </a:moveTo>
                <a:lnTo>
                  <a:pt x="6614805" y="5365157"/>
                </a:lnTo>
                <a:lnTo>
                  <a:pt x="6949482" y="5365157"/>
                </a:lnTo>
                <a:lnTo>
                  <a:pt x="6949482" y="5648250"/>
                </a:lnTo>
                <a:close/>
                <a:moveTo>
                  <a:pt x="6614805" y="5945060"/>
                </a:moveTo>
                <a:lnTo>
                  <a:pt x="6614805" y="5661966"/>
                </a:lnTo>
                <a:lnTo>
                  <a:pt x="6949482" y="5661966"/>
                </a:lnTo>
                <a:lnTo>
                  <a:pt x="6949482" y="5945060"/>
                </a:lnTo>
                <a:close/>
                <a:moveTo>
                  <a:pt x="6614805" y="6241880"/>
                </a:moveTo>
                <a:lnTo>
                  <a:pt x="6614805" y="5958776"/>
                </a:lnTo>
                <a:lnTo>
                  <a:pt x="6949482" y="5958776"/>
                </a:lnTo>
                <a:lnTo>
                  <a:pt x="6949482" y="6241880"/>
                </a:lnTo>
                <a:close/>
                <a:moveTo>
                  <a:pt x="6614805" y="6538690"/>
                </a:moveTo>
                <a:lnTo>
                  <a:pt x="6614805" y="6255596"/>
                </a:lnTo>
                <a:lnTo>
                  <a:pt x="6949482" y="6255596"/>
                </a:lnTo>
                <a:lnTo>
                  <a:pt x="6949482" y="6538690"/>
                </a:lnTo>
                <a:close/>
                <a:moveTo>
                  <a:pt x="6614805" y="6835499"/>
                </a:moveTo>
                <a:lnTo>
                  <a:pt x="6614805" y="6552406"/>
                </a:lnTo>
                <a:lnTo>
                  <a:pt x="6949482" y="6552406"/>
                </a:lnTo>
                <a:lnTo>
                  <a:pt x="6949482" y="6835499"/>
                </a:lnTo>
                <a:close/>
                <a:moveTo>
                  <a:pt x="6263936" y="305593"/>
                </a:moveTo>
                <a:lnTo>
                  <a:pt x="6263936" y="22489"/>
                </a:lnTo>
                <a:lnTo>
                  <a:pt x="6598602" y="22489"/>
                </a:lnTo>
                <a:lnTo>
                  <a:pt x="6598602" y="305593"/>
                </a:lnTo>
                <a:close/>
                <a:moveTo>
                  <a:pt x="6263936" y="602413"/>
                </a:moveTo>
                <a:lnTo>
                  <a:pt x="6263936" y="319309"/>
                </a:lnTo>
                <a:lnTo>
                  <a:pt x="6598602" y="319309"/>
                </a:lnTo>
                <a:lnTo>
                  <a:pt x="6598602" y="602413"/>
                </a:lnTo>
                <a:close/>
                <a:moveTo>
                  <a:pt x="6263936" y="899223"/>
                </a:moveTo>
                <a:lnTo>
                  <a:pt x="6263936" y="616129"/>
                </a:lnTo>
                <a:lnTo>
                  <a:pt x="6598602" y="616129"/>
                </a:lnTo>
                <a:lnTo>
                  <a:pt x="6598602" y="899223"/>
                </a:lnTo>
                <a:close/>
                <a:moveTo>
                  <a:pt x="6263936" y="1196033"/>
                </a:moveTo>
                <a:lnTo>
                  <a:pt x="6263936" y="912928"/>
                </a:lnTo>
                <a:lnTo>
                  <a:pt x="6598602" y="912928"/>
                </a:lnTo>
                <a:lnTo>
                  <a:pt x="6598602" y="1196033"/>
                </a:lnTo>
                <a:close/>
                <a:moveTo>
                  <a:pt x="6263936" y="1492853"/>
                </a:moveTo>
                <a:lnTo>
                  <a:pt x="6263936" y="1209749"/>
                </a:lnTo>
                <a:lnTo>
                  <a:pt x="6598602" y="1209749"/>
                </a:lnTo>
                <a:lnTo>
                  <a:pt x="6598602" y="1492853"/>
                </a:lnTo>
                <a:close/>
                <a:moveTo>
                  <a:pt x="6263936" y="1789662"/>
                </a:moveTo>
                <a:lnTo>
                  <a:pt x="6263936" y="1506569"/>
                </a:lnTo>
                <a:lnTo>
                  <a:pt x="6598602" y="1506569"/>
                </a:lnTo>
                <a:lnTo>
                  <a:pt x="6598602" y="1789662"/>
                </a:lnTo>
                <a:close/>
                <a:moveTo>
                  <a:pt x="6263936" y="2086472"/>
                </a:moveTo>
                <a:lnTo>
                  <a:pt x="6263936" y="1803368"/>
                </a:lnTo>
                <a:lnTo>
                  <a:pt x="6598602" y="1803368"/>
                </a:lnTo>
                <a:lnTo>
                  <a:pt x="6598602" y="2086472"/>
                </a:lnTo>
                <a:close/>
                <a:moveTo>
                  <a:pt x="6263936" y="2383292"/>
                </a:moveTo>
                <a:lnTo>
                  <a:pt x="6263936" y="2100188"/>
                </a:lnTo>
                <a:lnTo>
                  <a:pt x="6598602" y="2100188"/>
                </a:lnTo>
                <a:lnTo>
                  <a:pt x="6598602" y="2383292"/>
                </a:lnTo>
                <a:close/>
                <a:moveTo>
                  <a:pt x="6263936" y="2680112"/>
                </a:moveTo>
                <a:lnTo>
                  <a:pt x="6263936" y="2397008"/>
                </a:lnTo>
                <a:lnTo>
                  <a:pt x="6598602" y="2397008"/>
                </a:lnTo>
                <a:lnTo>
                  <a:pt x="6598602" y="2680112"/>
                </a:lnTo>
                <a:close/>
                <a:moveTo>
                  <a:pt x="6263936" y="2976922"/>
                </a:moveTo>
                <a:lnTo>
                  <a:pt x="6263936" y="2693828"/>
                </a:lnTo>
                <a:lnTo>
                  <a:pt x="6598602" y="2693828"/>
                </a:lnTo>
                <a:lnTo>
                  <a:pt x="6598602" y="2976922"/>
                </a:lnTo>
                <a:close/>
                <a:moveTo>
                  <a:pt x="6263936" y="3273742"/>
                </a:moveTo>
                <a:lnTo>
                  <a:pt x="6263936" y="2990638"/>
                </a:lnTo>
                <a:lnTo>
                  <a:pt x="6598602" y="2990638"/>
                </a:lnTo>
                <a:lnTo>
                  <a:pt x="6598602" y="3273742"/>
                </a:lnTo>
                <a:close/>
                <a:moveTo>
                  <a:pt x="6263936" y="3570541"/>
                </a:moveTo>
                <a:lnTo>
                  <a:pt x="6263936" y="3287447"/>
                </a:lnTo>
                <a:lnTo>
                  <a:pt x="6598602" y="3287447"/>
                </a:lnTo>
                <a:lnTo>
                  <a:pt x="6598602" y="3570541"/>
                </a:lnTo>
                <a:close/>
                <a:moveTo>
                  <a:pt x="6263936" y="3867361"/>
                </a:moveTo>
                <a:lnTo>
                  <a:pt x="6263936" y="3584257"/>
                </a:lnTo>
                <a:lnTo>
                  <a:pt x="6598602" y="3584257"/>
                </a:lnTo>
                <a:lnTo>
                  <a:pt x="6598602" y="3867361"/>
                </a:lnTo>
                <a:close/>
                <a:moveTo>
                  <a:pt x="6263936" y="4164171"/>
                </a:moveTo>
                <a:lnTo>
                  <a:pt x="6263936" y="3881077"/>
                </a:lnTo>
                <a:lnTo>
                  <a:pt x="6598602" y="3881077"/>
                </a:lnTo>
                <a:lnTo>
                  <a:pt x="6598602" y="4164171"/>
                </a:lnTo>
                <a:close/>
                <a:moveTo>
                  <a:pt x="6263936" y="4460991"/>
                </a:moveTo>
                <a:lnTo>
                  <a:pt x="6263936" y="4177897"/>
                </a:lnTo>
                <a:lnTo>
                  <a:pt x="6598602" y="4177897"/>
                </a:lnTo>
                <a:lnTo>
                  <a:pt x="6598602" y="4460991"/>
                </a:lnTo>
                <a:close/>
                <a:moveTo>
                  <a:pt x="6263936" y="4757811"/>
                </a:moveTo>
                <a:lnTo>
                  <a:pt x="6263936" y="4474707"/>
                </a:lnTo>
                <a:lnTo>
                  <a:pt x="6598602" y="4474707"/>
                </a:lnTo>
                <a:lnTo>
                  <a:pt x="6598602" y="4757811"/>
                </a:lnTo>
                <a:close/>
                <a:moveTo>
                  <a:pt x="6263936" y="5054610"/>
                </a:moveTo>
                <a:lnTo>
                  <a:pt x="6263936" y="4771516"/>
                </a:lnTo>
                <a:lnTo>
                  <a:pt x="6598602" y="4771516"/>
                </a:lnTo>
                <a:lnTo>
                  <a:pt x="6598602" y="5054610"/>
                </a:lnTo>
                <a:close/>
                <a:moveTo>
                  <a:pt x="6263936" y="5351441"/>
                </a:moveTo>
                <a:lnTo>
                  <a:pt x="6263936" y="5068337"/>
                </a:lnTo>
                <a:lnTo>
                  <a:pt x="6598602" y="5068337"/>
                </a:lnTo>
                <a:lnTo>
                  <a:pt x="6598602" y="5351441"/>
                </a:lnTo>
                <a:close/>
                <a:moveTo>
                  <a:pt x="6263936" y="5648250"/>
                </a:moveTo>
                <a:lnTo>
                  <a:pt x="6263936" y="5365157"/>
                </a:lnTo>
                <a:lnTo>
                  <a:pt x="6598602" y="5365157"/>
                </a:lnTo>
                <a:lnTo>
                  <a:pt x="6598602" y="5648250"/>
                </a:lnTo>
                <a:close/>
                <a:moveTo>
                  <a:pt x="6263936" y="5945060"/>
                </a:moveTo>
                <a:lnTo>
                  <a:pt x="6263936" y="5661966"/>
                </a:lnTo>
                <a:lnTo>
                  <a:pt x="6598602" y="5661966"/>
                </a:lnTo>
                <a:lnTo>
                  <a:pt x="6598602" y="5945060"/>
                </a:lnTo>
                <a:close/>
                <a:moveTo>
                  <a:pt x="6263936" y="6241880"/>
                </a:moveTo>
                <a:lnTo>
                  <a:pt x="6263936" y="5958776"/>
                </a:lnTo>
                <a:lnTo>
                  <a:pt x="6598602" y="5958776"/>
                </a:lnTo>
                <a:lnTo>
                  <a:pt x="6598602" y="6241880"/>
                </a:lnTo>
                <a:close/>
                <a:moveTo>
                  <a:pt x="6263936" y="6538690"/>
                </a:moveTo>
                <a:lnTo>
                  <a:pt x="6263936" y="6255596"/>
                </a:lnTo>
                <a:lnTo>
                  <a:pt x="6598602" y="6255596"/>
                </a:lnTo>
                <a:lnTo>
                  <a:pt x="6598602" y="6538690"/>
                </a:lnTo>
                <a:close/>
                <a:moveTo>
                  <a:pt x="6263936" y="6835499"/>
                </a:moveTo>
                <a:lnTo>
                  <a:pt x="6263936" y="6552406"/>
                </a:lnTo>
                <a:lnTo>
                  <a:pt x="6598602" y="6552406"/>
                </a:lnTo>
                <a:lnTo>
                  <a:pt x="6598602" y="6835499"/>
                </a:lnTo>
                <a:close/>
                <a:moveTo>
                  <a:pt x="5913056" y="305593"/>
                </a:moveTo>
                <a:lnTo>
                  <a:pt x="5913056" y="22489"/>
                </a:lnTo>
                <a:lnTo>
                  <a:pt x="6247722" y="22489"/>
                </a:lnTo>
                <a:lnTo>
                  <a:pt x="6247722" y="305593"/>
                </a:lnTo>
                <a:close/>
                <a:moveTo>
                  <a:pt x="5913056" y="602413"/>
                </a:moveTo>
                <a:lnTo>
                  <a:pt x="5913056" y="319309"/>
                </a:lnTo>
                <a:lnTo>
                  <a:pt x="6247722" y="319309"/>
                </a:lnTo>
                <a:lnTo>
                  <a:pt x="6247722" y="602413"/>
                </a:lnTo>
                <a:close/>
                <a:moveTo>
                  <a:pt x="5913056" y="899223"/>
                </a:moveTo>
                <a:lnTo>
                  <a:pt x="5913056" y="616129"/>
                </a:lnTo>
                <a:lnTo>
                  <a:pt x="6247722" y="616129"/>
                </a:lnTo>
                <a:lnTo>
                  <a:pt x="6247722" y="899223"/>
                </a:lnTo>
                <a:close/>
                <a:moveTo>
                  <a:pt x="5913056" y="1196033"/>
                </a:moveTo>
                <a:lnTo>
                  <a:pt x="5913056" y="912928"/>
                </a:lnTo>
                <a:lnTo>
                  <a:pt x="6247722" y="912928"/>
                </a:lnTo>
                <a:lnTo>
                  <a:pt x="6247722" y="1196033"/>
                </a:lnTo>
                <a:close/>
                <a:moveTo>
                  <a:pt x="5913056" y="1492853"/>
                </a:moveTo>
                <a:lnTo>
                  <a:pt x="5913056" y="1209749"/>
                </a:lnTo>
                <a:lnTo>
                  <a:pt x="6247722" y="1209749"/>
                </a:lnTo>
                <a:lnTo>
                  <a:pt x="6247722" y="1492853"/>
                </a:lnTo>
                <a:close/>
                <a:moveTo>
                  <a:pt x="5913056" y="1789662"/>
                </a:moveTo>
                <a:lnTo>
                  <a:pt x="5913056" y="1506569"/>
                </a:lnTo>
                <a:lnTo>
                  <a:pt x="6247722" y="1506569"/>
                </a:lnTo>
                <a:lnTo>
                  <a:pt x="6247722" y="1789662"/>
                </a:lnTo>
                <a:close/>
                <a:moveTo>
                  <a:pt x="5913056" y="2086472"/>
                </a:moveTo>
                <a:lnTo>
                  <a:pt x="5913056" y="1803368"/>
                </a:lnTo>
                <a:lnTo>
                  <a:pt x="6247722" y="1803368"/>
                </a:lnTo>
                <a:lnTo>
                  <a:pt x="6247722" y="2086472"/>
                </a:lnTo>
                <a:close/>
                <a:moveTo>
                  <a:pt x="5913056" y="2383292"/>
                </a:moveTo>
                <a:lnTo>
                  <a:pt x="5913056" y="2100188"/>
                </a:lnTo>
                <a:lnTo>
                  <a:pt x="6247722" y="2100188"/>
                </a:lnTo>
                <a:lnTo>
                  <a:pt x="6247722" y="2383292"/>
                </a:lnTo>
                <a:close/>
                <a:moveTo>
                  <a:pt x="5913056" y="2680112"/>
                </a:moveTo>
                <a:lnTo>
                  <a:pt x="5913056" y="2397008"/>
                </a:lnTo>
                <a:lnTo>
                  <a:pt x="6247722" y="2397008"/>
                </a:lnTo>
                <a:lnTo>
                  <a:pt x="6247722" y="2680112"/>
                </a:lnTo>
                <a:close/>
                <a:moveTo>
                  <a:pt x="5913056" y="2976922"/>
                </a:moveTo>
                <a:lnTo>
                  <a:pt x="5913056" y="2693828"/>
                </a:lnTo>
                <a:lnTo>
                  <a:pt x="6247722" y="2693828"/>
                </a:lnTo>
                <a:lnTo>
                  <a:pt x="6247722" y="2976922"/>
                </a:lnTo>
                <a:close/>
                <a:moveTo>
                  <a:pt x="5913056" y="3273742"/>
                </a:moveTo>
                <a:lnTo>
                  <a:pt x="5913056" y="2990638"/>
                </a:lnTo>
                <a:lnTo>
                  <a:pt x="6247722" y="2990638"/>
                </a:lnTo>
                <a:lnTo>
                  <a:pt x="6247722" y="3273742"/>
                </a:lnTo>
                <a:close/>
                <a:moveTo>
                  <a:pt x="5913056" y="3570541"/>
                </a:moveTo>
                <a:lnTo>
                  <a:pt x="5913056" y="3287447"/>
                </a:lnTo>
                <a:lnTo>
                  <a:pt x="6247722" y="3287447"/>
                </a:lnTo>
                <a:lnTo>
                  <a:pt x="6247722" y="3570541"/>
                </a:lnTo>
                <a:close/>
                <a:moveTo>
                  <a:pt x="5913056" y="3867361"/>
                </a:moveTo>
                <a:lnTo>
                  <a:pt x="5913056" y="3584257"/>
                </a:lnTo>
                <a:lnTo>
                  <a:pt x="6247722" y="3584257"/>
                </a:lnTo>
                <a:lnTo>
                  <a:pt x="6247722" y="3867361"/>
                </a:lnTo>
                <a:close/>
                <a:moveTo>
                  <a:pt x="5913056" y="4164171"/>
                </a:moveTo>
                <a:lnTo>
                  <a:pt x="5913056" y="3881077"/>
                </a:lnTo>
                <a:lnTo>
                  <a:pt x="6247722" y="3881077"/>
                </a:lnTo>
                <a:lnTo>
                  <a:pt x="6247722" y="4164171"/>
                </a:lnTo>
                <a:close/>
                <a:moveTo>
                  <a:pt x="5913056" y="4460991"/>
                </a:moveTo>
                <a:lnTo>
                  <a:pt x="5913056" y="4177897"/>
                </a:lnTo>
                <a:lnTo>
                  <a:pt x="6247722" y="4177897"/>
                </a:lnTo>
                <a:lnTo>
                  <a:pt x="6247722" y="4460991"/>
                </a:lnTo>
                <a:close/>
                <a:moveTo>
                  <a:pt x="5913056" y="4757811"/>
                </a:moveTo>
                <a:lnTo>
                  <a:pt x="5913056" y="4474707"/>
                </a:lnTo>
                <a:lnTo>
                  <a:pt x="6247722" y="4474707"/>
                </a:lnTo>
                <a:lnTo>
                  <a:pt x="6247722" y="4757811"/>
                </a:lnTo>
                <a:close/>
                <a:moveTo>
                  <a:pt x="5913056" y="5054610"/>
                </a:moveTo>
                <a:lnTo>
                  <a:pt x="5913056" y="4771516"/>
                </a:lnTo>
                <a:lnTo>
                  <a:pt x="6247722" y="4771516"/>
                </a:lnTo>
                <a:lnTo>
                  <a:pt x="6247722" y="5054610"/>
                </a:lnTo>
                <a:close/>
                <a:moveTo>
                  <a:pt x="5913056" y="5351441"/>
                </a:moveTo>
                <a:lnTo>
                  <a:pt x="5913056" y="5068337"/>
                </a:lnTo>
                <a:lnTo>
                  <a:pt x="6247722" y="5068337"/>
                </a:lnTo>
                <a:lnTo>
                  <a:pt x="6247722" y="5351441"/>
                </a:lnTo>
                <a:close/>
                <a:moveTo>
                  <a:pt x="5913056" y="5648250"/>
                </a:moveTo>
                <a:lnTo>
                  <a:pt x="5913056" y="5365157"/>
                </a:lnTo>
                <a:lnTo>
                  <a:pt x="6247722" y="5365157"/>
                </a:lnTo>
                <a:lnTo>
                  <a:pt x="6247722" y="5648250"/>
                </a:lnTo>
                <a:close/>
                <a:moveTo>
                  <a:pt x="5913056" y="5945060"/>
                </a:moveTo>
                <a:lnTo>
                  <a:pt x="5913056" y="5661966"/>
                </a:lnTo>
                <a:lnTo>
                  <a:pt x="6247722" y="5661966"/>
                </a:lnTo>
                <a:lnTo>
                  <a:pt x="6247722" y="5945060"/>
                </a:lnTo>
                <a:close/>
                <a:moveTo>
                  <a:pt x="5913056" y="6241880"/>
                </a:moveTo>
                <a:lnTo>
                  <a:pt x="5913056" y="5958776"/>
                </a:lnTo>
                <a:lnTo>
                  <a:pt x="6247722" y="5958776"/>
                </a:lnTo>
                <a:lnTo>
                  <a:pt x="6247722" y="6241880"/>
                </a:lnTo>
                <a:close/>
                <a:moveTo>
                  <a:pt x="5913056" y="6538690"/>
                </a:moveTo>
                <a:lnTo>
                  <a:pt x="5913056" y="6255596"/>
                </a:lnTo>
                <a:lnTo>
                  <a:pt x="6247722" y="6255596"/>
                </a:lnTo>
                <a:lnTo>
                  <a:pt x="6247722" y="6538690"/>
                </a:lnTo>
                <a:close/>
                <a:moveTo>
                  <a:pt x="5913056" y="6835499"/>
                </a:moveTo>
                <a:lnTo>
                  <a:pt x="5913056" y="6552406"/>
                </a:lnTo>
                <a:lnTo>
                  <a:pt x="6247722" y="6552406"/>
                </a:lnTo>
                <a:lnTo>
                  <a:pt x="6247722" y="6835499"/>
                </a:lnTo>
                <a:close/>
                <a:moveTo>
                  <a:pt x="5562176" y="305593"/>
                </a:moveTo>
                <a:lnTo>
                  <a:pt x="5562176" y="22489"/>
                </a:lnTo>
                <a:lnTo>
                  <a:pt x="5896842" y="22489"/>
                </a:lnTo>
                <a:lnTo>
                  <a:pt x="5896842" y="305593"/>
                </a:lnTo>
                <a:close/>
                <a:moveTo>
                  <a:pt x="5562176" y="602413"/>
                </a:moveTo>
                <a:lnTo>
                  <a:pt x="5562176" y="319309"/>
                </a:lnTo>
                <a:lnTo>
                  <a:pt x="5896842" y="319309"/>
                </a:lnTo>
                <a:lnTo>
                  <a:pt x="5896842" y="602413"/>
                </a:lnTo>
                <a:close/>
                <a:moveTo>
                  <a:pt x="5562176" y="899223"/>
                </a:moveTo>
                <a:lnTo>
                  <a:pt x="5562176" y="616129"/>
                </a:lnTo>
                <a:lnTo>
                  <a:pt x="5896842" y="616129"/>
                </a:lnTo>
                <a:lnTo>
                  <a:pt x="5896842" y="899223"/>
                </a:lnTo>
                <a:close/>
                <a:moveTo>
                  <a:pt x="5562176" y="1196033"/>
                </a:moveTo>
                <a:lnTo>
                  <a:pt x="5562176" y="912928"/>
                </a:lnTo>
                <a:lnTo>
                  <a:pt x="5896842" y="912928"/>
                </a:lnTo>
                <a:lnTo>
                  <a:pt x="5896842" y="1196033"/>
                </a:lnTo>
                <a:close/>
                <a:moveTo>
                  <a:pt x="5562176" y="1492853"/>
                </a:moveTo>
                <a:lnTo>
                  <a:pt x="5562176" y="1209749"/>
                </a:lnTo>
                <a:lnTo>
                  <a:pt x="5896842" y="1209749"/>
                </a:lnTo>
                <a:lnTo>
                  <a:pt x="5896842" y="1492853"/>
                </a:lnTo>
                <a:close/>
                <a:moveTo>
                  <a:pt x="5562176" y="1789662"/>
                </a:moveTo>
                <a:lnTo>
                  <a:pt x="5562176" y="1506569"/>
                </a:lnTo>
                <a:lnTo>
                  <a:pt x="5896842" y="1506569"/>
                </a:lnTo>
                <a:lnTo>
                  <a:pt x="5896842" y="1789662"/>
                </a:lnTo>
                <a:close/>
                <a:moveTo>
                  <a:pt x="5562176" y="2086472"/>
                </a:moveTo>
                <a:lnTo>
                  <a:pt x="5562176" y="1803368"/>
                </a:lnTo>
                <a:lnTo>
                  <a:pt x="5896842" y="1803368"/>
                </a:lnTo>
                <a:lnTo>
                  <a:pt x="5896842" y="2086472"/>
                </a:lnTo>
                <a:close/>
                <a:moveTo>
                  <a:pt x="5562176" y="2383292"/>
                </a:moveTo>
                <a:lnTo>
                  <a:pt x="5562176" y="2100188"/>
                </a:lnTo>
                <a:lnTo>
                  <a:pt x="5896842" y="2100188"/>
                </a:lnTo>
                <a:lnTo>
                  <a:pt x="5896842" y="2383292"/>
                </a:lnTo>
                <a:close/>
                <a:moveTo>
                  <a:pt x="5562176" y="2680112"/>
                </a:moveTo>
                <a:lnTo>
                  <a:pt x="5562176" y="2397008"/>
                </a:lnTo>
                <a:lnTo>
                  <a:pt x="5896842" y="2397008"/>
                </a:lnTo>
                <a:lnTo>
                  <a:pt x="5896842" y="2680112"/>
                </a:lnTo>
                <a:close/>
                <a:moveTo>
                  <a:pt x="5562176" y="2976922"/>
                </a:moveTo>
                <a:lnTo>
                  <a:pt x="5562176" y="2693828"/>
                </a:lnTo>
                <a:lnTo>
                  <a:pt x="5896842" y="2693828"/>
                </a:lnTo>
                <a:lnTo>
                  <a:pt x="5896842" y="2976922"/>
                </a:lnTo>
                <a:close/>
                <a:moveTo>
                  <a:pt x="5562176" y="3273742"/>
                </a:moveTo>
                <a:lnTo>
                  <a:pt x="5562176" y="2990638"/>
                </a:lnTo>
                <a:lnTo>
                  <a:pt x="5896842" y="2990638"/>
                </a:lnTo>
                <a:lnTo>
                  <a:pt x="5896842" y="3273742"/>
                </a:lnTo>
                <a:close/>
                <a:moveTo>
                  <a:pt x="5562176" y="3570541"/>
                </a:moveTo>
                <a:lnTo>
                  <a:pt x="5562176" y="3287447"/>
                </a:lnTo>
                <a:lnTo>
                  <a:pt x="5896842" y="3287447"/>
                </a:lnTo>
                <a:lnTo>
                  <a:pt x="5896842" y="3570541"/>
                </a:lnTo>
                <a:close/>
                <a:moveTo>
                  <a:pt x="5562176" y="3867361"/>
                </a:moveTo>
                <a:lnTo>
                  <a:pt x="5562176" y="3584257"/>
                </a:lnTo>
                <a:lnTo>
                  <a:pt x="5896842" y="3584257"/>
                </a:lnTo>
                <a:lnTo>
                  <a:pt x="5896842" y="3867361"/>
                </a:lnTo>
                <a:close/>
                <a:moveTo>
                  <a:pt x="5562176" y="4164171"/>
                </a:moveTo>
                <a:lnTo>
                  <a:pt x="5562176" y="3881077"/>
                </a:lnTo>
                <a:lnTo>
                  <a:pt x="5896842" y="3881077"/>
                </a:lnTo>
                <a:lnTo>
                  <a:pt x="5896842" y="4164171"/>
                </a:lnTo>
                <a:close/>
                <a:moveTo>
                  <a:pt x="5562176" y="4460991"/>
                </a:moveTo>
                <a:lnTo>
                  <a:pt x="5562176" y="4177897"/>
                </a:lnTo>
                <a:lnTo>
                  <a:pt x="5896842" y="4177897"/>
                </a:lnTo>
                <a:lnTo>
                  <a:pt x="5896842" y="4460991"/>
                </a:lnTo>
                <a:close/>
                <a:moveTo>
                  <a:pt x="5562176" y="4757811"/>
                </a:moveTo>
                <a:lnTo>
                  <a:pt x="5562176" y="4474707"/>
                </a:lnTo>
                <a:lnTo>
                  <a:pt x="5896842" y="4474707"/>
                </a:lnTo>
                <a:lnTo>
                  <a:pt x="5896842" y="4757811"/>
                </a:lnTo>
                <a:close/>
                <a:moveTo>
                  <a:pt x="5562176" y="5054610"/>
                </a:moveTo>
                <a:lnTo>
                  <a:pt x="5562176" y="4771516"/>
                </a:lnTo>
                <a:lnTo>
                  <a:pt x="5896842" y="4771516"/>
                </a:lnTo>
                <a:lnTo>
                  <a:pt x="5896842" y="5054610"/>
                </a:lnTo>
                <a:close/>
                <a:moveTo>
                  <a:pt x="5562176" y="5351441"/>
                </a:moveTo>
                <a:lnTo>
                  <a:pt x="5562176" y="5068337"/>
                </a:lnTo>
                <a:lnTo>
                  <a:pt x="5896842" y="5068337"/>
                </a:lnTo>
                <a:lnTo>
                  <a:pt x="5896842" y="5351441"/>
                </a:lnTo>
                <a:close/>
                <a:moveTo>
                  <a:pt x="5562176" y="5648250"/>
                </a:moveTo>
                <a:lnTo>
                  <a:pt x="5562176" y="5365157"/>
                </a:lnTo>
                <a:lnTo>
                  <a:pt x="5896842" y="5365157"/>
                </a:lnTo>
                <a:lnTo>
                  <a:pt x="5896842" y="5648250"/>
                </a:lnTo>
                <a:close/>
                <a:moveTo>
                  <a:pt x="5562176" y="5945060"/>
                </a:moveTo>
                <a:lnTo>
                  <a:pt x="5562176" y="5661966"/>
                </a:lnTo>
                <a:lnTo>
                  <a:pt x="5896842" y="5661966"/>
                </a:lnTo>
                <a:lnTo>
                  <a:pt x="5896842" y="5945060"/>
                </a:lnTo>
                <a:close/>
                <a:moveTo>
                  <a:pt x="5562176" y="6241880"/>
                </a:moveTo>
                <a:lnTo>
                  <a:pt x="5562176" y="5958776"/>
                </a:lnTo>
                <a:lnTo>
                  <a:pt x="5896842" y="5958776"/>
                </a:lnTo>
                <a:lnTo>
                  <a:pt x="5896842" y="6241880"/>
                </a:lnTo>
                <a:close/>
                <a:moveTo>
                  <a:pt x="5562176" y="6538690"/>
                </a:moveTo>
                <a:lnTo>
                  <a:pt x="5562176" y="6255596"/>
                </a:lnTo>
                <a:lnTo>
                  <a:pt x="5896842" y="6255596"/>
                </a:lnTo>
                <a:lnTo>
                  <a:pt x="5896842" y="6538690"/>
                </a:lnTo>
                <a:close/>
                <a:moveTo>
                  <a:pt x="5562176" y="6835499"/>
                </a:moveTo>
                <a:lnTo>
                  <a:pt x="5562176" y="6552406"/>
                </a:lnTo>
                <a:lnTo>
                  <a:pt x="5896842" y="6552406"/>
                </a:lnTo>
                <a:lnTo>
                  <a:pt x="5896842" y="6835499"/>
                </a:lnTo>
                <a:close/>
                <a:moveTo>
                  <a:pt x="5211307" y="305593"/>
                </a:moveTo>
                <a:lnTo>
                  <a:pt x="5211307" y="22489"/>
                </a:lnTo>
                <a:lnTo>
                  <a:pt x="5545973" y="22489"/>
                </a:lnTo>
                <a:lnTo>
                  <a:pt x="5545973" y="305593"/>
                </a:lnTo>
                <a:close/>
                <a:moveTo>
                  <a:pt x="5211307" y="602413"/>
                </a:moveTo>
                <a:lnTo>
                  <a:pt x="5211307" y="319309"/>
                </a:lnTo>
                <a:lnTo>
                  <a:pt x="5545973" y="319309"/>
                </a:lnTo>
                <a:lnTo>
                  <a:pt x="5545973" y="602413"/>
                </a:lnTo>
                <a:close/>
                <a:moveTo>
                  <a:pt x="5211307" y="899223"/>
                </a:moveTo>
                <a:lnTo>
                  <a:pt x="5211307" y="616129"/>
                </a:lnTo>
                <a:lnTo>
                  <a:pt x="5545973" y="616129"/>
                </a:lnTo>
                <a:lnTo>
                  <a:pt x="5545973" y="899223"/>
                </a:lnTo>
                <a:close/>
                <a:moveTo>
                  <a:pt x="5211307" y="1196033"/>
                </a:moveTo>
                <a:lnTo>
                  <a:pt x="5211307" y="912928"/>
                </a:lnTo>
                <a:lnTo>
                  <a:pt x="5545973" y="912928"/>
                </a:lnTo>
                <a:lnTo>
                  <a:pt x="5545973" y="1196033"/>
                </a:lnTo>
                <a:close/>
                <a:moveTo>
                  <a:pt x="5211307" y="1492853"/>
                </a:moveTo>
                <a:lnTo>
                  <a:pt x="5211307" y="1209749"/>
                </a:lnTo>
                <a:lnTo>
                  <a:pt x="5545973" y="1209749"/>
                </a:lnTo>
                <a:lnTo>
                  <a:pt x="5545973" y="1492853"/>
                </a:lnTo>
                <a:close/>
                <a:moveTo>
                  <a:pt x="5211307" y="1789662"/>
                </a:moveTo>
                <a:lnTo>
                  <a:pt x="5211307" y="1506569"/>
                </a:lnTo>
                <a:lnTo>
                  <a:pt x="5545973" y="1506569"/>
                </a:lnTo>
                <a:lnTo>
                  <a:pt x="5545973" y="1789662"/>
                </a:lnTo>
                <a:close/>
                <a:moveTo>
                  <a:pt x="5211307" y="2086472"/>
                </a:moveTo>
                <a:lnTo>
                  <a:pt x="5211307" y="1803368"/>
                </a:lnTo>
                <a:lnTo>
                  <a:pt x="5545973" y="1803368"/>
                </a:lnTo>
                <a:lnTo>
                  <a:pt x="5545973" y="2086472"/>
                </a:lnTo>
                <a:close/>
                <a:moveTo>
                  <a:pt x="5211307" y="2383292"/>
                </a:moveTo>
                <a:lnTo>
                  <a:pt x="5211307" y="2100188"/>
                </a:lnTo>
                <a:lnTo>
                  <a:pt x="5545973" y="2100188"/>
                </a:lnTo>
                <a:lnTo>
                  <a:pt x="5545973" y="2383292"/>
                </a:lnTo>
                <a:close/>
                <a:moveTo>
                  <a:pt x="5211307" y="2680112"/>
                </a:moveTo>
                <a:lnTo>
                  <a:pt x="5211307" y="2397008"/>
                </a:lnTo>
                <a:lnTo>
                  <a:pt x="5545973" y="2397008"/>
                </a:lnTo>
                <a:lnTo>
                  <a:pt x="5545973" y="2680112"/>
                </a:lnTo>
                <a:close/>
                <a:moveTo>
                  <a:pt x="5211307" y="2976922"/>
                </a:moveTo>
                <a:lnTo>
                  <a:pt x="5211307" y="2693828"/>
                </a:lnTo>
                <a:lnTo>
                  <a:pt x="5545973" y="2693828"/>
                </a:lnTo>
                <a:lnTo>
                  <a:pt x="5545973" y="2976922"/>
                </a:lnTo>
                <a:close/>
                <a:moveTo>
                  <a:pt x="5211307" y="3273742"/>
                </a:moveTo>
                <a:lnTo>
                  <a:pt x="5211307" y="2990638"/>
                </a:lnTo>
                <a:lnTo>
                  <a:pt x="5545973" y="2990638"/>
                </a:lnTo>
                <a:lnTo>
                  <a:pt x="5545973" y="3273742"/>
                </a:lnTo>
                <a:close/>
                <a:moveTo>
                  <a:pt x="5211307" y="3570541"/>
                </a:moveTo>
                <a:lnTo>
                  <a:pt x="5211307" y="3287447"/>
                </a:lnTo>
                <a:lnTo>
                  <a:pt x="5545973" y="3287447"/>
                </a:lnTo>
                <a:lnTo>
                  <a:pt x="5545973" y="3570541"/>
                </a:lnTo>
                <a:close/>
                <a:moveTo>
                  <a:pt x="5211307" y="3867361"/>
                </a:moveTo>
                <a:lnTo>
                  <a:pt x="5211307" y="3584257"/>
                </a:lnTo>
                <a:lnTo>
                  <a:pt x="5545973" y="3584257"/>
                </a:lnTo>
                <a:lnTo>
                  <a:pt x="5545973" y="3867361"/>
                </a:lnTo>
                <a:close/>
                <a:moveTo>
                  <a:pt x="5211307" y="4164171"/>
                </a:moveTo>
                <a:lnTo>
                  <a:pt x="5211307" y="3881077"/>
                </a:lnTo>
                <a:lnTo>
                  <a:pt x="5545973" y="3881077"/>
                </a:lnTo>
                <a:lnTo>
                  <a:pt x="5545973" y="4164171"/>
                </a:lnTo>
                <a:close/>
                <a:moveTo>
                  <a:pt x="5211307" y="4460991"/>
                </a:moveTo>
                <a:lnTo>
                  <a:pt x="5211307" y="4177897"/>
                </a:lnTo>
                <a:lnTo>
                  <a:pt x="5545973" y="4177897"/>
                </a:lnTo>
                <a:lnTo>
                  <a:pt x="5545973" y="4460991"/>
                </a:lnTo>
                <a:close/>
                <a:moveTo>
                  <a:pt x="5211307" y="4757811"/>
                </a:moveTo>
                <a:lnTo>
                  <a:pt x="5211307" y="4474707"/>
                </a:lnTo>
                <a:lnTo>
                  <a:pt x="5545973" y="4474707"/>
                </a:lnTo>
                <a:lnTo>
                  <a:pt x="5545973" y="4757811"/>
                </a:lnTo>
                <a:close/>
                <a:moveTo>
                  <a:pt x="5211307" y="5054610"/>
                </a:moveTo>
                <a:lnTo>
                  <a:pt x="5211307" y="4771516"/>
                </a:lnTo>
                <a:lnTo>
                  <a:pt x="5545973" y="4771516"/>
                </a:lnTo>
                <a:lnTo>
                  <a:pt x="5545973" y="5054610"/>
                </a:lnTo>
                <a:close/>
                <a:moveTo>
                  <a:pt x="5211307" y="5351441"/>
                </a:moveTo>
                <a:lnTo>
                  <a:pt x="5211307" y="5068337"/>
                </a:lnTo>
                <a:lnTo>
                  <a:pt x="5545973" y="5068337"/>
                </a:lnTo>
                <a:lnTo>
                  <a:pt x="5545973" y="5351441"/>
                </a:lnTo>
                <a:close/>
                <a:moveTo>
                  <a:pt x="5211307" y="5648250"/>
                </a:moveTo>
                <a:lnTo>
                  <a:pt x="5211307" y="5365157"/>
                </a:lnTo>
                <a:lnTo>
                  <a:pt x="5545973" y="5365157"/>
                </a:lnTo>
                <a:lnTo>
                  <a:pt x="5545973" y="5648250"/>
                </a:lnTo>
                <a:close/>
                <a:moveTo>
                  <a:pt x="5211307" y="5945060"/>
                </a:moveTo>
                <a:lnTo>
                  <a:pt x="5211307" y="5661966"/>
                </a:lnTo>
                <a:lnTo>
                  <a:pt x="5545973" y="5661966"/>
                </a:lnTo>
                <a:lnTo>
                  <a:pt x="5545973" y="5945060"/>
                </a:lnTo>
                <a:close/>
                <a:moveTo>
                  <a:pt x="5211307" y="6241880"/>
                </a:moveTo>
                <a:lnTo>
                  <a:pt x="5211307" y="5958776"/>
                </a:lnTo>
                <a:lnTo>
                  <a:pt x="5545973" y="5958776"/>
                </a:lnTo>
                <a:lnTo>
                  <a:pt x="5545973" y="6241880"/>
                </a:lnTo>
                <a:close/>
                <a:moveTo>
                  <a:pt x="5211307" y="6538690"/>
                </a:moveTo>
                <a:lnTo>
                  <a:pt x="5211307" y="6255596"/>
                </a:lnTo>
                <a:lnTo>
                  <a:pt x="5545973" y="6255596"/>
                </a:lnTo>
                <a:lnTo>
                  <a:pt x="5545973" y="6538690"/>
                </a:lnTo>
                <a:close/>
                <a:moveTo>
                  <a:pt x="5211307" y="6835499"/>
                </a:moveTo>
                <a:lnTo>
                  <a:pt x="5211307" y="6552406"/>
                </a:lnTo>
                <a:lnTo>
                  <a:pt x="5545973" y="6552406"/>
                </a:lnTo>
                <a:lnTo>
                  <a:pt x="5545973" y="6835499"/>
                </a:lnTo>
                <a:close/>
                <a:moveTo>
                  <a:pt x="4860416" y="305593"/>
                </a:moveTo>
                <a:lnTo>
                  <a:pt x="4860416" y="22489"/>
                </a:lnTo>
                <a:lnTo>
                  <a:pt x="5195083" y="22489"/>
                </a:lnTo>
                <a:lnTo>
                  <a:pt x="5195083" y="305593"/>
                </a:lnTo>
                <a:close/>
                <a:moveTo>
                  <a:pt x="4860416" y="602413"/>
                </a:moveTo>
                <a:lnTo>
                  <a:pt x="4860416" y="319309"/>
                </a:lnTo>
                <a:lnTo>
                  <a:pt x="5195083" y="319309"/>
                </a:lnTo>
                <a:lnTo>
                  <a:pt x="5195083" y="602413"/>
                </a:lnTo>
                <a:close/>
                <a:moveTo>
                  <a:pt x="4860416" y="899223"/>
                </a:moveTo>
                <a:lnTo>
                  <a:pt x="4860416" y="616129"/>
                </a:lnTo>
                <a:lnTo>
                  <a:pt x="5195083" y="616129"/>
                </a:lnTo>
                <a:lnTo>
                  <a:pt x="5195083" y="899223"/>
                </a:lnTo>
                <a:close/>
                <a:moveTo>
                  <a:pt x="4860416" y="1196033"/>
                </a:moveTo>
                <a:lnTo>
                  <a:pt x="4860416" y="912928"/>
                </a:lnTo>
                <a:lnTo>
                  <a:pt x="5195083" y="912928"/>
                </a:lnTo>
                <a:lnTo>
                  <a:pt x="5195083" y="1196033"/>
                </a:lnTo>
                <a:close/>
                <a:moveTo>
                  <a:pt x="4860416" y="1492853"/>
                </a:moveTo>
                <a:lnTo>
                  <a:pt x="4860416" y="1209749"/>
                </a:lnTo>
                <a:lnTo>
                  <a:pt x="5195083" y="1209749"/>
                </a:lnTo>
                <a:lnTo>
                  <a:pt x="5195083" y="1492853"/>
                </a:lnTo>
                <a:close/>
                <a:moveTo>
                  <a:pt x="4860416" y="1789662"/>
                </a:moveTo>
                <a:lnTo>
                  <a:pt x="4860416" y="1506569"/>
                </a:lnTo>
                <a:lnTo>
                  <a:pt x="5195083" y="1506569"/>
                </a:lnTo>
                <a:lnTo>
                  <a:pt x="5195083" y="1789662"/>
                </a:lnTo>
                <a:close/>
                <a:moveTo>
                  <a:pt x="4860416" y="2086472"/>
                </a:moveTo>
                <a:lnTo>
                  <a:pt x="4860416" y="1803368"/>
                </a:lnTo>
                <a:lnTo>
                  <a:pt x="5195083" y="1803368"/>
                </a:lnTo>
                <a:lnTo>
                  <a:pt x="5195083" y="2086472"/>
                </a:lnTo>
                <a:close/>
                <a:moveTo>
                  <a:pt x="4860416" y="2383292"/>
                </a:moveTo>
                <a:lnTo>
                  <a:pt x="4860416" y="2100188"/>
                </a:lnTo>
                <a:lnTo>
                  <a:pt x="5195083" y="2100188"/>
                </a:lnTo>
                <a:lnTo>
                  <a:pt x="5195083" y="2383292"/>
                </a:lnTo>
                <a:close/>
                <a:moveTo>
                  <a:pt x="4860416" y="2680112"/>
                </a:moveTo>
                <a:lnTo>
                  <a:pt x="4860416" y="2397008"/>
                </a:lnTo>
                <a:lnTo>
                  <a:pt x="5195083" y="2397008"/>
                </a:lnTo>
                <a:lnTo>
                  <a:pt x="5195083" y="2680112"/>
                </a:lnTo>
                <a:close/>
                <a:moveTo>
                  <a:pt x="4860416" y="2976922"/>
                </a:moveTo>
                <a:lnTo>
                  <a:pt x="4860416" y="2693828"/>
                </a:lnTo>
                <a:lnTo>
                  <a:pt x="5195083" y="2693828"/>
                </a:lnTo>
                <a:lnTo>
                  <a:pt x="5195083" y="2976922"/>
                </a:lnTo>
                <a:close/>
                <a:moveTo>
                  <a:pt x="4860416" y="3273742"/>
                </a:moveTo>
                <a:lnTo>
                  <a:pt x="4860416" y="2990638"/>
                </a:lnTo>
                <a:lnTo>
                  <a:pt x="5195083" y="2990638"/>
                </a:lnTo>
                <a:lnTo>
                  <a:pt x="5195083" y="3273742"/>
                </a:lnTo>
                <a:close/>
                <a:moveTo>
                  <a:pt x="4860416" y="3570541"/>
                </a:moveTo>
                <a:lnTo>
                  <a:pt x="4860416" y="3287447"/>
                </a:lnTo>
                <a:lnTo>
                  <a:pt x="5195083" y="3287447"/>
                </a:lnTo>
                <a:lnTo>
                  <a:pt x="5195083" y="3570541"/>
                </a:lnTo>
                <a:close/>
                <a:moveTo>
                  <a:pt x="4860416" y="3867361"/>
                </a:moveTo>
                <a:lnTo>
                  <a:pt x="4860416" y="3584257"/>
                </a:lnTo>
                <a:lnTo>
                  <a:pt x="5195083" y="3584257"/>
                </a:lnTo>
                <a:lnTo>
                  <a:pt x="5195083" y="3867361"/>
                </a:lnTo>
                <a:close/>
                <a:moveTo>
                  <a:pt x="4860416" y="4164171"/>
                </a:moveTo>
                <a:lnTo>
                  <a:pt x="4860416" y="3881077"/>
                </a:lnTo>
                <a:lnTo>
                  <a:pt x="5195083" y="3881077"/>
                </a:lnTo>
                <a:lnTo>
                  <a:pt x="5195083" y="4164171"/>
                </a:lnTo>
                <a:close/>
                <a:moveTo>
                  <a:pt x="4860416" y="4460991"/>
                </a:moveTo>
                <a:lnTo>
                  <a:pt x="4860416" y="4177897"/>
                </a:lnTo>
                <a:lnTo>
                  <a:pt x="5195083" y="4177897"/>
                </a:lnTo>
                <a:lnTo>
                  <a:pt x="5195083" y="4460991"/>
                </a:lnTo>
                <a:close/>
                <a:moveTo>
                  <a:pt x="4860416" y="4757811"/>
                </a:moveTo>
                <a:lnTo>
                  <a:pt x="4860416" y="4474707"/>
                </a:lnTo>
                <a:lnTo>
                  <a:pt x="5195083" y="4474707"/>
                </a:lnTo>
                <a:lnTo>
                  <a:pt x="5195083" y="4757811"/>
                </a:lnTo>
                <a:close/>
                <a:moveTo>
                  <a:pt x="4860416" y="5054610"/>
                </a:moveTo>
                <a:lnTo>
                  <a:pt x="4860416" y="4771516"/>
                </a:lnTo>
                <a:lnTo>
                  <a:pt x="5195083" y="4771516"/>
                </a:lnTo>
                <a:lnTo>
                  <a:pt x="5195083" y="5054610"/>
                </a:lnTo>
                <a:close/>
                <a:moveTo>
                  <a:pt x="4860416" y="5351441"/>
                </a:moveTo>
                <a:lnTo>
                  <a:pt x="4860416" y="5068337"/>
                </a:lnTo>
                <a:lnTo>
                  <a:pt x="5195083" y="5068337"/>
                </a:lnTo>
                <a:lnTo>
                  <a:pt x="5195083" y="5351441"/>
                </a:lnTo>
                <a:close/>
                <a:moveTo>
                  <a:pt x="4860416" y="5648250"/>
                </a:moveTo>
                <a:lnTo>
                  <a:pt x="4860416" y="5365157"/>
                </a:lnTo>
                <a:lnTo>
                  <a:pt x="5195083" y="5365157"/>
                </a:lnTo>
                <a:lnTo>
                  <a:pt x="5195083" y="5648250"/>
                </a:lnTo>
                <a:close/>
                <a:moveTo>
                  <a:pt x="4860416" y="5945060"/>
                </a:moveTo>
                <a:lnTo>
                  <a:pt x="4860416" y="5661966"/>
                </a:lnTo>
                <a:lnTo>
                  <a:pt x="5195083" y="5661966"/>
                </a:lnTo>
                <a:lnTo>
                  <a:pt x="5195083" y="5945060"/>
                </a:lnTo>
                <a:close/>
                <a:moveTo>
                  <a:pt x="4860416" y="6241880"/>
                </a:moveTo>
                <a:lnTo>
                  <a:pt x="4860416" y="5958776"/>
                </a:lnTo>
                <a:lnTo>
                  <a:pt x="5195083" y="5958776"/>
                </a:lnTo>
                <a:lnTo>
                  <a:pt x="5195083" y="6241880"/>
                </a:lnTo>
                <a:close/>
                <a:moveTo>
                  <a:pt x="4860416" y="6538690"/>
                </a:moveTo>
                <a:lnTo>
                  <a:pt x="4860416" y="6255596"/>
                </a:lnTo>
                <a:lnTo>
                  <a:pt x="5195083" y="6255596"/>
                </a:lnTo>
                <a:lnTo>
                  <a:pt x="5195083" y="6538690"/>
                </a:lnTo>
                <a:close/>
                <a:moveTo>
                  <a:pt x="4860416" y="6835499"/>
                </a:moveTo>
                <a:lnTo>
                  <a:pt x="4860416" y="6552406"/>
                </a:lnTo>
                <a:lnTo>
                  <a:pt x="5195083" y="6552406"/>
                </a:lnTo>
                <a:lnTo>
                  <a:pt x="5195083" y="6835499"/>
                </a:lnTo>
                <a:close/>
                <a:moveTo>
                  <a:pt x="4509547" y="305593"/>
                </a:moveTo>
                <a:lnTo>
                  <a:pt x="4509547" y="22489"/>
                </a:lnTo>
                <a:lnTo>
                  <a:pt x="4844203" y="22489"/>
                </a:lnTo>
                <a:lnTo>
                  <a:pt x="4844203" y="305593"/>
                </a:lnTo>
                <a:close/>
                <a:moveTo>
                  <a:pt x="4509547" y="602413"/>
                </a:moveTo>
                <a:lnTo>
                  <a:pt x="4509547" y="319309"/>
                </a:lnTo>
                <a:lnTo>
                  <a:pt x="4844203" y="319309"/>
                </a:lnTo>
                <a:lnTo>
                  <a:pt x="4844203" y="602413"/>
                </a:lnTo>
                <a:close/>
                <a:moveTo>
                  <a:pt x="4509547" y="899223"/>
                </a:moveTo>
                <a:lnTo>
                  <a:pt x="4509547" y="616129"/>
                </a:lnTo>
                <a:lnTo>
                  <a:pt x="4844203" y="616129"/>
                </a:lnTo>
                <a:lnTo>
                  <a:pt x="4844203" y="899223"/>
                </a:lnTo>
                <a:close/>
                <a:moveTo>
                  <a:pt x="4509547" y="1196033"/>
                </a:moveTo>
                <a:lnTo>
                  <a:pt x="4509547" y="912928"/>
                </a:lnTo>
                <a:lnTo>
                  <a:pt x="4844203" y="912928"/>
                </a:lnTo>
                <a:lnTo>
                  <a:pt x="4844203" y="1196033"/>
                </a:lnTo>
                <a:close/>
                <a:moveTo>
                  <a:pt x="4509547" y="1492853"/>
                </a:moveTo>
                <a:lnTo>
                  <a:pt x="4509547" y="1209749"/>
                </a:lnTo>
                <a:lnTo>
                  <a:pt x="4844203" y="1209749"/>
                </a:lnTo>
                <a:lnTo>
                  <a:pt x="4844203" y="1492853"/>
                </a:lnTo>
                <a:close/>
                <a:moveTo>
                  <a:pt x="4509547" y="1789662"/>
                </a:moveTo>
                <a:lnTo>
                  <a:pt x="4509547" y="1506569"/>
                </a:lnTo>
                <a:lnTo>
                  <a:pt x="4844203" y="1506569"/>
                </a:lnTo>
                <a:lnTo>
                  <a:pt x="4844203" y="1789662"/>
                </a:lnTo>
                <a:close/>
                <a:moveTo>
                  <a:pt x="4509547" y="2086472"/>
                </a:moveTo>
                <a:lnTo>
                  <a:pt x="4509547" y="1803368"/>
                </a:lnTo>
                <a:lnTo>
                  <a:pt x="4844203" y="1803368"/>
                </a:lnTo>
                <a:lnTo>
                  <a:pt x="4844203" y="2086472"/>
                </a:lnTo>
                <a:close/>
                <a:moveTo>
                  <a:pt x="4509547" y="2383292"/>
                </a:moveTo>
                <a:lnTo>
                  <a:pt x="4509547" y="2100188"/>
                </a:lnTo>
                <a:lnTo>
                  <a:pt x="4844203" y="2100188"/>
                </a:lnTo>
                <a:lnTo>
                  <a:pt x="4844203" y="2383292"/>
                </a:lnTo>
                <a:close/>
                <a:moveTo>
                  <a:pt x="4509547" y="2680112"/>
                </a:moveTo>
                <a:lnTo>
                  <a:pt x="4509547" y="2397008"/>
                </a:lnTo>
                <a:lnTo>
                  <a:pt x="4844203" y="2397008"/>
                </a:lnTo>
                <a:lnTo>
                  <a:pt x="4844203" y="2680112"/>
                </a:lnTo>
                <a:close/>
                <a:moveTo>
                  <a:pt x="4509547" y="2976922"/>
                </a:moveTo>
                <a:lnTo>
                  <a:pt x="4509547" y="2693828"/>
                </a:lnTo>
                <a:lnTo>
                  <a:pt x="4844203" y="2693828"/>
                </a:lnTo>
                <a:lnTo>
                  <a:pt x="4844203" y="2976922"/>
                </a:lnTo>
                <a:close/>
                <a:moveTo>
                  <a:pt x="4509547" y="3273742"/>
                </a:moveTo>
                <a:lnTo>
                  <a:pt x="4509547" y="2990638"/>
                </a:lnTo>
                <a:lnTo>
                  <a:pt x="4844203" y="2990638"/>
                </a:lnTo>
                <a:lnTo>
                  <a:pt x="4844203" y="3273742"/>
                </a:lnTo>
                <a:close/>
                <a:moveTo>
                  <a:pt x="4509547" y="3570541"/>
                </a:moveTo>
                <a:lnTo>
                  <a:pt x="4509547" y="3287447"/>
                </a:lnTo>
                <a:lnTo>
                  <a:pt x="4844203" y="3287447"/>
                </a:lnTo>
                <a:lnTo>
                  <a:pt x="4844203" y="3570541"/>
                </a:lnTo>
                <a:close/>
                <a:moveTo>
                  <a:pt x="4509547" y="3867361"/>
                </a:moveTo>
                <a:lnTo>
                  <a:pt x="4509547" y="3584257"/>
                </a:lnTo>
                <a:lnTo>
                  <a:pt x="4844203" y="3584257"/>
                </a:lnTo>
                <a:lnTo>
                  <a:pt x="4844203" y="3867361"/>
                </a:lnTo>
                <a:close/>
                <a:moveTo>
                  <a:pt x="4509547" y="4164171"/>
                </a:moveTo>
                <a:lnTo>
                  <a:pt x="4509547" y="3881077"/>
                </a:lnTo>
                <a:lnTo>
                  <a:pt x="4844203" y="3881077"/>
                </a:lnTo>
                <a:lnTo>
                  <a:pt x="4844203" y="4164171"/>
                </a:lnTo>
                <a:close/>
                <a:moveTo>
                  <a:pt x="4509547" y="4460991"/>
                </a:moveTo>
                <a:lnTo>
                  <a:pt x="4509547" y="4177897"/>
                </a:lnTo>
                <a:lnTo>
                  <a:pt x="4844203" y="4177897"/>
                </a:lnTo>
                <a:lnTo>
                  <a:pt x="4844203" y="4460991"/>
                </a:lnTo>
                <a:close/>
                <a:moveTo>
                  <a:pt x="4509547" y="4757811"/>
                </a:moveTo>
                <a:lnTo>
                  <a:pt x="4509547" y="4474707"/>
                </a:lnTo>
                <a:lnTo>
                  <a:pt x="4844203" y="4474707"/>
                </a:lnTo>
                <a:lnTo>
                  <a:pt x="4844203" y="4757811"/>
                </a:lnTo>
                <a:close/>
                <a:moveTo>
                  <a:pt x="4509547" y="5054610"/>
                </a:moveTo>
                <a:lnTo>
                  <a:pt x="4509547" y="4771516"/>
                </a:lnTo>
                <a:lnTo>
                  <a:pt x="4844203" y="4771516"/>
                </a:lnTo>
                <a:lnTo>
                  <a:pt x="4844203" y="5054610"/>
                </a:lnTo>
                <a:close/>
                <a:moveTo>
                  <a:pt x="4509547" y="5351441"/>
                </a:moveTo>
                <a:lnTo>
                  <a:pt x="4509547" y="5068337"/>
                </a:lnTo>
                <a:lnTo>
                  <a:pt x="4844203" y="5068337"/>
                </a:lnTo>
                <a:lnTo>
                  <a:pt x="4844203" y="5351441"/>
                </a:lnTo>
                <a:close/>
                <a:moveTo>
                  <a:pt x="4509547" y="5648250"/>
                </a:moveTo>
                <a:lnTo>
                  <a:pt x="4509547" y="5365157"/>
                </a:lnTo>
                <a:lnTo>
                  <a:pt x="4844203" y="5365157"/>
                </a:lnTo>
                <a:lnTo>
                  <a:pt x="4844203" y="5648250"/>
                </a:lnTo>
                <a:close/>
                <a:moveTo>
                  <a:pt x="4509547" y="5945060"/>
                </a:moveTo>
                <a:lnTo>
                  <a:pt x="4509547" y="5661966"/>
                </a:lnTo>
                <a:lnTo>
                  <a:pt x="4844203" y="5661966"/>
                </a:lnTo>
                <a:lnTo>
                  <a:pt x="4844203" y="5945060"/>
                </a:lnTo>
                <a:close/>
                <a:moveTo>
                  <a:pt x="4509547" y="6241880"/>
                </a:moveTo>
                <a:lnTo>
                  <a:pt x="4509547" y="5958776"/>
                </a:lnTo>
                <a:lnTo>
                  <a:pt x="4844203" y="5958776"/>
                </a:lnTo>
                <a:lnTo>
                  <a:pt x="4844203" y="6241880"/>
                </a:lnTo>
                <a:close/>
                <a:moveTo>
                  <a:pt x="4509547" y="6538690"/>
                </a:moveTo>
                <a:lnTo>
                  <a:pt x="4509547" y="6255596"/>
                </a:lnTo>
                <a:lnTo>
                  <a:pt x="4844203" y="6255596"/>
                </a:lnTo>
                <a:lnTo>
                  <a:pt x="4844203" y="6538690"/>
                </a:lnTo>
                <a:close/>
                <a:moveTo>
                  <a:pt x="4509547" y="6835499"/>
                </a:moveTo>
                <a:lnTo>
                  <a:pt x="4509547" y="6552406"/>
                </a:lnTo>
                <a:lnTo>
                  <a:pt x="4844203" y="6552406"/>
                </a:lnTo>
                <a:lnTo>
                  <a:pt x="4844203" y="6835499"/>
                </a:lnTo>
                <a:close/>
                <a:moveTo>
                  <a:pt x="4158667" y="305593"/>
                </a:moveTo>
                <a:lnTo>
                  <a:pt x="4158667" y="22489"/>
                </a:lnTo>
                <a:lnTo>
                  <a:pt x="4493333" y="22489"/>
                </a:lnTo>
                <a:lnTo>
                  <a:pt x="4493333" y="305593"/>
                </a:lnTo>
                <a:close/>
                <a:moveTo>
                  <a:pt x="4158667" y="602413"/>
                </a:moveTo>
                <a:lnTo>
                  <a:pt x="4158667" y="319309"/>
                </a:lnTo>
                <a:lnTo>
                  <a:pt x="4493333" y="319309"/>
                </a:lnTo>
                <a:lnTo>
                  <a:pt x="4493333" y="602413"/>
                </a:lnTo>
                <a:close/>
                <a:moveTo>
                  <a:pt x="4158667" y="899223"/>
                </a:moveTo>
                <a:lnTo>
                  <a:pt x="4158667" y="616129"/>
                </a:lnTo>
                <a:lnTo>
                  <a:pt x="4493333" y="616129"/>
                </a:lnTo>
                <a:lnTo>
                  <a:pt x="4493333" y="899223"/>
                </a:lnTo>
                <a:close/>
                <a:moveTo>
                  <a:pt x="4158667" y="1196033"/>
                </a:moveTo>
                <a:lnTo>
                  <a:pt x="4158667" y="912928"/>
                </a:lnTo>
                <a:lnTo>
                  <a:pt x="4493333" y="912928"/>
                </a:lnTo>
                <a:lnTo>
                  <a:pt x="4493333" y="1196033"/>
                </a:lnTo>
                <a:close/>
                <a:moveTo>
                  <a:pt x="4158667" y="1492853"/>
                </a:moveTo>
                <a:lnTo>
                  <a:pt x="4158667" y="1209749"/>
                </a:lnTo>
                <a:lnTo>
                  <a:pt x="4493333" y="1209749"/>
                </a:lnTo>
                <a:lnTo>
                  <a:pt x="4493333" y="1492853"/>
                </a:lnTo>
                <a:close/>
                <a:moveTo>
                  <a:pt x="4158667" y="1789662"/>
                </a:moveTo>
                <a:lnTo>
                  <a:pt x="4158667" y="1506569"/>
                </a:lnTo>
                <a:lnTo>
                  <a:pt x="4493333" y="1506569"/>
                </a:lnTo>
                <a:lnTo>
                  <a:pt x="4493333" y="1789662"/>
                </a:lnTo>
                <a:close/>
                <a:moveTo>
                  <a:pt x="4158667" y="2086472"/>
                </a:moveTo>
                <a:lnTo>
                  <a:pt x="4158667" y="1803368"/>
                </a:lnTo>
                <a:lnTo>
                  <a:pt x="4493333" y="1803368"/>
                </a:lnTo>
                <a:lnTo>
                  <a:pt x="4493333" y="2086472"/>
                </a:lnTo>
                <a:close/>
                <a:moveTo>
                  <a:pt x="4158667" y="2383292"/>
                </a:moveTo>
                <a:lnTo>
                  <a:pt x="4158667" y="2100188"/>
                </a:lnTo>
                <a:lnTo>
                  <a:pt x="4493333" y="2100188"/>
                </a:lnTo>
                <a:lnTo>
                  <a:pt x="4493333" y="2383292"/>
                </a:lnTo>
                <a:close/>
                <a:moveTo>
                  <a:pt x="4158667" y="2680112"/>
                </a:moveTo>
                <a:lnTo>
                  <a:pt x="4158667" y="2397008"/>
                </a:lnTo>
                <a:lnTo>
                  <a:pt x="4493333" y="2397008"/>
                </a:lnTo>
                <a:lnTo>
                  <a:pt x="4493333" y="2680112"/>
                </a:lnTo>
                <a:close/>
                <a:moveTo>
                  <a:pt x="4158667" y="2976922"/>
                </a:moveTo>
                <a:lnTo>
                  <a:pt x="4158667" y="2693828"/>
                </a:lnTo>
                <a:lnTo>
                  <a:pt x="4493333" y="2693828"/>
                </a:lnTo>
                <a:lnTo>
                  <a:pt x="4493333" y="2976922"/>
                </a:lnTo>
                <a:close/>
                <a:moveTo>
                  <a:pt x="4158667" y="3273742"/>
                </a:moveTo>
                <a:lnTo>
                  <a:pt x="4158667" y="2990638"/>
                </a:lnTo>
                <a:lnTo>
                  <a:pt x="4493333" y="2990638"/>
                </a:lnTo>
                <a:lnTo>
                  <a:pt x="4493333" y="3273742"/>
                </a:lnTo>
                <a:close/>
                <a:moveTo>
                  <a:pt x="4158667" y="3570541"/>
                </a:moveTo>
                <a:lnTo>
                  <a:pt x="4158667" y="3287447"/>
                </a:lnTo>
                <a:lnTo>
                  <a:pt x="4493333" y="3287447"/>
                </a:lnTo>
                <a:lnTo>
                  <a:pt x="4493333" y="3570541"/>
                </a:lnTo>
                <a:close/>
                <a:moveTo>
                  <a:pt x="4158667" y="3867361"/>
                </a:moveTo>
                <a:lnTo>
                  <a:pt x="4158667" y="3584257"/>
                </a:lnTo>
                <a:lnTo>
                  <a:pt x="4493333" y="3584257"/>
                </a:lnTo>
                <a:lnTo>
                  <a:pt x="4493333" y="3867361"/>
                </a:lnTo>
                <a:close/>
                <a:moveTo>
                  <a:pt x="4158667" y="4164171"/>
                </a:moveTo>
                <a:lnTo>
                  <a:pt x="4158667" y="3881077"/>
                </a:lnTo>
                <a:lnTo>
                  <a:pt x="4493333" y="3881077"/>
                </a:lnTo>
                <a:lnTo>
                  <a:pt x="4493333" y="4164171"/>
                </a:lnTo>
                <a:close/>
                <a:moveTo>
                  <a:pt x="4158667" y="4460991"/>
                </a:moveTo>
                <a:lnTo>
                  <a:pt x="4158667" y="4177897"/>
                </a:lnTo>
                <a:lnTo>
                  <a:pt x="4493333" y="4177897"/>
                </a:lnTo>
                <a:lnTo>
                  <a:pt x="4493333" y="4460991"/>
                </a:lnTo>
                <a:close/>
                <a:moveTo>
                  <a:pt x="4158667" y="4757811"/>
                </a:moveTo>
                <a:lnTo>
                  <a:pt x="4158667" y="4474707"/>
                </a:lnTo>
                <a:lnTo>
                  <a:pt x="4493333" y="4474707"/>
                </a:lnTo>
                <a:lnTo>
                  <a:pt x="4493333" y="4757811"/>
                </a:lnTo>
                <a:close/>
                <a:moveTo>
                  <a:pt x="4158667" y="5054610"/>
                </a:moveTo>
                <a:lnTo>
                  <a:pt x="4158667" y="4771516"/>
                </a:lnTo>
                <a:lnTo>
                  <a:pt x="4493333" y="4771516"/>
                </a:lnTo>
                <a:lnTo>
                  <a:pt x="4493333" y="5054610"/>
                </a:lnTo>
                <a:close/>
                <a:moveTo>
                  <a:pt x="4158667" y="5351441"/>
                </a:moveTo>
                <a:lnTo>
                  <a:pt x="4158667" y="5068337"/>
                </a:lnTo>
                <a:lnTo>
                  <a:pt x="4493333" y="5068337"/>
                </a:lnTo>
                <a:lnTo>
                  <a:pt x="4493333" y="5351441"/>
                </a:lnTo>
                <a:close/>
                <a:moveTo>
                  <a:pt x="4158667" y="5648250"/>
                </a:moveTo>
                <a:lnTo>
                  <a:pt x="4158667" y="5365157"/>
                </a:lnTo>
                <a:lnTo>
                  <a:pt x="4493333" y="5365157"/>
                </a:lnTo>
                <a:lnTo>
                  <a:pt x="4493333" y="5648250"/>
                </a:lnTo>
                <a:close/>
                <a:moveTo>
                  <a:pt x="4158667" y="5945060"/>
                </a:moveTo>
                <a:lnTo>
                  <a:pt x="4158667" y="5661966"/>
                </a:lnTo>
                <a:lnTo>
                  <a:pt x="4493333" y="5661966"/>
                </a:lnTo>
                <a:lnTo>
                  <a:pt x="4493333" y="5945060"/>
                </a:lnTo>
                <a:close/>
                <a:moveTo>
                  <a:pt x="4158667" y="6241880"/>
                </a:moveTo>
                <a:lnTo>
                  <a:pt x="4158667" y="5958776"/>
                </a:lnTo>
                <a:lnTo>
                  <a:pt x="4493333" y="5958776"/>
                </a:lnTo>
                <a:lnTo>
                  <a:pt x="4493333" y="6241880"/>
                </a:lnTo>
                <a:close/>
                <a:moveTo>
                  <a:pt x="4158667" y="6538690"/>
                </a:moveTo>
                <a:lnTo>
                  <a:pt x="4158667" y="6255596"/>
                </a:lnTo>
                <a:lnTo>
                  <a:pt x="4493333" y="6255596"/>
                </a:lnTo>
                <a:lnTo>
                  <a:pt x="4493333" y="6538690"/>
                </a:lnTo>
                <a:close/>
                <a:moveTo>
                  <a:pt x="4158667" y="6835499"/>
                </a:moveTo>
                <a:lnTo>
                  <a:pt x="4158667" y="6552406"/>
                </a:lnTo>
                <a:lnTo>
                  <a:pt x="4493333" y="6552406"/>
                </a:lnTo>
                <a:lnTo>
                  <a:pt x="4493333" y="6835499"/>
                </a:lnTo>
                <a:close/>
                <a:moveTo>
                  <a:pt x="3807777" y="305593"/>
                </a:moveTo>
                <a:lnTo>
                  <a:pt x="3807777" y="22489"/>
                </a:lnTo>
                <a:lnTo>
                  <a:pt x="4142443" y="22489"/>
                </a:lnTo>
                <a:lnTo>
                  <a:pt x="4142443" y="305593"/>
                </a:lnTo>
                <a:close/>
                <a:moveTo>
                  <a:pt x="3807777" y="602413"/>
                </a:moveTo>
                <a:lnTo>
                  <a:pt x="3807777" y="319309"/>
                </a:lnTo>
                <a:lnTo>
                  <a:pt x="4142443" y="319309"/>
                </a:lnTo>
                <a:lnTo>
                  <a:pt x="4142443" y="602413"/>
                </a:lnTo>
                <a:close/>
                <a:moveTo>
                  <a:pt x="3807777" y="899223"/>
                </a:moveTo>
                <a:lnTo>
                  <a:pt x="3807777" y="616129"/>
                </a:lnTo>
                <a:lnTo>
                  <a:pt x="4142443" y="616129"/>
                </a:lnTo>
                <a:lnTo>
                  <a:pt x="4142443" y="899223"/>
                </a:lnTo>
                <a:close/>
                <a:moveTo>
                  <a:pt x="3807777" y="1196033"/>
                </a:moveTo>
                <a:lnTo>
                  <a:pt x="3807777" y="912928"/>
                </a:lnTo>
                <a:lnTo>
                  <a:pt x="4142443" y="912928"/>
                </a:lnTo>
                <a:lnTo>
                  <a:pt x="4142443" y="1196033"/>
                </a:lnTo>
                <a:close/>
                <a:moveTo>
                  <a:pt x="3807777" y="1492853"/>
                </a:moveTo>
                <a:lnTo>
                  <a:pt x="3807777" y="1209749"/>
                </a:lnTo>
                <a:lnTo>
                  <a:pt x="4142443" y="1209749"/>
                </a:lnTo>
                <a:lnTo>
                  <a:pt x="4142443" y="1492853"/>
                </a:lnTo>
                <a:close/>
                <a:moveTo>
                  <a:pt x="3807777" y="1789662"/>
                </a:moveTo>
                <a:lnTo>
                  <a:pt x="3807777" y="1506569"/>
                </a:lnTo>
                <a:lnTo>
                  <a:pt x="4142443" y="1506569"/>
                </a:lnTo>
                <a:lnTo>
                  <a:pt x="4142443" y="1789662"/>
                </a:lnTo>
                <a:close/>
                <a:moveTo>
                  <a:pt x="3807777" y="2086472"/>
                </a:moveTo>
                <a:lnTo>
                  <a:pt x="3807777" y="1803368"/>
                </a:lnTo>
                <a:lnTo>
                  <a:pt x="4142443" y="1803368"/>
                </a:lnTo>
                <a:lnTo>
                  <a:pt x="4142443" y="2086472"/>
                </a:lnTo>
                <a:close/>
                <a:moveTo>
                  <a:pt x="3807777" y="2383292"/>
                </a:moveTo>
                <a:lnTo>
                  <a:pt x="3807777" y="2100188"/>
                </a:lnTo>
                <a:lnTo>
                  <a:pt x="4142443" y="2100188"/>
                </a:lnTo>
                <a:lnTo>
                  <a:pt x="4142443" y="2383292"/>
                </a:lnTo>
                <a:close/>
                <a:moveTo>
                  <a:pt x="3807777" y="2680112"/>
                </a:moveTo>
                <a:lnTo>
                  <a:pt x="3807777" y="2397008"/>
                </a:lnTo>
                <a:lnTo>
                  <a:pt x="4142443" y="2397008"/>
                </a:lnTo>
                <a:lnTo>
                  <a:pt x="4142443" y="2680112"/>
                </a:lnTo>
                <a:close/>
                <a:moveTo>
                  <a:pt x="3807777" y="2976922"/>
                </a:moveTo>
                <a:lnTo>
                  <a:pt x="3807777" y="2693828"/>
                </a:lnTo>
                <a:lnTo>
                  <a:pt x="4142443" y="2693828"/>
                </a:lnTo>
                <a:lnTo>
                  <a:pt x="4142443" y="2976922"/>
                </a:lnTo>
                <a:close/>
                <a:moveTo>
                  <a:pt x="3807777" y="3273742"/>
                </a:moveTo>
                <a:lnTo>
                  <a:pt x="3807777" y="2990638"/>
                </a:lnTo>
                <a:lnTo>
                  <a:pt x="4142443" y="2990638"/>
                </a:lnTo>
                <a:lnTo>
                  <a:pt x="4142443" y="3273742"/>
                </a:lnTo>
                <a:close/>
                <a:moveTo>
                  <a:pt x="3807777" y="3570541"/>
                </a:moveTo>
                <a:lnTo>
                  <a:pt x="3807777" y="3287447"/>
                </a:lnTo>
                <a:lnTo>
                  <a:pt x="4142443" y="3287447"/>
                </a:lnTo>
                <a:lnTo>
                  <a:pt x="4142443" y="3570541"/>
                </a:lnTo>
                <a:close/>
                <a:moveTo>
                  <a:pt x="3807777" y="3867361"/>
                </a:moveTo>
                <a:lnTo>
                  <a:pt x="3807777" y="3584257"/>
                </a:lnTo>
                <a:lnTo>
                  <a:pt x="4142443" y="3584257"/>
                </a:lnTo>
                <a:lnTo>
                  <a:pt x="4142443" y="3867361"/>
                </a:lnTo>
                <a:close/>
                <a:moveTo>
                  <a:pt x="3807777" y="4164171"/>
                </a:moveTo>
                <a:lnTo>
                  <a:pt x="3807777" y="3881077"/>
                </a:lnTo>
                <a:lnTo>
                  <a:pt x="4142443" y="3881077"/>
                </a:lnTo>
                <a:lnTo>
                  <a:pt x="4142443" y="4164171"/>
                </a:lnTo>
                <a:close/>
                <a:moveTo>
                  <a:pt x="3807777" y="4460991"/>
                </a:moveTo>
                <a:lnTo>
                  <a:pt x="3807777" y="4177897"/>
                </a:lnTo>
                <a:lnTo>
                  <a:pt x="4142443" y="4177897"/>
                </a:lnTo>
                <a:lnTo>
                  <a:pt x="4142443" y="4460991"/>
                </a:lnTo>
                <a:close/>
                <a:moveTo>
                  <a:pt x="3807777" y="4757811"/>
                </a:moveTo>
                <a:lnTo>
                  <a:pt x="3807777" y="4474707"/>
                </a:lnTo>
                <a:lnTo>
                  <a:pt x="4142443" y="4474707"/>
                </a:lnTo>
                <a:lnTo>
                  <a:pt x="4142443" y="4757811"/>
                </a:lnTo>
                <a:close/>
                <a:moveTo>
                  <a:pt x="3807777" y="5054610"/>
                </a:moveTo>
                <a:lnTo>
                  <a:pt x="3807777" y="4771516"/>
                </a:lnTo>
                <a:lnTo>
                  <a:pt x="4142443" y="4771516"/>
                </a:lnTo>
                <a:lnTo>
                  <a:pt x="4142443" y="5054610"/>
                </a:lnTo>
                <a:close/>
                <a:moveTo>
                  <a:pt x="3807777" y="5351441"/>
                </a:moveTo>
                <a:lnTo>
                  <a:pt x="3807777" y="5068337"/>
                </a:lnTo>
                <a:lnTo>
                  <a:pt x="4142443" y="5068337"/>
                </a:lnTo>
                <a:lnTo>
                  <a:pt x="4142443" y="5351441"/>
                </a:lnTo>
                <a:close/>
                <a:moveTo>
                  <a:pt x="3807777" y="5648250"/>
                </a:moveTo>
                <a:lnTo>
                  <a:pt x="3807777" y="5365157"/>
                </a:lnTo>
                <a:lnTo>
                  <a:pt x="4142443" y="5365157"/>
                </a:lnTo>
                <a:lnTo>
                  <a:pt x="4142443" y="5648250"/>
                </a:lnTo>
                <a:close/>
                <a:moveTo>
                  <a:pt x="3807777" y="5945060"/>
                </a:moveTo>
                <a:lnTo>
                  <a:pt x="3807777" y="5661966"/>
                </a:lnTo>
                <a:lnTo>
                  <a:pt x="4142443" y="5661966"/>
                </a:lnTo>
                <a:lnTo>
                  <a:pt x="4142443" y="5945060"/>
                </a:lnTo>
                <a:close/>
                <a:moveTo>
                  <a:pt x="3807777" y="6241880"/>
                </a:moveTo>
                <a:lnTo>
                  <a:pt x="3807777" y="5958776"/>
                </a:lnTo>
                <a:lnTo>
                  <a:pt x="4142443" y="5958776"/>
                </a:lnTo>
                <a:lnTo>
                  <a:pt x="4142443" y="6241880"/>
                </a:lnTo>
                <a:close/>
                <a:moveTo>
                  <a:pt x="3807777" y="6538690"/>
                </a:moveTo>
                <a:lnTo>
                  <a:pt x="3807777" y="6255596"/>
                </a:lnTo>
                <a:lnTo>
                  <a:pt x="4142443" y="6255596"/>
                </a:lnTo>
                <a:lnTo>
                  <a:pt x="4142443" y="6538690"/>
                </a:lnTo>
                <a:close/>
                <a:moveTo>
                  <a:pt x="3807777" y="6835499"/>
                </a:moveTo>
                <a:lnTo>
                  <a:pt x="3807777" y="6552406"/>
                </a:lnTo>
                <a:lnTo>
                  <a:pt x="4142443" y="6552406"/>
                </a:lnTo>
                <a:lnTo>
                  <a:pt x="4142443" y="6835499"/>
                </a:lnTo>
                <a:close/>
                <a:moveTo>
                  <a:pt x="3456908" y="305593"/>
                </a:moveTo>
                <a:lnTo>
                  <a:pt x="3456908" y="22489"/>
                </a:lnTo>
                <a:lnTo>
                  <a:pt x="3791574" y="22489"/>
                </a:lnTo>
                <a:lnTo>
                  <a:pt x="3791574" y="305593"/>
                </a:lnTo>
                <a:close/>
                <a:moveTo>
                  <a:pt x="3456908" y="602413"/>
                </a:moveTo>
                <a:lnTo>
                  <a:pt x="3456908" y="319309"/>
                </a:lnTo>
                <a:lnTo>
                  <a:pt x="3791574" y="319309"/>
                </a:lnTo>
                <a:lnTo>
                  <a:pt x="3791574" y="602413"/>
                </a:lnTo>
                <a:close/>
                <a:moveTo>
                  <a:pt x="3456908" y="899223"/>
                </a:moveTo>
                <a:lnTo>
                  <a:pt x="3456908" y="616129"/>
                </a:lnTo>
                <a:lnTo>
                  <a:pt x="3791574" y="616129"/>
                </a:lnTo>
                <a:lnTo>
                  <a:pt x="3791574" y="899223"/>
                </a:lnTo>
                <a:close/>
                <a:moveTo>
                  <a:pt x="3456908" y="1196033"/>
                </a:moveTo>
                <a:lnTo>
                  <a:pt x="3456908" y="912928"/>
                </a:lnTo>
                <a:lnTo>
                  <a:pt x="3791574" y="912928"/>
                </a:lnTo>
                <a:lnTo>
                  <a:pt x="3791574" y="1196033"/>
                </a:lnTo>
                <a:close/>
                <a:moveTo>
                  <a:pt x="3456908" y="1492853"/>
                </a:moveTo>
                <a:lnTo>
                  <a:pt x="3456908" y="1209749"/>
                </a:lnTo>
                <a:lnTo>
                  <a:pt x="3791574" y="1209749"/>
                </a:lnTo>
                <a:lnTo>
                  <a:pt x="3791574" y="1492853"/>
                </a:lnTo>
                <a:close/>
                <a:moveTo>
                  <a:pt x="3456908" y="1789662"/>
                </a:moveTo>
                <a:lnTo>
                  <a:pt x="3456908" y="1506569"/>
                </a:lnTo>
                <a:lnTo>
                  <a:pt x="3791574" y="1506569"/>
                </a:lnTo>
                <a:lnTo>
                  <a:pt x="3791574" y="1789662"/>
                </a:lnTo>
                <a:close/>
                <a:moveTo>
                  <a:pt x="3456908" y="2086472"/>
                </a:moveTo>
                <a:lnTo>
                  <a:pt x="3456908" y="1803368"/>
                </a:lnTo>
                <a:lnTo>
                  <a:pt x="3791574" y="1803368"/>
                </a:lnTo>
                <a:lnTo>
                  <a:pt x="3791574" y="2086472"/>
                </a:lnTo>
                <a:close/>
                <a:moveTo>
                  <a:pt x="3456908" y="2383292"/>
                </a:moveTo>
                <a:lnTo>
                  <a:pt x="3456908" y="2100188"/>
                </a:lnTo>
                <a:lnTo>
                  <a:pt x="3791574" y="2100188"/>
                </a:lnTo>
                <a:lnTo>
                  <a:pt x="3791574" y="2383292"/>
                </a:lnTo>
                <a:close/>
                <a:moveTo>
                  <a:pt x="3456908" y="2680112"/>
                </a:moveTo>
                <a:lnTo>
                  <a:pt x="3456908" y="2397008"/>
                </a:lnTo>
                <a:lnTo>
                  <a:pt x="3791574" y="2397008"/>
                </a:lnTo>
                <a:lnTo>
                  <a:pt x="3791574" y="2680112"/>
                </a:lnTo>
                <a:close/>
                <a:moveTo>
                  <a:pt x="3456908" y="2976922"/>
                </a:moveTo>
                <a:lnTo>
                  <a:pt x="3456908" y="2693828"/>
                </a:lnTo>
                <a:lnTo>
                  <a:pt x="3791574" y="2693828"/>
                </a:lnTo>
                <a:lnTo>
                  <a:pt x="3791574" y="2976922"/>
                </a:lnTo>
                <a:close/>
                <a:moveTo>
                  <a:pt x="3456908" y="3273742"/>
                </a:moveTo>
                <a:lnTo>
                  <a:pt x="3456908" y="2990638"/>
                </a:lnTo>
                <a:lnTo>
                  <a:pt x="3791574" y="2990638"/>
                </a:lnTo>
                <a:lnTo>
                  <a:pt x="3791574" y="3273742"/>
                </a:lnTo>
                <a:close/>
                <a:moveTo>
                  <a:pt x="3456908" y="3570541"/>
                </a:moveTo>
                <a:lnTo>
                  <a:pt x="3456908" y="3287447"/>
                </a:lnTo>
                <a:lnTo>
                  <a:pt x="3791574" y="3287447"/>
                </a:lnTo>
                <a:lnTo>
                  <a:pt x="3791574" y="3570541"/>
                </a:lnTo>
                <a:close/>
                <a:moveTo>
                  <a:pt x="3456908" y="3867361"/>
                </a:moveTo>
                <a:lnTo>
                  <a:pt x="3456908" y="3584257"/>
                </a:lnTo>
                <a:lnTo>
                  <a:pt x="3791574" y="3584257"/>
                </a:lnTo>
                <a:lnTo>
                  <a:pt x="3791574" y="3867361"/>
                </a:lnTo>
                <a:close/>
                <a:moveTo>
                  <a:pt x="3456908" y="4164171"/>
                </a:moveTo>
                <a:lnTo>
                  <a:pt x="3456908" y="3881077"/>
                </a:lnTo>
                <a:lnTo>
                  <a:pt x="3791574" y="3881077"/>
                </a:lnTo>
                <a:lnTo>
                  <a:pt x="3791574" y="4164171"/>
                </a:lnTo>
                <a:close/>
                <a:moveTo>
                  <a:pt x="3456908" y="4460991"/>
                </a:moveTo>
                <a:lnTo>
                  <a:pt x="3456908" y="4177897"/>
                </a:lnTo>
                <a:lnTo>
                  <a:pt x="3791574" y="4177897"/>
                </a:lnTo>
                <a:lnTo>
                  <a:pt x="3791574" y="4460991"/>
                </a:lnTo>
                <a:close/>
                <a:moveTo>
                  <a:pt x="3456908" y="4757811"/>
                </a:moveTo>
                <a:lnTo>
                  <a:pt x="3456908" y="4474707"/>
                </a:lnTo>
                <a:lnTo>
                  <a:pt x="3791574" y="4474707"/>
                </a:lnTo>
                <a:lnTo>
                  <a:pt x="3791574" y="4757811"/>
                </a:lnTo>
                <a:close/>
                <a:moveTo>
                  <a:pt x="3456908" y="5054610"/>
                </a:moveTo>
                <a:lnTo>
                  <a:pt x="3456908" y="4771516"/>
                </a:lnTo>
                <a:lnTo>
                  <a:pt x="3791574" y="4771516"/>
                </a:lnTo>
                <a:lnTo>
                  <a:pt x="3791574" y="5054610"/>
                </a:lnTo>
                <a:close/>
                <a:moveTo>
                  <a:pt x="3456908" y="5351441"/>
                </a:moveTo>
                <a:lnTo>
                  <a:pt x="3456908" y="5068337"/>
                </a:lnTo>
                <a:lnTo>
                  <a:pt x="3791574" y="5068337"/>
                </a:lnTo>
                <a:lnTo>
                  <a:pt x="3791574" y="5351441"/>
                </a:lnTo>
                <a:close/>
                <a:moveTo>
                  <a:pt x="3456908" y="5648250"/>
                </a:moveTo>
                <a:lnTo>
                  <a:pt x="3456908" y="5365157"/>
                </a:lnTo>
                <a:lnTo>
                  <a:pt x="3791574" y="5365157"/>
                </a:lnTo>
                <a:lnTo>
                  <a:pt x="3791574" y="5648250"/>
                </a:lnTo>
                <a:close/>
                <a:moveTo>
                  <a:pt x="3456908" y="5945060"/>
                </a:moveTo>
                <a:lnTo>
                  <a:pt x="3456908" y="5661966"/>
                </a:lnTo>
                <a:lnTo>
                  <a:pt x="3791574" y="5661966"/>
                </a:lnTo>
                <a:lnTo>
                  <a:pt x="3791574" y="5945060"/>
                </a:lnTo>
                <a:close/>
                <a:moveTo>
                  <a:pt x="3456908" y="6241880"/>
                </a:moveTo>
                <a:lnTo>
                  <a:pt x="3456908" y="5958776"/>
                </a:lnTo>
                <a:lnTo>
                  <a:pt x="3791574" y="5958776"/>
                </a:lnTo>
                <a:lnTo>
                  <a:pt x="3791574" y="6241880"/>
                </a:lnTo>
                <a:close/>
                <a:moveTo>
                  <a:pt x="3456908" y="6538690"/>
                </a:moveTo>
                <a:lnTo>
                  <a:pt x="3456908" y="6255596"/>
                </a:lnTo>
                <a:lnTo>
                  <a:pt x="3791574" y="6255596"/>
                </a:lnTo>
                <a:lnTo>
                  <a:pt x="3791574" y="6538690"/>
                </a:lnTo>
                <a:close/>
                <a:moveTo>
                  <a:pt x="3456908" y="6835499"/>
                </a:moveTo>
                <a:lnTo>
                  <a:pt x="3456908" y="6552406"/>
                </a:lnTo>
                <a:lnTo>
                  <a:pt x="3791574" y="6552406"/>
                </a:lnTo>
                <a:lnTo>
                  <a:pt x="3791574" y="6835499"/>
                </a:lnTo>
                <a:close/>
                <a:moveTo>
                  <a:pt x="3106028" y="305593"/>
                </a:moveTo>
                <a:lnTo>
                  <a:pt x="3106028" y="22489"/>
                </a:lnTo>
                <a:lnTo>
                  <a:pt x="3440683" y="22489"/>
                </a:lnTo>
                <a:lnTo>
                  <a:pt x="3440683" y="305593"/>
                </a:lnTo>
                <a:close/>
                <a:moveTo>
                  <a:pt x="3106028" y="602413"/>
                </a:moveTo>
                <a:lnTo>
                  <a:pt x="3106028" y="319309"/>
                </a:lnTo>
                <a:lnTo>
                  <a:pt x="3440683" y="319309"/>
                </a:lnTo>
                <a:lnTo>
                  <a:pt x="3440683" y="602413"/>
                </a:lnTo>
                <a:close/>
                <a:moveTo>
                  <a:pt x="3106028" y="899223"/>
                </a:moveTo>
                <a:lnTo>
                  <a:pt x="3106028" y="616129"/>
                </a:lnTo>
                <a:lnTo>
                  <a:pt x="3440683" y="616129"/>
                </a:lnTo>
                <a:lnTo>
                  <a:pt x="3440683" y="899223"/>
                </a:lnTo>
                <a:close/>
                <a:moveTo>
                  <a:pt x="3106028" y="1196033"/>
                </a:moveTo>
                <a:lnTo>
                  <a:pt x="3106028" y="912928"/>
                </a:lnTo>
                <a:lnTo>
                  <a:pt x="3440683" y="912928"/>
                </a:lnTo>
                <a:lnTo>
                  <a:pt x="3440683" y="1196033"/>
                </a:lnTo>
                <a:close/>
                <a:moveTo>
                  <a:pt x="3106028" y="1492853"/>
                </a:moveTo>
                <a:lnTo>
                  <a:pt x="3106028" y="1209749"/>
                </a:lnTo>
                <a:lnTo>
                  <a:pt x="3440683" y="1209749"/>
                </a:lnTo>
                <a:lnTo>
                  <a:pt x="3440683" y="1492853"/>
                </a:lnTo>
                <a:close/>
                <a:moveTo>
                  <a:pt x="3106028" y="1789662"/>
                </a:moveTo>
                <a:lnTo>
                  <a:pt x="3106028" y="1506569"/>
                </a:lnTo>
                <a:lnTo>
                  <a:pt x="3440683" y="1506569"/>
                </a:lnTo>
                <a:lnTo>
                  <a:pt x="3440683" y="1789662"/>
                </a:lnTo>
                <a:close/>
                <a:moveTo>
                  <a:pt x="3106028" y="2086472"/>
                </a:moveTo>
                <a:lnTo>
                  <a:pt x="3106028" y="1803368"/>
                </a:lnTo>
                <a:lnTo>
                  <a:pt x="3440683" y="1803368"/>
                </a:lnTo>
                <a:lnTo>
                  <a:pt x="3440683" y="2086472"/>
                </a:lnTo>
                <a:close/>
                <a:moveTo>
                  <a:pt x="3106028" y="2383292"/>
                </a:moveTo>
                <a:lnTo>
                  <a:pt x="3106028" y="2100188"/>
                </a:lnTo>
                <a:lnTo>
                  <a:pt x="3440683" y="2100188"/>
                </a:lnTo>
                <a:lnTo>
                  <a:pt x="3440683" y="2383292"/>
                </a:lnTo>
                <a:close/>
                <a:moveTo>
                  <a:pt x="3106028" y="2680112"/>
                </a:moveTo>
                <a:lnTo>
                  <a:pt x="3106028" y="2397008"/>
                </a:lnTo>
                <a:lnTo>
                  <a:pt x="3440683" y="2397008"/>
                </a:lnTo>
                <a:lnTo>
                  <a:pt x="3440683" y="2680112"/>
                </a:lnTo>
                <a:close/>
                <a:moveTo>
                  <a:pt x="3106028" y="2976922"/>
                </a:moveTo>
                <a:lnTo>
                  <a:pt x="3106028" y="2693828"/>
                </a:lnTo>
                <a:lnTo>
                  <a:pt x="3440683" y="2693828"/>
                </a:lnTo>
                <a:lnTo>
                  <a:pt x="3440683" y="2976922"/>
                </a:lnTo>
                <a:close/>
                <a:moveTo>
                  <a:pt x="3106028" y="3273742"/>
                </a:moveTo>
                <a:lnTo>
                  <a:pt x="3106028" y="2990638"/>
                </a:lnTo>
                <a:lnTo>
                  <a:pt x="3440683" y="2990638"/>
                </a:lnTo>
                <a:lnTo>
                  <a:pt x="3440683" y="3273742"/>
                </a:lnTo>
                <a:close/>
                <a:moveTo>
                  <a:pt x="3106028" y="3570541"/>
                </a:moveTo>
                <a:lnTo>
                  <a:pt x="3106028" y="3287447"/>
                </a:lnTo>
                <a:lnTo>
                  <a:pt x="3440683" y="3287447"/>
                </a:lnTo>
                <a:lnTo>
                  <a:pt x="3440683" y="3570541"/>
                </a:lnTo>
                <a:close/>
                <a:moveTo>
                  <a:pt x="3106028" y="3867361"/>
                </a:moveTo>
                <a:lnTo>
                  <a:pt x="3106028" y="3584257"/>
                </a:lnTo>
                <a:lnTo>
                  <a:pt x="3440683" y="3584257"/>
                </a:lnTo>
                <a:lnTo>
                  <a:pt x="3440683" y="3867361"/>
                </a:lnTo>
                <a:close/>
                <a:moveTo>
                  <a:pt x="3106028" y="4164171"/>
                </a:moveTo>
                <a:lnTo>
                  <a:pt x="3106028" y="3881077"/>
                </a:lnTo>
                <a:lnTo>
                  <a:pt x="3440683" y="3881077"/>
                </a:lnTo>
                <a:lnTo>
                  <a:pt x="3440683" y="4164171"/>
                </a:lnTo>
                <a:close/>
                <a:moveTo>
                  <a:pt x="3106028" y="4460991"/>
                </a:moveTo>
                <a:lnTo>
                  <a:pt x="3106028" y="4177897"/>
                </a:lnTo>
                <a:lnTo>
                  <a:pt x="3440683" y="4177897"/>
                </a:lnTo>
                <a:lnTo>
                  <a:pt x="3440683" y="4460991"/>
                </a:lnTo>
                <a:close/>
                <a:moveTo>
                  <a:pt x="3106028" y="4757811"/>
                </a:moveTo>
                <a:lnTo>
                  <a:pt x="3106028" y="4474707"/>
                </a:lnTo>
                <a:lnTo>
                  <a:pt x="3440683" y="4474707"/>
                </a:lnTo>
                <a:lnTo>
                  <a:pt x="3440683" y="4757811"/>
                </a:lnTo>
                <a:close/>
                <a:moveTo>
                  <a:pt x="3106028" y="5054610"/>
                </a:moveTo>
                <a:lnTo>
                  <a:pt x="3106028" y="4771516"/>
                </a:lnTo>
                <a:lnTo>
                  <a:pt x="3440683" y="4771516"/>
                </a:lnTo>
                <a:lnTo>
                  <a:pt x="3440683" y="5054610"/>
                </a:lnTo>
                <a:close/>
                <a:moveTo>
                  <a:pt x="3106028" y="5351441"/>
                </a:moveTo>
                <a:lnTo>
                  <a:pt x="3106028" y="5068337"/>
                </a:lnTo>
                <a:lnTo>
                  <a:pt x="3440683" y="5068337"/>
                </a:lnTo>
                <a:lnTo>
                  <a:pt x="3440683" y="5351441"/>
                </a:lnTo>
                <a:close/>
                <a:moveTo>
                  <a:pt x="3106028" y="5648250"/>
                </a:moveTo>
                <a:lnTo>
                  <a:pt x="3106028" y="5365157"/>
                </a:lnTo>
                <a:lnTo>
                  <a:pt x="3440683" y="5365157"/>
                </a:lnTo>
                <a:lnTo>
                  <a:pt x="3440683" y="5648250"/>
                </a:lnTo>
                <a:close/>
                <a:moveTo>
                  <a:pt x="3106028" y="5945060"/>
                </a:moveTo>
                <a:lnTo>
                  <a:pt x="3106028" y="5661966"/>
                </a:lnTo>
                <a:lnTo>
                  <a:pt x="3440683" y="5661966"/>
                </a:lnTo>
                <a:lnTo>
                  <a:pt x="3440683" y="5945060"/>
                </a:lnTo>
                <a:close/>
                <a:moveTo>
                  <a:pt x="3106028" y="6241880"/>
                </a:moveTo>
                <a:lnTo>
                  <a:pt x="3106028" y="5958776"/>
                </a:lnTo>
                <a:lnTo>
                  <a:pt x="3440683" y="5958776"/>
                </a:lnTo>
                <a:lnTo>
                  <a:pt x="3440683" y="6241880"/>
                </a:lnTo>
                <a:close/>
                <a:moveTo>
                  <a:pt x="3106028" y="6538690"/>
                </a:moveTo>
                <a:lnTo>
                  <a:pt x="3106028" y="6255596"/>
                </a:lnTo>
                <a:lnTo>
                  <a:pt x="3440683" y="6255596"/>
                </a:lnTo>
                <a:lnTo>
                  <a:pt x="3440683" y="6538690"/>
                </a:lnTo>
                <a:close/>
                <a:moveTo>
                  <a:pt x="3106028" y="6835499"/>
                </a:moveTo>
                <a:lnTo>
                  <a:pt x="3106028" y="6552406"/>
                </a:lnTo>
                <a:lnTo>
                  <a:pt x="3440683" y="6552406"/>
                </a:lnTo>
                <a:lnTo>
                  <a:pt x="3440683" y="6835499"/>
                </a:lnTo>
                <a:close/>
                <a:moveTo>
                  <a:pt x="2755148" y="305593"/>
                </a:moveTo>
                <a:lnTo>
                  <a:pt x="2755148" y="22489"/>
                </a:lnTo>
                <a:lnTo>
                  <a:pt x="3089814" y="22489"/>
                </a:lnTo>
                <a:lnTo>
                  <a:pt x="3089814" y="305593"/>
                </a:lnTo>
                <a:close/>
                <a:moveTo>
                  <a:pt x="2755148" y="602413"/>
                </a:moveTo>
                <a:lnTo>
                  <a:pt x="2755148" y="319309"/>
                </a:lnTo>
                <a:lnTo>
                  <a:pt x="3089814" y="319309"/>
                </a:lnTo>
                <a:lnTo>
                  <a:pt x="3089814" y="602413"/>
                </a:lnTo>
                <a:close/>
                <a:moveTo>
                  <a:pt x="2755148" y="899223"/>
                </a:moveTo>
                <a:lnTo>
                  <a:pt x="2755148" y="616129"/>
                </a:lnTo>
                <a:lnTo>
                  <a:pt x="3089814" y="616129"/>
                </a:lnTo>
                <a:lnTo>
                  <a:pt x="3089814" y="899223"/>
                </a:lnTo>
                <a:close/>
                <a:moveTo>
                  <a:pt x="2755148" y="1196033"/>
                </a:moveTo>
                <a:lnTo>
                  <a:pt x="2755148" y="912928"/>
                </a:lnTo>
                <a:lnTo>
                  <a:pt x="3089814" y="912928"/>
                </a:lnTo>
                <a:lnTo>
                  <a:pt x="3089814" y="1196033"/>
                </a:lnTo>
                <a:close/>
                <a:moveTo>
                  <a:pt x="2755148" y="1492853"/>
                </a:moveTo>
                <a:lnTo>
                  <a:pt x="2755148" y="1209749"/>
                </a:lnTo>
                <a:lnTo>
                  <a:pt x="3089814" y="1209749"/>
                </a:lnTo>
                <a:lnTo>
                  <a:pt x="3089814" y="1492853"/>
                </a:lnTo>
                <a:close/>
                <a:moveTo>
                  <a:pt x="2755148" y="1789662"/>
                </a:moveTo>
                <a:lnTo>
                  <a:pt x="2755148" y="1506569"/>
                </a:lnTo>
                <a:lnTo>
                  <a:pt x="3089814" y="1506569"/>
                </a:lnTo>
                <a:lnTo>
                  <a:pt x="3089814" y="1789662"/>
                </a:lnTo>
                <a:close/>
                <a:moveTo>
                  <a:pt x="2755148" y="2086472"/>
                </a:moveTo>
                <a:lnTo>
                  <a:pt x="2755148" y="1803368"/>
                </a:lnTo>
                <a:lnTo>
                  <a:pt x="3089814" y="1803368"/>
                </a:lnTo>
                <a:lnTo>
                  <a:pt x="3089814" y="2086472"/>
                </a:lnTo>
                <a:close/>
                <a:moveTo>
                  <a:pt x="2755148" y="2383292"/>
                </a:moveTo>
                <a:lnTo>
                  <a:pt x="2755148" y="2100188"/>
                </a:lnTo>
                <a:lnTo>
                  <a:pt x="3089814" y="2100188"/>
                </a:lnTo>
                <a:lnTo>
                  <a:pt x="3089814" y="2383292"/>
                </a:lnTo>
                <a:close/>
                <a:moveTo>
                  <a:pt x="2755148" y="2680112"/>
                </a:moveTo>
                <a:lnTo>
                  <a:pt x="2755148" y="2397008"/>
                </a:lnTo>
                <a:lnTo>
                  <a:pt x="3089814" y="2397008"/>
                </a:lnTo>
                <a:lnTo>
                  <a:pt x="3089814" y="2680112"/>
                </a:lnTo>
                <a:close/>
                <a:moveTo>
                  <a:pt x="2755148" y="2976922"/>
                </a:moveTo>
                <a:lnTo>
                  <a:pt x="2755148" y="2693828"/>
                </a:lnTo>
                <a:lnTo>
                  <a:pt x="3089814" y="2693828"/>
                </a:lnTo>
                <a:lnTo>
                  <a:pt x="3089814" y="2976922"/>
                </a:lnTo>
                <a:close/>
                <a:moveTo>
                  <a:pt x="2755148" y="3273742"/>
                </a:moveTo>
                <a:lnTo>
                  <a:pt x="2755148" y="2990638"/>
                </a:lnTo>
                <a:lnTo>
                  <a:pt x="3089814" y="2990638"/>
                </a:lnTo>
                <a:lnTo>
                  <a:pt x="3089814" y="3273742"/>
                </a:lnTo>
                <a:close/>
                <a:moveTo>
                  <a:pt x="2755148" y="3570541"/>
                </a:moveTo>
                <a:lnTo>
                  <a:pt x="2755148" y="3287447"/>
                </a:lnTo>
                <a:lnTo>
                  <a:pt x="3089814" y="3287447"/>
                </a:lnTo>
                <a:lnTo>
                  <a:pt x="3089814" y="3570541"/>
                </a:lnTo>
                <a:close/>
                <a:moveTo>
                  <a:pt x="2755148" y="3867361"/>
                </a:moveTo>
                <a:lnTo>
                  <a:pt x="2755148" y="3584257"/>
                </a:lnTo>
                <a:lnTo>
                  <a:pt x="3089814" y="3584257"/>
                </a:lnTo>
                <a:lnTo>
                  <a:pt x="3089814" y="3867361"/>
                </a:lnTo>
                <a:close/>
                <a:moveTo>
                  <a:pt x="2755148" y="4164171"/>
                </a:moveTo>
                <a:lnTo>
                  <a:pt x="2755148" y="3881077"/>
                </a:lnTo>
                <a:lnTo>
                  <a:pt x="3089814" y="3881077"/>
                </a:lnTo>
                <a:lnTo>
                  <a:pt x="3089814" y="4164171"/>
                </a:lnTo>
                <a:close/>
                <a:moveTo>
                  <a:pt x="2755148" y="4460991"/>
                </a:moveTo>
                <a:lnTo>
                  <a:pt x="2755148" y="4177897"/>
                </a:lnTo>
                <a:lnTo>
                  <a:pt x="3089814" y="4177897"/>
                </a:lnTo>
                <a:lnTo>
                  <a:pt x="3089814" y="4460991"/>
                </a:lnTo>
                <a:close/>
                <a:moveTo>
                  <a:pt x="2755148" y="4757811"/>
                </a:moveTo>
                <a:lnTo>
                  <a:pt x="2755148" y="4474707"/>
                </a:lnTo>
                <a:lnTo>
                  <a:pt x="3089814" y="4474707"/>
                </a:lnTo>
                <a:lnTo>
                  <a:pt x="3089814" y="4757811"/>
                </a:lnTo>
                <a:close/>
                <a:moveTo>
                  <a:pt x="2755148" y="5054610"/>
                </a:moveTo>
                <a:lnTo>
                  <a:pt x="2755148" y="4771516"/>
                </a:lnTo>
                <a:lnTo>
                  <a:pt x="3089814" y="4771516"/>
                </a:lnTo>
                <a:lnTo>
                  <a:pt x="3089814" y="5054610"/>
                </a:lnTo>
                <a:close/>
                <a:moveTo>
                  <a:pt x="2755148" y="5351441"/>
                </a:moveTo>
                <a:lnTo>
                  <a:pt x="2755148" y="5068337"/>
                </a:lnTo>
                <a:lnTo>
                  <a:pt x="3089814" y="5068337"/>
                </a:lnTo>
                <a:lnTo>
                  <a:pt x="3089814" y="5351441"/>
                </a:lnTo>
                <a:close/>
                <a:moveTo>
                  <a:pt x="2755148" y="5648250"/>
                </a:moveTo>
                <a:lnTo>
                  <a:pt x="2755148" y="5365157"/>
                </a:lnTo>
                <a:lnTo>
                  <a:pt x="3089814" y="5365157"/>
                </a:lnTo>
                <a:lnTo>
                  <a:pt x="3089814" y="5648250"/>
                </a:lnTo>
                <a:close/>
                <a:moveTo>
                  <a:pt x="2755148" y="5945060"/>
                </a:moveTo>
                <a:lnTo>
                  <a:pt x="2755148" y="5661966"/>
                </a:lnTo>
                <a:lnTo>
                  <a:pt x="3089814" y="5661966"/>
                </a:lnTo>
                <a:lnTo>
                  <a:pt x="3089814" y="5945060"/>
                </a:lnTo>
                <a:close/>
                <a:moveTo>
                  <a:pt x="2755148" y="6241880"/>
                </a:moveTo>
                <a:lnTo>
                  <a:pt x="2755148" y="5958776"/>
                </a:lnTo>
                <a:lnTo>
                  <a:pt x="3089814" y="5958776"/>
                </a:lnTo>
                <a:lnTo>
                  <a:pt x="3089814" y="6241880"/>
                </a:lnTo>
                <a:close/>
                <a:moveTo>
                  <a:pt x="2755148" y="6538690"/>
                </a:moveTo>
                <a:lnTo>
                  <a:pt x="2755148" y="6255596"/>
                </a:lnTo>
                <a:lnTo>
                  <a:pt x="3089814" y="6255596"/>
                </a:lnTo>
                <a:lnTo>
                  <a:pt x="3089814" y="6538690"/>
                </a:lnTo>
                <a:close/>
                <a:moveTo>
                  <a:pt x="2755148" y="6835499"/>
                </a:moveTo>
                <a:lnTo>
                  <a:pt x="2755148" y="6552406"/>
                </a:lnTo>
                <a:lnTo>
                  <a:pt x="3089814" y="6552406"/>
                </a:lnTo>
                <a:lnTo>
                  <a:pt x="3089814" y="6835499"/>
                </a:lnTo>
                <a:close/>
                <a:moveTo>
                  <a:pt x="2404268" y="305593"/>
                </a:moveTo>
                <a:lnTo>
                  <a:pt x="2404268" y="22489"/>
                </a:lnTo>
                <a:lnTo>
                  <a:pt x="2738934" y="22489"/>
                </a:lnTo>
                <a:lnTo>
                  <a:pt x="2738934" y="305593"/>
                </a:lnTo>
                <a:close/>
                <a:moveTo>
                  <a:pt x="2404268" y="602413"/>
                </a:moveTo>
                <a:lnTo>
                  <a:pt x="2404268" y="319309"/>
                </a:lnTo>
                <a:lnTo>
                  <a:pt x="2738934" y="319309"/>
                </a:lnTo>
                <a:lnTo>
                  <a:pt x="2738934" y="602413"/>
                </a:lnTo>
                <a:close/>
                <a:moveTo>
                  <a:pt x="2404268" y="899223"/>
                </a:moveTo>
                <a:lnTo>
                  <a:pt x="2404268" y="616129"/>
                </a:lnTo>
                <a:lnTo>
                  <a:pt x="2738934" y="616129"/>
                </a:lnTo>
                <a:lnTo>
                  <a:pt x="2738934" y="899223"/>
                </a:lnTo>
                <a:close/>
                <a:moveTo>
                  <a:pt x="2404268" y="1196033"/>
                </a:moveTo>
                <a:lnTo>
                  <a:pt x="2404268" y="912928"/>
                </a:lnTo>
                <a:lnTo>
                  <a:pt x="2738934" y="912928"/>
                </a:lnTo>
                <a:lnTo>
                  <a:pt x="2738934" y="1196033"/>
                </a:lnTo>
                <a:close/>
                <a:moveTo>
                  <a:pt x="2404268" y="1492853"/>
                </a:moveTo>
                <a:lnTo>
                  <a:pt x="2404268" y="1209749"/>
                </a:lnTo>
                <a:lnTo>
                  <a:pt x="2738934" y="1209749"/>
                </a:lnTo>
                <a:lnTo>
                  <a:pt x="2738934" y="1492853"/>
                </a:lnTo>
                <a:close/>
                <a:moveTo>
                  <a:pt x="2404268" y="1789662"/>
                </a:moveTo>
                <a:lnTo>
                  <a:pt x="2404268" y="1506569"/>
                </a:lnTo>
                <a:lnTo>
                  <a:pt x="2738934" y="1506569"/>
                </a:lnTo>
                <a:lnTo>
                  <a:pt x="2738934" y="1789662"/>
                </a:lnTo>
                <a:close/>
                <a:moveTo>
                  <a:pt x="2404268" y="2086472"/>
                </a:moveTo>
                <a:lnTo>
                  <a:pt x="2404268" y="1803368"/>
                </a:lnTo>
                <a:lnTo>
                  <a:pt x="2738934" y="1803368"/>
                </a:lnTo>
                <a:lnTo>
                  <a:pt x="2738934" y="2086472"/>
                </a:lnTo>
                <a:close/>
                <a:moveTo>
                  <a:pt x="2404268" y="2383292"/>
                </a:moveTo>
                <a:lnTo>
                  <a:pt x="2404268" y="2100188"/>
                </a:lnTo>
                <a:lnTo>
                  <a:pt x="2738934" y="2100188"/>
                </a:lnTo>
                <a:lnTo>
                  <a:pt x="2738934" y="2383292"/>
                </a:lnTo>
                <a:close/>
                <a:moveTo>
                  <a:pt x="2404268" y="2680112"/>
                </a:moveTo>
                <a:lnTo>
                  <a:pt x="2404268" y="2397008"/>
                </a:lnTo>
                <a:lnTo>
                  <a:pt x="2738934" y="2397008"/>
                </a:lnTo>
                <a:lnTo>
                  <a:pt x="2738934" y="2680112"/>
                </a:lnTo>
                <a:close/>
                <a:moveTo>
                  <a:pt x="2404268" y="2976922"/>
                </a:moveTo>
                <a:lnTo>
                  <a:pt x="2404268" y="2693828"/>
                </a:lnTo>
                <a:lnTo>
                  <a:pt x="2738934" y="2693828"/>
                </a:lnTo>
                <a:lnTo>
                  <a:pt x="2738934" y="2976922"/>
                </a:lnTo>
                <a:close/>
                <a:moveTo>
                  <a:pt x="2404268" y="3273742"/>
                </a:moveTo>
                <a:lnTo>
                  <a:pt x="2404268" y="2990638"/>
                </a:lnTo>
                <a:lnTo>
                  <a:pt x="2738934" y="2990638"/>
                </a:lnTo>
                <a:lnTo>
                  <a:pt x="2738934" y="3273742"/>
                </a:lnTo>
                <a:close/>
                <a:moveTo>
                  <a:pt x="2404268" y="3570541"/>
                </a:moveTo>
                <a:lnTo>
                  <a:pt x="2404268" y="3287447"/>
                </a:lnTo>
                <a:lnTo>
                  <a:pt x="2738934" y="3287447"/>
                </a:lnTo>
                <a:lnTo>
                  <a:pt x="2738934" y="3570541"/>
                </a:lnTo>
                <a:close/>
                <a:moveTo>
                  <a:pt x="2404268" y="3867361"/>
                </a:moveTo>
                <a:lnTo>
                  <a:pt x="2404268" y="3584257"/>
                </a:lnTo>
                <a:lnTo>
                  <a:pt x="2738934" y="3584257"/>
                </a:lnTo>
                <a:lnTo>
                  <a:pt x="2738934" y="3867361"/>
                </a:lnTo>
                <a:close/>
                <a:moveTo>
                  <a:pt x="2404268" y="4164171"/>
                </a:moveTo>
                <a:lnTo>
                  <a:pt x="2404268" y="3881077"/>
                </a:lnTo>
                <a:lnTo>
                  <a:pt x="2738934" y="3881077"/>
                </a:lnTo>
                <a:lnTo>
                  <a:pt x="2738934" y="4164171"/>
                </a:lnTo>
                <a:close/>
                <a:moveTo>
                  <a:pt x="2404268" y="4460991"/>
                </a:moveTo>
                <a:lnTo>
                  <a:pt x="2404268" y="4177897"/>
                </a:lnTo>
                <a:lnTo>
                  <a:pt x="2738934" y="4177897"/>
                </a:lnTo>
                <a:lnTo>
                  <a:pt x="2738934" y="4460991"/>
                </a:lnTo>
                <a:close/>
                <a:moveTo>
                  <a:pt x="2404268" y="4757811"/>
                </a:moveTo>
                <a:lnTo>
                  <a:pt x="2404268" y="4474707"/>
                </a:lnTo>
                <a:lnTo>
                  <a:pt x="2738934" y="4474707"/>
                </a:lnTo>
                <a:lnTo>
                  <a:pt x="2738934" y="4757811"/>
                </a:lnTo>
                <a:close/>
                <a:moveTo>
                  <a:pt x="2404268" y="5054610"/>
                </a:moveTo>
                <a:lnTo>
                  <a:pt x="2404268" y="4771516"/>
                </a:lnTo>
                <a:lnTo>
                  <a:pt x="2738934" y="4771516"/>
                </a:lnTo>
                <a:lnTo>
                  <a:pt x="2738934" y="5054610"/>
                </a:lnTo>
                <a:close/>
                <a:moveTo>
                  <a:pt x="2404268" y="5351441"/>
                </a:moveTo>
                <a:lnTo>
                  <a:pt x="2404268" y="5068337"/>
                </a:lnTo>
                <a:lnTo>
                  <a:pt x="2738934" y="5068337"/>
                </a:lnTo>
                <a:lnTo>
                  <a:pt x="2738934" y="5351441"/>
                </a:lnTo>
                <a:close/>
                <a:moveTo>
                  <a:pt x="2404268" y="5648250"/>
                </a:moveTo>
                <a:lnTo>
                  <a:pt x="2404268" y="5365157"/>
                </a:lnTo>
                <a:lnTo>
                  <a:pt x="2738934" y="5365157"/>
                </a:lnTo>
                <a:lnTo>
                  <a:pt x="2738934" y="5648250"/>
                </a:lnTo>
                <a:close/>
                <a:moveTo>
                  <a:pt x="2404268" y="5945060"/>
                </a:moveTo>
                <a:lnTo>
                  <a:pt x="2404268" y="5661966"/>
                </a:lnTo>
                <a:lnTo>
                  <a:pt x="2738934" y="5661966"/>
                </a:lnTo>
                <a:lnTo>
                  <a:pt x="2738934" y="5945060"/>
                </a:lnTo>
                <a:close/>
                <a:moveTo>
                  <a:pt x="2404268" y="6241880"/>
                </a:moveTo>
                <a:lnTo>
                  <a:pt x="2404268" y="5958776"/>
                </a:lnTo>
                <a:lnTo>
                  <a:pt x="2738934" y="5958776"/>
                </a:lnTo>
                <a:lnTo>
                  <a:pt x="2738934" y="6241880"/>
                </a:lnTo>
                <a:close/>
                <a:moveTo>
                  <a:pt x="2404268" y="6538690"/>
                </a:moveTo>
                <a:lnTo>
                  <a:pt x="2404268" y="6255596"/>
                </a:lnTo>
                <a:lnTo>
                  <a:pt x="2738934" y="6255596"/>
                </a:lnTo>
                <a:lnTo>
                  <a:pt x="2738934" y="6538690"/>
                </a:lnTo>
                <a:close/>
                <a:moveTo>
                  <a:pt x="2404268" y="6835499"/>
                </a:moveTo>
                <a:lnTo>
                  <a:pt x="2404268" y="6552406"/>
                </a:lnTo>
                <a:lnTo>
                  <a:pt x="2738934" y="6552406"/>
                </a:lnTo>
                <a:lnTo>
                  <a:pt x="2738934" y="6835499"/>
                </a:lnTo>
                <a:close/>
                <a:moveTo>
                  <a:pt x="2053388" y="305593"/>
                </a:moveTo>
                <a:lnTo>
                  <a:pt x="2053388" y="22489"/>
                </a:lnTo>
                <a:lnTo>
                  <a:pt x="2388055" y="22489"/>
                </a:lnTo>
                <a:lnTo>
                  <a:pt x="2388055" y="305593"/>
                </a:lnTo>
                <a:close/>
                <a:moveTo>
                  <a:pt x="2053388" y="602413"/>
                </a:moveTo>
                <a:lnTo>
                  <a:pt x="2053388" y="319309"/>
                </a:lnTo>
                <a:lnTo>
                  <a:pt x="2388055" y="319309"/>
                </a:lnTo>
                <a:lnTo>
                  <a:pt x="2388055" y="602413"/>
                </a:lnTo>
                <a:close/>
                <a:moveTo>
                  <a:pt x="2053388" y="899223"/>
                </a:moveTo>
                <a:lnTo>
                  <a:pt x="2053388" y="616129"/>
                </a:lnTo>
                <a:lnTo>
                  <a:pt x="2388055" y="616129"/>
                </a:lnTo>
                <a:lnTo>
                  <a:pt x="2388055" y="899223"/>
                </a:lnTo>
                <a:close/>
                <a:moveTo>
                  <a:pt x="2053388" y="1196033"/>
                </a:moveTo>
                <a:lnTo>
                  <a:pt x="2053388" y="912928"/>
                </a:lnTo>
                <a:lnTo>
                  <a:pt x="2388055" y="912928"/>
                </a:lnTo>
                <a:lnTo>
                  <a:pt x="2388055" y="1196033"/>
                </a:lnTo>
                <a:close/>
                <a:moveTo>
                  <a:pt x="2053388" y="1492853"/>
                </a:moveTo>
                <a:lnTo>
                  <a:pt x="2053388" y="1209749"/>
                </a:lnTo>
                <a:lnTo>
                  <a:pt x="2388055" y="1209749"/>
                </a:lnTo>
                <a:lnTo>
                  <a:pt x="2388055" y="1492853"/>
                </a:lnTo>
                <a:close/>
                <a:moveTo>
                  <a:pt x="2053388" y="1789662"/>
                </a:moveTo>
                <a:lnTo>
                  <a:pt x="2053388" y="1506569"/>
                </a:lnTo>
                <a:lnTo>
                  <a:pt x="2388055" y="1506569"/>
                </a:lnTo>
                <a:lnTo>
                  <a:pt x="2388055" y="1789662"/>
                </a:lnTo>
                <a:close/>
                <a:moveTo>
                  <a:pt x="2053388" y="2086472"/>
                </a:moveTo>
                <a:lnTo>
                  <a:pt x="2053388" y="1803368"/>
                </a:lnTo>
                <a:lnTo>
                  <a:pt x="2388055" y="1803368"/>
                </a:lnTo>
                <a:lnTo>
                  <a:pt x="2388055" y="2086472"/>
                </a:lnTo>
                <a:close/>
                <a:moveTo>
                  <a:pt x="2053388" y="2383292"/>
                </a:moveTo>
                <a:lnTo>
                  <a:pt x="2053388" y="2100188"/>
                </a:lnTo>
                <a:lnTo>
                  <a:pt x="2388055" y="2100188"/>
                </a:lnTo>
                <a:lnTo>
                  <a:pt x="2388055" y="2383292"/>
                </a:lnTo>
                <a:close/>
                <a:moveTo>
                  <a:pt x="2053388" y="2680112"/>
                </a:moveTo>
                <a:lnTo>
                  <a:pt x="2053388" y="2397008"/>
                </a:lnTo>
                <a:lnTo>
                  <a:pt x="2388055" y="2397008"/>
                </a:lnTo>
                <a:lnTo>
                  <a:pt x="2388055" y="2680112"/>
                </a:lnTo>
                <a:close/>
                <a:moveTo>
                  <a:pt x="2053388" y="2976922"/>
                </a:moveTo>
                <a:lnTo>
                  <a:pt x="2053388" y="2693828"/>
                </a:lnTo>
                <a:lnTo>
                  <a:pt x="2388055" y="2693828"/>
                </a:lnTo>
                <a:lnTo>
                  <a:pt x="2388055" y="2976922"/>
                </a:lnTo>
                <a:close/>
                <a:moveTo>
                  <a:pt x="2053388" y="3273742"/>
                </a:moveTo>
                <a:lnTo>
                  <a:pt x="2053388" y="2990638"/>
                </a:lnTo>
                <a:lnTo>
                  <a:pt x="2388055" y="2990638"/>
                </a:lnTo>
                <a:lnTo>
                  <a:pt x="2388055" y="3273742"/>
                </a:lnTo>
                <a:close/>
                <a:moveTo>
                  <a:pt x="2053388" y="3570541"/>
                </a:moveTo>
                <a:lnTo>
                  <a:pt x="2053388" y="3287447"/>
                </a:lnTo>
                <a:lnTo>
                  <a:pt x="2388055" y="3287447"/>
                </a:lnTo>
                <a:lnTo>
                  <a:pt x="2388055" y="3570541"/>
                </a:lnTo>
                <a:close/>
                <a:moveTo>
                  <a:pt x="2053388" y="3867361"/>
                </a:moveTo>
                <a:lnTo>
                  <a:pt x="2053388" y="3584257"/>
                </a:lnTo>
                <a:lnTo>
                  <a:pt x="2388055" y="3584257"/>
                </a:lnTo>
                <a:lnTo>
                  <a:pt x="2388055" y="3867361"/>
                </a:lnTo>
                <a:close/>
                <a:moveTo>
                  <a:pt x="2053388" y="4164171"/>
                </a:moveTo>
                <a:lnTo>
                  <a:pt x="2053388" y="3881077"/>
                </a:lnTo>
                <a:lnTo>
                  <a:pt x="2388055" y="3881077"/>
                </a:lnTo>
                <a:lnTo>
                  <a:pt x="2388055" y="4164171"/>
                </a:lnTo>
                <a:close/>
                <a:moveTo>
                  <a:pt x="2053388" y="4460991"/>
                </a:moveTo>
                <a:lnTo>
                  <a:pt x="2053388" y="4177897"/>
                </a:lnTo>
                <a:lnTo>
                  <a:pt x="2388055" y="4177897"/>
                </a:lnTo>
                <a:lnTo>
                  <a:pt x="2388055" y="4460991"/>
                </a:lnTo>
                <a:close/>
                <a:moveTo>
                  <a:pt x="2053388" y="4757811"/>
                </a:moveTo>
                <a:lnTo>
                  <a:pt x="2053388" y="4474707"/>
                </a:lnTo>
                <a:lnTo>
                  <a:pt x="2388055" y="4474707"/>
                </a:lnTo>
                <a:lnTo>
                  <a:pt x="2388055" y="4757811"/>
                </a:lnTo>
                <a:close/>
                <a:moveTo>
                  <a:pt x="2053388" y="5054610"/>
                </a:moveTo>
                <a:lnTo>
                  <a:pt x="2053388" y="4771516"/>
                </a:lnTo>
                <a:lnTo>
                  <a:pt x="2388055" y="4771516"/>
                </a:lnTo>
                <a:lnTo>
                  <a:pt x="2388055" y="5054610"/>
                </a:lnTo>
                <a:close/>
                <a:moveTo>
                  <a:pt x="2053388" y="5351441"/>
                </a:moveTo>
                <a:lnTo>
                  <a:pt x="2053388" y="5068337"/>
                </a:lnTo>
                <a:lnTo>
                  <a:pt x="2388055" y="5068337"/>
                </a:lnTo>
                <a:lnTo>
                  <a:pt x="2388055" y="5351441"/>
                </a:lnTo>
                <a:close/>
                <a:moveTo>
                  <a:pt x="2053388" y="5648250"/>
                </a:moveTo>
                <a:lnTo>
                  <a:pt x="2053388" y="5365157"/>
                </a:lnTo>
                <a:lnTo>
                  <a:pt x="2388055" y="5365157"/>
                </a:lnTo>
                <a:lnTo>
                  <a:pt x="2388055" y="5648250"/>
                </a:lnTo>
                <a:close/>
                <a:moveTo>
                  <a:pt x="2053388" y="5945060"/>
                </a:moveTo>
                <a:lnTo>
                  <a:pt x="2053388" y="5661966"/>
                </a:lnTo>
                <a:lnTo>
                  <a:pt x="2388055" y="5661966"/>
                </a:lnTo>
                <a:lnTo>
                  <a:pt x="2388055" y="5945060"/>
                </a:lnTo>
                <a:close/>
                <a:moveTo>
                  <a:pt x="2053388" y="6241880"/>
                </a:moveTo>
                <a:lnTo>
                  <a:pt x="2053388" y="5958776"/>
                </a:lnTo>
                <a:lnTo>
                  <a:pt x="2388055" y="5958776"/>
                </a:lnTo>
                <a:lnTo>
                  <a:pt x="2388055" y="6241880"/>
                </a:lnTo>
                <a:close/>
                <a:moveTo>
                  <a:pt x="2053388" y="6538690"/>
                </a:moveTo>
                <a:lnTo>
                  <a:pt x="2053388" y="6255596"/>
                </a:lnTo>
                <a:lnTo>
                  <a:pt x="2388055" y="6255596"/>
                </a:lnTo>
                <a:lnTo>
                  <a:pt x="2388055" y="6538690"/>
                </a:lnTo>
                <a:close/>
                <a:moveTo>
                  <a:pt x="2053388" y="6835499"/>
                </a:moveTo>
                <a:lnTo>
                  <a:pt x="2053388" y="6552406"/>
                </a:lnTo>
                <a:lnTo>
                  <a:pt x="2388055" y="6552406"/>
                </a:lnTo>
                <a:lnTo>
                  <a:pt x="2388055" y="6835499"/>
                </a:lnTo>
                <a:close/>
                <a:moveTo>
                  <a:pt x="1702509" y="305593"/>
                </a:moveTo>
                <a:lnTo>
                  <a:pt x="1702509" y="22489"/>
                </a:lnTo>
                <a:lnTo>
                  <a:pt x="2037175" y="22489"/>
                </a:lnTo>
                <a:lnTo>
                  <a:pt x="2037175" y="305593"/>
                </a:lnTo>
                <a:close/>
                <a:moveTo>
                  <a:pt x="1702509" y="602413"/>
                </a:moveTo>
                <a:lnTo>
                  <a:pt x="1702509" y="319309"/>
                </a:lnTo>
                <a:lnTo>
                  <a:pt x="2037175" y="319309"/>
                </a:lnTo>
                <a:lnTo>
                  <a:pt x="2037175" y="602413"/>
                </a:lnTo>
                <a:close/>
                <a:moveTo>
                  <a:pt x="1702509" y="899223"/>
                </a:moveTo>
                <a:lnTo>
                  <a:pt x="1702509" y="616129"/>
                </a:lnTo>
                <a:lnTo>
                  <a:pt x="2037175" y="616129"/>
                </a:lnTo>
                <a:lnTo>
                  <a:pt x="2037175" y="899223"/>
                </a:lnTo>
                <a:close/>
                <a:moveTo>
                  <a:pt x="1702509" y="1196033"/>
                </a:moveTo>
                <a:lnTo>
                  <a:pt x="1702509" y="912928"/>
                </a:lnTo>
                <a:lnTo>
                  <a:pt x="2037175" y="912928"/>
                </a:lnTo>
                <a:lnTo>
                  <a:pt x="2037175" y="1196033"/>
                </a:lnTo>
                <a:close/>
                <a:moveTo>
                  <a:pt x="1702509" y="1492853"/>
                </a:moveTo>
                <a:lnTo>
                  <a:pt x="1702509" y="1209749"/>
                </a:lnTo>
                <a:lnTo>
                  <a:pt x="2037175" y="1209749"/>
                </a:lnTo>
                <a:lnTo>
                  <a:pt x="2037175" y="1492853"/>
                </a:lnTo>
                <a:close/>
                <a:moveTo>
                  <a:pt x="1702509" y="1789662"/>
                </a:moveTo>
                <a:lnTo>
                  <a:pt x="1702509" y="1506569"/>
                </a:lnTo>
                <a:lnTo>
                  <a:pt x="2037175" y="1506569"/>
                </a:lnTo>
                <a:lnTo>
                  <a:pt x="2037175" y="1789662"/>
                </a:lnTo>
                <a:close/>
                <a:moveTo>
                  <a:pt x="1702509" y="2086472"/>
                </a:moveTo>
                <a:lnTo>
                  <a:pt x="1702509" y="1803368"/>
                </a:lnTo>
                <a:lnTo>
                  <a:pt x="2037175" y="1803368"/>
                </a:lnTo>
                <a:lnTo>
                  <a:pt x="2037175" y="2086472"/>
                </a:lnTo>
                <a:close/>
                <a:moveTo>
                  <a:pt x="1702509" y="2383292"/>
                </a:moveTo>
                <a:lnTo>
                  <a:pt x="1702509" y="2100188"/>
                </a:lnTo>
                <a:lnTo>
                  <a:pt x="2037175" y="2100188"/>
                </a:lnTo>
                <a:lnTo>
                  <a:pt x="2037175" y="2383292"/>
                </a:lnTo>
                <a:close/>
                <a:moveTo>
                  <a:pt x="1702509" y="2680112"/>
                </a:moveTo>
                <a:lnTo>
                  <a:pt x="1702509" y="2397008"/>
                </a:lnTo>
                <a:lnTo>
                  <a:pt x="2037175" y="2397008"/>
                </a:lnTo>
                <a:lnTo>
                  <a:pt x="2037175" y="2680112"/>
                </a:lnTo>
                <a:close/>
                <a:moveTo>
                  <a:pt x="1702509" y="2976922"/>
                </a:moveTo>
                <a:lnTo>
                  <a:pt x="1702509" y="2693828"/>
                </a:lnTo>
                <a:lnTo>
                  <a:pt x="2037175" y="2693828"/>
                </a:lnTo>
                <a:lnTo>
                  <a:pt x="2037175" y="2976922"/>
                </a:lnTo>
                <a:close/>
                <a:moveTo>
                  <a:pt x="1702509" y="3273742"/>
                </a:moveTo>
                <a:lnTo>
                  <a:pt x="1702509" y="2990638"/>
                </a:lnTo>
                <a:lnTo>
                  <a:pt x="2037175" y="2990638"/>
                </a:lnTo>
                <a:lnTo>
                  <a:pt x="2037175" y="3273742"/>
                </a:lnTo>
                <a:close/>
                <a:moveTo>
                  <a:pt x="1702509" y="3570541"/>
                </a:moveTo>
                <a:lnTo>
                  <a:pt x="1702509" y="3287447"/>
                </a:lnTo>
                <a:lnTo>
                  <a:pt x="2037175" y="3287447"/>
                </a:lnTo>
                <a:lnTo>
                  <a:pt x="2037175" y="3570541"/>
                </a:lnTo>
                <a:close/>
                <a:moveTo>
                  <a:pt x="1702509" y="3867361"/>
                </a:moveTo>
                <a:lnTo>
                  <a:pt x="1702509" y="3584257"/>
                </a:lnTo>
                <a:lnTo>
                  <a:pt x="2037175" y="3584257"/>
                </a:lnTo>
                <a:lnTo>
                  <a:pt x="2037175" y="3867361"/>
                </a:lnTo>
                <a:close/>
                <a:moveTo>
                  <a:pt x="1702509" y="4164171"/>
                </a:moveTo>
                <a:lnTo>
                  <a:pt x="1702509" y="3881077"/>
                </a:lnTo>
                <a:lnTo>
                  <a:pt x="2037175" y="3881077"/>
                </a:lnTo>
                <a:lnTo>
                  <a:pt x="2037175" y="4164171"/>
                </a:lnTo>
                <a:close/>
                <a:moveTo>
                  <a:pt x="1702509" y="4460991"/>
                </a:moveTo>
                <a:lnTo>
                  <a:pt x="1702509" y="4177897"/>
                </a:lnTo>
                <a:lnTo>
                  <a:pt x="2037175" y="4177897"/>
                </a:lnTo>
                <a:lnTo>
                  <a:pt x="2037175" y="4460991"/>
                </a:lnTo>
                <a:close/>
                <a:moveTo>
                  <a:pt x="1702509" y="4757811"/>
                </a:moveTo>
                <a:lnTo>
                  <a:pt x="1702509" y="4474707"/>
                </a:lnTo>
                <a:lnTo>
                  <a:pt x="2037175" y="4474707"/>
                </a:lnTo>
                <a:lnTo>
                  <a:pt x="2037175" y="4757811"/>
                </a:lnTo>
                <a:close/>
                <a:moveTo>
                  <a:pt x="1702509" y="5054610"/>
                </a:moveTo>
                <a:lnTo>
                  <a:pt x="1702509" y="4771516"/>
                </a:lnTo>
                <a:lnTo>
                  <a:pt x="2037175" y="4771516"/>
                </a:lnTo>
                <a:lnTo>
                  <a:pt x="2037175" y="5054610"/>
                </a:lnTo>
                <a:close/>
                <a:moveTo>
                  <a:pt x="1702509" y="5351441"/>
                </a:moveTo>
                <a:lnTo>
                  <a:pt x="1702509" y="5068337"/>
                </a:lnTo>
                <a:lnTo>
                  <a:pt x="2037175" y="5068337"/>
                </a:lnTo>
                <a:lnTo>
                  <a:pt x="2037175" y="5351441"/>
                </a:lnTo>
                <a:close/>
                <a:moveTo>
                  <a:pt x="1702509" y="5648250"/>
                </a:moveTo>
                <a:lnTo>
                  <a:pt x="1702509" y="5365157"/>
                </a:lnTo>
                <a:lnTo>
                  <a:pt x="2037175" y="5365157"/>
                </a:lnTo>
                <a:lnTo>
                  <a:pt x="2037175" y="5648250"/>
                </a:lnTo>
                <a:close/>
                <a:moveTo>
                  <a:pt x="1702509" y="5945060"/>
                </a:moveTo>
                <a:lnTo>
                  <a:pt x="1702509" y="5661966"/>
                </a:lnTo>
                <a:lnTo>
                  <a:pt x="2037175" y="5661966"/>
                </a:lnTo>
                <a:lnTo>
                  <a:pt x="2037175" y="5945060"/>
                </a:lnTo>
                <a:close/>
                <a:moveTo>
                  <a:pt x="1702509" y="6241880"/>
                </a:moveTo>
                <a:lnTo>
                  <a:pt x="1702509" y="5958776"/>
                </a:lnTo>
                <a:lnTo>
                  <a:pt x="2037175" y="5958776"/>
                </a:lnTo>
                <a:lnTo>
                  <a:pt x="2037175" y="6241880"/>
                </a:lnTo>
                <a:close/>
                <a:moveTo>
                  <a:pt x="1702509" y="6538690"/>
                </a:moveTo>
                <a:lnTo>
                  <a:pt x="1702509" y="6255596"/>
                </a:lnTo>
                <a:lnTo>
                  <a:pt x="2037175" y="6255596"/>
                </a:lnTo>
                <a:lnTo>
                  <a:pt x="2037175" y="6538690"/>
                </a:lnTo>
                <a:close/>
                <a:moveTo>
                  <a:pt x="1702509" y="6835499"/>
                </a:moveTo>
                <a:lnTo>
                  <a:pt x="1702509" y="6552406"/>
                </a:lnTo>
                <a:lnTo>
                  <a:pt x="2037175" y="6552406"/>
                </a:lnTo>
                <a:lnTo>
                  <a:pt x="2037175" y="6835499"/>
                </a:lnTo>
                <a:close/>
                <a:moveTo>
                  <a:pt x="1351629" y="305593"/>
                </a:moveTo>
                <a:lnTo>
                  <a:pt x="1351629" y="22489"/>
                </a:lnTo>
                <a:lnTo>
                  <a:pt x="1686295" y="22489"/>
                </a:lnTo>
                <a:lnTo>
                  <a:pt x="1686295" y="305593"/>
                </a:lnTo>
                <a:close/>
                <a:moveTo>
                  <a:pt x="1351629" y="602413"/>
                </a:moveTo>
                <a:lnTo>
                  <a:pt x="1351629" y="319309"/>
                </a:lnTo>
                <a:lnTo>
                  <a:pt x="1686295" y="319309"/>
                </a:lnTo>
                <a:lnTo>
                  <a:pt x="1686295" y="602413"/>
                </a:lnTo>
                <a:close/>
                <a:moveTo>
                  <a:pt x="1351629" y="899223"/>
                </a:moveTo>
                <a:lnTo>
                  <a:pt x="1351629" y="616129"/>
                </a:lnTo>
                <a:lnTo>
                  <a:pt x="1686295" y="616129"/>
                </a:lnTo>
                <a:lnTo>
                  <a:pt x="1686295" y="899223"/>
                </a:lnTo>
                <a:close/>
                <a:moveTo>
                  <a:pt x="1351629" y="1196033"/>
                </a:moveTo>
                <a:lnTo>
                  <a:pt x="1351629" y="912928"/>
                </a:lnTo>
                <a:lnTo>
                  <a:pt x="1686295" y="912928"/>
                </a:lnTo>
                <a:lnTo>
                  <a:pt x="1686295" y="1196033"/>
                </a:lnTo>
                <a:close/>
                <a:moveTo>
                  <a:pt x="1351629" y="1492853"/>
                </a:moveTo>
                <a:lnTo>
                  <a:pt x="1351629" y="1209749"/>
                </a:lnTo>
                <a:lnTo>
                  <a:pt x="1686295" y="1209749"/>
                </a:lnTo>
                <a:lnTo>
                  <a:pt x="1686295" y="1492853"/>
                </a:lnTo>
                <a:close/>
                <a:moveTo>
                  <a:pt x="1351629" y="1789662"/>
                </a:moveTo>
                <a:lnTo>
                  <a:pt x="1351629" y="1506569"/>
                </a:lnTo>
                <a:lnTo>
                  <a:pt x="1686295" y="1506569"/>
                </a:lnTo>
                <a:lnTo>
                  <a:pt x="1686295" y="1789662"/>
                </a:lnTo>
                <a:close/>
                <a:moveTo>
                  <a:pt x="1351629" y="2086472"/>
                </a:moveTo>
                <a:lnTo>
                  <a:pt x="1351629" y="1803368"/>
                </a:lnTo>
                <a:lnTo>
                  <a:pt x="1686295" y="1803368"/>
                </a:lnTo>
                <a:lnTo>
                  <a:pt x="1686295" y="2086472"/>
                </a:lnTo>
                <a:close/>
                <a:moveTo>
                  <a:pt x="1351629" y="2383292"/>
                </a:moveTo>
                <a:lnTo>
                  <a:pt x="1351629" y="2100188"/>
                </a:lnTo>
                <a:lnTo>
                  <a:pt x="1686295" y="2100188"/>
                </a:lnTo>
                <a:lnTo>
                  <a:pt x="1686295" y="2383292"/>
                </a:lnTo>
                <a:close/>
                <a:moveTo>
                  <a:pt x="1351629" y="2680112"/>
                </a:moveTo>
                <a:lnTo>
                  <a:pt x="1351629" y="2397008"/>
                </a:lnTo>
                <a:lnTo>
                  <a:pt x="1686295" y="2397008"/>
                </a:lnTo>
                <a:lnTo>
                  <a:pt x="1686295" y="2680112"/>
                </a:lnTo>
                <a:close/>
                <a:moveTo>
                  <a:pt x="1351629" y="2976922"/>
                </a:moveTo>
                <a:lnTo>
                  <a:pt x="1351629" y="2693828"/>
                </a:lnTo>
                <a:lnTo>
                  <a:pt x="1686295" y="2693828"/>
                </a:lnTo>
                <a:lnTo>
                  <a:pt x="1686295" y="2976922"/>
                </a:lnTo>
                <a:close/>
                <a:moveTo>
                  <a:pt x="1351629" y="3273742"/>
                </a:moveTo>
                <a:lnTo>
                  <a:pt x="1351629" y="2990638"/>
                </a:lnTo>
                <a:lnTo>
                  <a:pt x="1686295" y="2990638"/>
                </a:lnTo>
                <a:lnTo>
                  <a:pt x="1686295" y="3273742"/>
                </a:lnTo>
                <a:close/>
                <a:moveTo>
                  <a:pt x="1351629" y="3570541"/>
                </a:moveTo>
                <a:lnTo>
                  <a:pt x="1351629" y="3287447"/>
                </a:lnTo>
                <a:lnTo>
                  <a:pt x="1686295" y="3287447"/>
                </a:lnTo>
                <a:lnTo>
                  <a:pt x="1686295" y="3570541"/>
                </a:lnTo>
                <a:close/>
                <a:moveTo>
                  <a:pt x="1351629" y="3867361"/>
                </a:moveTo>
                <a:lnTo>
                  <a:pt x="1351629" y="3584257"/>
                </a:lnTo>
                <a:lnTo>
                  <a:pt x="1686295" y="3584257"/>
                </a:lnTo>
                <a:lnTo>
                  <a:pt x="1686295" y="3867361"/>
                </a:lnTo>
                <a:close/>
                <a:moveTo>
                  <a:pt x="1351629" y="4164171"/>
                </a:moveTo>
                <a:lnTo>
                  <a:pt x="1351629" y="3881077"/>
                </a:lnTo>
                <a:lnTo>
                  <a:pt x="1686295" y="3881077"/>
                </a:lnTo>
                <a:lnTo>
                  <a:pt x="1686295" y="4164171"/>
                </a:lnTo>
                <a:close/>
                <a:moveTo>
                  <a:pt x="1351629" y="4460991"/>
                </a:moveTo>
                <a:lnTo>
                  <a:pt x="1351629" y="4177897"/>
                </a:lnTo>
                <a:lnTo>
                  <a:pt x="1686295" y="4177897"/>
                </a:lnTo>
                <a:lnTo>
                  <a:pt x="1686295" y="4460991"/>
                </a:lnTo>
                <a:close/>
                <a:moveTo>
                  <a:pt x="1351629" y="4757811"/>
                </a:moveTo>
                <a:lnTo>
                  <a:pt x="1351629" y="4474707"/>
                </a:lnTo>
                <a:lnTo>
                  <a:pt x="1686295" y="4474707"/>
                </a:lnTo>
                <a:lnTo>
                  <a:pt x="1686295" y="4757811"/>
                </a:lnTo>
                <a:close/>
                <a:moveTo>
                  <a:pt x="1351629" y="5054610"/>
                </a:moveTo>
                <a:lnTo>
                  <a:pt x="1351629" y="4771516"/>
                </a:lnTo>
                <a:lnTo>
                  <a:pt x="1686295" y="4771516"/>
                </a:lnTo>
                <a:lnTo>
                  <a:pt x="1686295" y="5054610"/>
                </a:lnTo>
                <a:close/>
                <a:moveTo>
                  <a:pt x="1351629" y="5351441"/>
                </a:moveTo>
                <a:lnTo>
                  <a:pt x="1351629" y="5068337"/>
                </a:lnTo>
                <a:lnTo>
                  <a:pt x="1686295" y="5068337"/>
                </a:lnTo>
                <a:lnTo>
                  <a:pt x="1686295" y="5351441"/>
                </a:lnTo>
                <a:close/>
                <a:moveTo>
                  <a:pt x="1351629" y="5648250"/>
                </a:moveTo>
                <a:lnTo>
                  <a:pt x="1351629" y="5365157"/>
                </a:lnTo>
                <a:lnTo>
                  <a:pt x="1686295" y="5365157"/>
                </a:lnTo>
                <a:lnTo>
                  <a:pt x="1686295" y="5648250"/>
                </a:lnTo>
                <a:close/>
                <a:moveTo>
                  <a:pt x="1351629" y="5945060"/>
                </a:moveTo>
                <a:lnTo>
                  <a:pt x="1351629" y="5661966"/>
                </a:lnTo>
                <a:lnTo>
                  <a:pt x="1686295" y="5661966"/>
                </a:lnTo>
                <a:lnTo>
                  <a:pt x="1686295" y="5945060"/>
                </a:lnTo>
                <a:close/>
                <a:moveTo>
                  <a:pt x="1351629" y="6241880"/>
                </a:moveTo>
                <a:lnTo>
                  <a:pt x="1351629" y="5958776"/>
                </a:lnTo>
                <a:lnTo>
                  <a:pt x="1686295" y="5958776"/>
                </a:lnTo>
                <a:lnTo>
                  <a:pt x="1686295" y="6241880"/>
                </a:lnTo>
                <a:close/>
                <a:moveTo>
                  <a:pt x="1351629" y="6538690"/>
                </a:moveTo>
                <a:lnTo>
                  <a:pt x="1351629" y="6255596"/>
                </a:lnTo>
                <a:lnTo>
                  <a:pt x="1686295" y="6255596"/>
                </a:lnTo>
                <a:lnTo>
                  <a:pt x="1686295" y="6538690"/>
                </a:lnTo>
                <a:close/>
                <a:moveTo>
                  <a:pt x="1351629" y="6835499"/>
                </a:moveTo>
                <a:lnTo>
                  <a:pt x="1351629" y="6552406"/>
                </a:lnTo>
                <a:lnTo>
                  <a:pt x="1686295" y="6552406"/>
                </a:lnTo>
                <a:lnTo>
                  <a:pt x="1686295" y="6835499"/>
                </a:lnTo>
                <a:close/>
                <a:moveTo>
                  <a:pt x="1000749" y="305593"/>
                </a:moveTo>
                <a:lnTo>
                  <a:pt x="1000749" y="22489"/>
                </a:lnTo>
                <a:lnTo>
                  <a:pt x="1335415" y="22489"/>
                </a:lnTo>
                <a:lnTo>
                  <a:pt x="1335415" y="305593"/>
                </a:lnTo>
                <a:close/>
                <a:moveTo>
                  <a:pt x="1000749" y="602413"/>
                </a:moveTo>
                <a:lnTo>
                  <a:pt x="1000749" y="319309"/>
                </a:lnTo>
                <a:lnTo>
                  <a:pt x="1335415" y="319309"/>
                </a:lnTo>
                <a:lnTo>
                  <a:pt x="1335415" y="602413"/>
                </a:lnTo>
                <a:close/>
                <a:moveTo>
                  <a:pt x="1000749" y="899223"/>
                </a:moveTo>
                <a:lnTo>
                  <a:pt x="1000749" y="616129"/>
                </a:lnTo>
                <a:lnTo>
                  <a:pt x="1335415" y="616129"/>
                </a:lnTo>
                <a:lnTo>
                  <a:pt x="1335415" y="899223"/>
                </a:lnTo>
                <a:close/>
                <a:moveTo>
                  <a:pt x="1000749" y="1196033"/>
                </a:moveTo>
                <a:lnTo>
                  <a:pt x="1000749" y="912928"/>
                </a:lnTo>
                <a:lnTo>
                  <a:pt x="1335415" y="912928"/>
                </a:lnTo>
                <a:lnTo>
                  <a:pt x="1335415" y="1196033"/>
                </a:lnTo>
                <a:close/>
                <a:moveTo>
                  <a:pt x="1000749" y="1492853"/>
                </a:moveTo>
                <a:lnTo>
                  <a:pt x="1000749" y="1209749"/>
                </a:lnTo>
                <a:lnTo>
                  <a:pt x="1335415" y="1209749"/>
                </a:lnTo>
                <a:lnTo>
                  <a:pt x="1335415" y="1492853"/>
                </a:lnTo>
                <a:close/>
                <a:moveTo>
                  <a:pt x="1000749" y="1789662"/>
                </a:moveTo>
                <a:lnTo>
                  <a:pt x="1000749" y="1506569"/>
                </a:lnTo>
                <a:lnTo>
                  <a:pt x="1335415" y="1506569"/>
                </a:lnTo>
                <a:lnTo>
                  <a:pt x="1335415" y="1789662"/>
                </a:lnTo>
                <a:close/>
                <a:moveTo>
                  <a:pt x="1000749" y="2086472"/>
                </a:moveTo>
                <a:lnTo>
                  <a:pt x="1000749" y="1803368"/>
                </a:lnTo>
                <a:lnTo>
                  <a:pt x="1335415" y="1803368"/>
                </a:lnTo>
                <a:lnTo>
                  <a:pt x="1335415" y="2086472"/>
                </a:lnTo>
                <a:close/>
                <a:moveTo>
                  <a:pt x="1000749" y="2383292"/>
                </a:moveTo>
                <a:lnTo>
                  <a:pt x="1000749" y="2100188"/>
                </a:lnTo>
                <a:lnTo>
                  <a:pt x="1335415" y="2100188"/>
                </a:lnTo>
                <a:lnTo>
                  <a:pt x="1335415" y="2383292"/>
                </a:lnTo>
                <a:close/>
                <a:moveTo>
                  <a:pt x="1000749" y="2680112"/>
                </a:moveTo>
                <a:lnTo>
                  <a:pt x="1000749" y="2397008"/>
                </a:lnTo>
                <a:lnTo>
                  <a:pt x="1335415" y="2397008"/>
                </a:lnTo>
                <a:lnTo>
                  <a:pt x="1335415" y="2680112"/>
                </a:lnTo>
                <a:close/>
                <a:moveTo>
                  <a:pt x="1000749" y="2976922"/>
                </a:moveTo>
                <a:lnTo>
                  <a:pt x="1000749" y="2693828"/>
                </a:lnTo>
                <a:lnTo>
                  <a:pt x="1335415" y="2693828"/>
                </a:lnTo>
                <a:lnTo>
                  <a:pt x="1335415" y="2976922"/>
                </a:lnTo>
                <a:close/>
                <a:moveTo>
                  <a:pt x="1000749" y="3273742"/>
                </a:moveTo>
                <a:lnTo>
                  <a:pt x="1000749" y="2990638"/>
                </a:lnTo>
                <a:lnTo>
                  <a:pt x="1335415" y="2990638"/>
                </a:lnTo>
                <a:lnTo>
                  <a:pt x="1335415" y="3273742"/>
                </a:lnTo>
                <a:close/>
                <a:moveTo>
                  <a:pt x="1000749" y="3570541"/>
                </a:moveTo>
                <a:lnTo>
                  <a:pt x="1000749" y="3287447"/>
                </a:lnTo>
                <a:lnTo>
                  <a:pt x="1335415" y="3287447"/>
                </a:lnTo>
                <a:lnTo>
                  <a:pt x="1335415" y="3570541"/>
                </a:lnTo>
                <a:close/>
                <a:moveTo>
                  <a:pt x="1000749" y="3867361"/>
                </a:moveTo>
                <a:lnTo>
                  <a:pt x="1000749" y="3584257"/>
                </a:lnTo>
                <a:lnTo>
                  <a:pt x="1335415" y="3584257"/>
                </a:lnTo>
                <a:lnTo>
                  <a:pt x="1335415" y="3867361"/>
                </a:lnTo>
                <a:close/>
                <a:moveTo>
                  <a:pt x="1000749" y="4164171"/>
                </a:moveTo>
                <a:lnTo>
                  <a:pt x="1000749" y="3881077"/>
                </a:lnTo>
                <a:lnTo>
                  <a:pt x="1335415" y="3881077"/>
                </a:lnTo>
                <a:lnTo>
                  <a:pt x="1335415" y="4164171"/>
                </a:lnTo>
                <a:close/>
                <a:moveTo>
                  <a:pt x="1000749" y="4460991"/>
                </a:moveTo>
                <a:lnTo>
                  <a:pt x="1000749" y="4177897"/>
                </a:lnTo>
                <a:lnTo>
                  <a:pt x="1335415" y="4177897"/>
                </a:lnTo>
                <a:lnTo>
                  <a:pt x="1335415" y="4460991"/>
                </a:lnTo>
                <a:close/>
                <a:moveTo>
                  <a:pt x="1000749" y="4757811"/>
                </a:moveTo>
                <a:lnTo>
                  <a:pt x="1000749" y="4474707"/>
                </a:lnTo>
                <a:lnTo>
                  <a:pt x="1335415" y="4474707"/>
                </a:lnTo>
                <a:lnTo>
                  <a:pt x="1335415" y="4757811"/>
                </a:lnTo>
                <a:close/>
                <a:moveTo>
                  <a:pt x="1000749" y="5054610"/>
                </a:moveTo>
                <a:lnTo>
                  <a:pt x="1000749" y="4771516"/>
                </a:lnTo>
                <a:lnTo>
                  <a:pt x="1335415" y="4771516"/>
                </a:lnTo>
                <a:lnTo>
                  <a:pt x="1335415" y="5054610"/>
                </a:lnTo>
                <a:close/>
                <a:moveTo>
                  <a:pt x="1000749" y="5351441"/>
                </a:moveTo>
                <a:lnTo>
                  <a:pt x="1000749" y="5068337"/>
                </a:lnTo>
                <a:lnTo>
                  <a:pt x="1335415" y="5068337"/>
                </a:lnTo>
                <a:lnTo>
                  <a:pt x="1335415" y="5351441"/>
                </a:lnTo>
                <a:close/>
                <a:moveTo>
                  <a:pt x="1000749" y="5648250"/>
                </a:moveTo>
                <a:lnTo>
                  <a:pt x="1000749" y="5365157"/>
                </a:lnTo>
                <a:lnTo>
                  <a:pt x="1335415" y="5365157"/>
                </a:lnTo>
                <a:lnTo>
                  <a:pt x="1335415" y="5648250"/>
                </a:lnTo>
                <a:close/>
                <a:moveTo>
                  <a:pt x="1000749" y="5945060"/>
                </a:moveTo>
                <a:lnTo>
                  <a:pt x="1000749" y="5661966"/>
                </a:lnTo>
                <a:lnTo>
                  <a:pt x="1335415" y="5661966"/>
                </a:lnTo>
                <a:lnTo>
                  <a:pt x="1335415" y="5945060"/>
                </a:lnTo>
                <a:close/>
                <a:moveTo>
                  <a:pt x="1000749" y="6241880"/>
                </a:moveTo>
                <a:lnTo>
                  <a:pt x="1000749" y="5958776"/>
                </a:lnTo>
                <a:lnTo>
                  <a:pt x="1335415" y="5958776"/>
                </a:lnTo>
                <a:lnTo>
                  <a:pt x="1335415" y="6241880"/>
                </a:lnTo>
                <a:close/>
                <a:moveTo>
                  <a:pt x="1000749" y="6538690"/>
                </a:moveTo>
                <a:lnTo>
                  <a:pt x="1000749" y="6255596"/>
                </a:lnTo>
                <a:lnTo>
                  <a:pt x="1335415" y="6255596"/>
                </a:lnTo>
                <a:lnTo>
                  <a:pt x="1335415" y="6538690"/>
                </a:lnTo>
                <a:close/>
                <a:moveTo>
                  <a:pt x="1000749" y="6835499"/>
                </a:moveTo>
                <a:lnTo>
                  <a:pt x="1000749" y="6552406"/>
                </a:lnTo>
                <a:lnTo>
                  <a:pt x="1335415" y="6552406"/>
                </a:lnTo>
                <a:lnTo>
                  <a:pt x="1335415" y="6835499"/>
                </a:lnTo>
                <a:close/>
                <a:moveTo>
                  <a:pt x="649880" y="305593"/>
                </a:moveTo>
                <a:lnTo>
                  <a:pt x="649880" y="22489"/>
                </a:lnTo>
                <a:lnTo>
                  <a:pt x="984535" y="22489"/>
                </a:lnTo>
                <a:lnTo>
                  <a:pt x="984535" y="305593"/>
                </a:lnTo>
                <a:close/>
                <a:moveTo>
                  <a:pt x="649880" y="602413"/>
                </a:moveTo>
                <a:lnTo>
                  <a:pt x="649880" y="319309"/>
                </a:lnTo>
                <a:lnTo>
                  <a:pt x="984535" y="319309"/>
                </a:lnTo>
                <a:lnTo>
                  <a:pt x="984535" y="602413"/>
                </a:lnTo>
                <a:close/>
                <a:moveTo>
                  <a:pt x="649880" y="899223"/>
                </a:moveTo>
                <a:lnTo>
                  <a:pt x="649880" y="616129"/>
                </a:lnTo>
                <a:lnTo>
                  <a:pt x="984535" y="616129"/>
                </a:lnTo>
                <a:lnTo>
                  <a:pt x="984535" y="899223"/>
                </a:lnTo>
                <a:close/>
                <a:moveTo>
                  <a:pt x="649880" y="1196033"/>
                </a:moveTo>
                <a:lnTo>
                  <a:pt x="649880" y="912928"/>
                </a:lnTo>
                <a:lnTo>
                  <a:pt x="984535" y="912928"/>
                </a:lnTo>
                <a:lnTo>
                  <a:pt x="984535" y="1196033"/>
                </a:lnTo>
                <a:close/>
                <a:moveTo>
                  <a:pt x="649880" y="1492853"/>
                </a:moveTo>
                <a:lnTo>
                  <a:pt x="649880" y="1209749"/>
                </a:lnTo>
                <a:lnTo>
                  <a:pt x="984535" y="1209749"/>
                </a:lnTo>
                <a:lnTo>
                  <a:pt x="984535" y="1492853"/>
                </a:lnTo>
                <a:close/>
                <a:moveTo>
                  <a:pt x="649880" y="1789662"/>
                </a:moveTo>
                <a:lnTo>
                  <a:pt x="649880" y="1506569"/>
                </a:lnTo>
                <a:lnTo>
                  <a:pt x="984535" y="1506569"/>
                </a:lnTo>
                <a:lnTo>
                  <a:pt x="984535" y="1789662"/>
                </a:lnTo>
                <a:close/>
                <a:moveTo>
                  <a:pt x="649880" y="2086472"/>
                </a:moveTo>
                <a:lnTo>
                  <a:pt x="649880" y="1803368"/>
                </a:lnTo>
                <a:lnTo>
                  <a:pt x="984535" y="1803368"/>
                </a:lnTo>
                <a:lnTo>
                  <a:pt x="984535" y="2086472"/>
                </a:lnTo>
                <a:close/>
                <a:moveTo>
                  <a:pt x="649880" y="2383292"/>
                </a:moveTo>
                <a:lnTo>
                  <a:pt x="649880" y="2100188"/>
                </a:lnTo>
                <a:lnTo>
                  <a:pt x="984535" y="2100188"/>
                </a:lnTo>
                <a:lnTo>
                  <a:pt x="984535" y="2383292"/>
                </a:lnTo>
                <a:close/>
                <a:moveTo>
                  <a:pt x="649880" y="2680112"/>
                </a:moveTo>
                <a:lnTo>
                  <a:pt x="649880" y="2397008"/>
                </a:lnTo>
                <a:lnTo>
                  <a:pt x="984535" y="2397008"/>
                </a:lnTo>
                <a:lnTo>
                  <a:pt x="984535" y="2680112"/>
                </a:lnTo>
                <a:close/>
                <a:moveTo>
                  <a:pt x="649880" y="2976922"/>
                </a:moveTo>
                <a:lnTo>
                  <a:pt x="649880" y="2693828"/>
                </a:lnTo>
                <a:lnTo>
                  <a:pt x="984535" y="2693828"/>
                </a:lnTo>
                <a:lnTo>
                  <a:pt x="984535" y="2976922"/>
                </a:lnTo>
                <a:close/>
                <a:moveTo>
                  <a:pt x="649880" y="3273742"/>
                </a:moveTo>
                <a:lnTo>
                  <a:pt x="649880" y="2990638"/>
                </a:lnTo>
                <a:lnTo>
                  <a:pt x="984535" y="2990638"/>
                </a:lnTo>
                <a:lnTo>
                  <a:pt x="984535" y="3273742"/>
                </a:lnTo>
                <a:close/>
                <a:moveTo>
                  <a:pt x="649880" y="3570541"/>
                </a:moveTo>
                <a:lnTo>
                  <a:pt x="649880" y="3287447"/>
                </a:lnTo>
                <a:lnTo>
                  <a:pt x="984535" y="3287447"/>
                </a:lnTo>
                <a:lnTo>
                  <a:pt x="984535" y="3570541"/>
                </a:lnTo>
                <a:close/>
                <a:moveTo>
                  <a:pt x="649880" y="3867361"/>
                </a:moveTo>
                <a:lnTo>
                  <a:pt x="649880" y="3584257"/>
                </a:lnTo>
                <a:lnTo>
                  <a:pt x="984535" y="3584257"/>
                </a:lnTo>
                <a:lnTo>
                  <a:pt x="984535" y="3867361"/>
                </a:lnTo>
                <a:close/>
                <a:moveTo>
                  <a:pt x="649880" y="4164171"/>
                </a:moveTo>
                <a:lnTo>
                  <a:pt x="649880" y="3881077"/>
                </a:lnTo>
                <a:lnTo>
                  <a:pt x="984535" y="3881077"/>
                </a:lnTo>
                <a:lnTo>
                  <a:pt x="984535" y="4164171"/>
                </a:lnTo>
                <a:close/>
                <a:moveTo>
                  <a:pt x="649880" y="4460991"/>
                </a:moveTo>
                <a:lnTo>
                  <a:pt x="649880" y="4177897"/>
                </a:lnTo>
                <a:lnTo>
                  <a:pt x="984535" y="4177897"/>
                </a:lnTo>
                <a:lnTo>
                  <a:pt x="984535" y="4460991"/>
                </a:lnTo>
                <a:close/>
                <a:moveTo>
                  <a:pt x="649880" y="4757811"/>
                </a:moveTo>
                <a:lnTo>
                  <a:pt x="649880" y="4474707"/>
                </a:lnTo>
                <a:lnTo>
                  <a:pt x="984535" y="4474707"/>
                </a:lnTo>
                <a:lnTo>
                  <a:pt x="984535" y="4757811"/>
                </a:lnTo>
                <a:close/>
                <a:moveTo>
                  <a:pt x="649880" y="5054610"/>
                </a:moveTo>
                <a:lnTo>
                  <a:pt x="649880" y="4771516"/>
                </a:lnTo>
                <a:lnTo>
                  <a:pt x="984535" y="4771516"/>
                </a:lnTo>
                <a:lnTo>
                  <a:pt x="984535" y="5054610"/>
                </a:lnTo>
                <a:close/>
                <a:moveTo>
                  <a:pt x="649880" y="5351441"/>
                </a:moveTo>
                <a:lnTo>
                  <a:pt x="649880" y="5068337"/>
                </a:lnTo>
                <a:lnTo>
                  <a:pt x="984535" y="5068337"/>
                </a:lnTo>
                <a:lnTo>
                  <a:pt x="984535" y="5351441"/>
                </a:lnTo>
                <a:close/>
                <a:moveTo>
                  <a:pt x="649880" y="5648250"/>
                </a:moveTo>
                <a:lnTo>
                  <a:pt x="649880" y="5365157"/>
                </a:lnTo>
                <a:lnTo>
                  <a:pt x="984535" y="5365157"/>
                </a:lnTo>
                <a:lnTo>
                  <a:pt x="984535" y="5648250"/>
                </a:lnTo>
                <a:close/>
                <a:moveTo>
                  <a:pt x="649880" y="5945060"/>
                </a:moveTo>
                <a:lnTo>
                  <a:pt x="649880" y="5661966"/>
                </a:lnTo>
                <a:lnTo>
                  <a:pt x="984535" y="5661966"/>
                </a:lnTo>
                <a:lnTo>
                  <a:pt x="984535" y="5945060"/>
                </a:lnTo>
                <a:close/>
                <a:moveTo>
                  <a:pt x="649880" y="6241880"/>
                </a:moveTo>
                <a:lnTo>
                  <a:pt x="649880" y="5958776"/>
                </a:lnTo>
                <a:lnTo>
                  <a:pt x="984535" y="5958776"/>
                </a:lnTo>
                <a:lnTo>
                  <a:pt x="984535" y="6241880"/>
                </a:lnTo>
                <a:close/>
                <a:moveTo>
                  <a:pt x="649880" y="6538690"/>
                </a:moveTo>
                <a:lnTo>
                  <a:pt x="649880" y="6255596"/>
                </a:lnTo>
                <a:lnTo>
                  <a:pt x="984535" y="6255596"/>
                </a:lnTo>
                <a:lnTo>
                  <a:pt x="984535" y="6538690"/>
                </a:lnTo>
                <a:close/>
                <a:moveTo>
                  <a:pt x="649880" y="6835499"/>
                </a:moveTo>
                <a:lnTo>
                  <a:pt x="649880" y="6552406"/>
                </a:lnTo>
                <a:lnTo>
                  <a:pt x="984535" y="6552406"/>
                </a:lnTo>
                <a:lnTo>
                  <a:pt x="984535" y="6835499"/>
                </a:lnTo>
                <a:close/>
                <a:moveTo>
                  <a:pt x="298989" y="305593"/>
                </a:moveTo>
                <a:lnTo>
                  <a:pt x="298989" y="22489"/>
                </a:lnTo>
                <a:lnTo>
                  <a:pt x="633655" y="22489"/>
                </a:lnTo>
                <a:lnTo>
                  <a:pt x="633655" y="305593"/>
                </a:lnTo>
                <a:close/>
                <a:moveTo>
                  <a:pt x="298989" y="602413"/>
                </a:moveTo>
                <a:lnTo>
                  <a:pt x="298989" y="319309"/>
                </a:lnTo>
                <a:lnTo>
                  <a:pt x="633655" y="319309"/>
                </a:lnTo>
                <a:lnTo>
                  <a:pt x="633655" y="602413"/>
                </a:lnTo>
                <a:close/>
                <a:moveTo>
                  <a:pt x="298989" y="899223"/>
                </a:moveTo>
                <a:lnTo>
                  <a:pt x="298989" y="616129"/>
                </a:lnTo>
                <a:lnTo>
                  <a:pt x="633655" y="616129"/>
                </a:lnTo>
                <a:lnTo>
                  <a:pt x="633655" y="899223"/>
                </a:lnTo>
                <a:close/>
                <a:moveTo>
                  <a:pt x="298989" y="1196033"/>
                </a:moveTo>
                <a:lnTo>
                  <a:pt x="298989" y="912928"/>
                </a:lnTo>
                <a:lnTo>
                  <a:pt x="633655" y="912928"/>
                </a:lnTo>
                <a:lnTo>
                  <a:pt x="633655" y="1196033"/>
                </a:lnTo>
                <a:close/>
                <a:moveTo>
                  <a:pt x="298989" y="1492853"/>
                </a:moveTo>
                <a:lnTo>
                  <a:pt x="298989" y="1209749"/>
                </a:lnTo>
                <a:lnTo>
                  <a:pt x="633655" y="1209749"/>
                </a:lnTo>
                <a:lnTo>
                  <a:pt x="633655" y="1492853"/>
                </a:lnTo>
                <a:close/>
                <a:moveTo>
                  <a:pt x="298989" y="1789662"/>
                </a:moveTo>
                <a:lnTo>
                  <a:pt x="298989" y="1506569"/>
                </a:lnTo>
                <a:lnTo>
                  <a:pt x="633655" y="1506569"/>
                </a:lnTo>
                <a:lnTo>
                  <a:pt x="633655" y="1789662"/>
                </a:lnTo>
                <a:close/>
                <a:moveTo>
                  <a:pt x="298989" y="2086472"/>
                </a:moveTo>
                <a:lnTo>
                  <a:pt x="298989" y="1803368"/>
                </a:lnTo>
                <a:lnTo>
                  <a:pt x="633655" y="1803368"/>
                </a:lnTo>
                <a:lnTo>
                  <a:pt x="633655" y="2086472"/>
                </a:lnTo>
                <a:close/>
                <a:moveTo>
                  <a:pt x="298989" y="2383292"/>
                </a:moveTo>
                <a:lnTo>
                  <a:pt x="298989" y="2100188"/>
                </a:lnTo>
                <a:lnTo>
                  <a:pt x="633655" y="2100188"/>
                </a:lnTo>
                <a:lnTo>
                  <a:pt x="633655" y="2383292"/>
                </a:lnTo>
                <a:close/>
                <a:moveTo>
                  <a:pt x="298989" y="2680112"/>
                </a:moveTo>
                <a:lnTo>
                  <a:pt x="298989" y="2397008"/>
                </a:lnTo>
                <a:lnTo>
                  <a:pt x="633655" y="2397008"/>
                </a:lnTo>
                <a:lnTo>
                  <a:pt x="633655" y="2680112"/>
                </a:lnTo>
                <a:close/>
                <a:moveTo>
                  <a:pt x="298989" y="2976922"/>
                </a:moveTo>
                <a:lnTo>
                  <a:pt x="298989" y="2693828"/>
                </a:lnTo>
                <a:lnTo>
                  <a:pt x="633655" y="2693828"/>
                </a:lnTo>
                <a:lnTo>
                  <a:pt x="633655" y="2976922"/>
                </a:lnTo>
                <a:close/>
                <a:moveTo>
                  <a:pt x="298989" y="3273742"/>
                </a:moveTo>
                <a:lnTo>
                  <a:pt x="298989" y="2990638"/>
                </a:lnTo>
                <a:lnTo>
                  <a:pt x="633655" y="2990638"/>
                </a:lnTo>
                <a:lnTo>
                  <a:pt x="633655" y="3273742"/>
                </a:lnTo>
                <a:close/>
                <a:moveTo>
                  <a:pt x="298989" y="3570541"/>
                </a:moveTo>
                <a:lnTo>
                  <a:pt x="298989" y="3287447"/>
                </a:lnTo>
                <a:lnTo>
                  <a:pt x="633655" y="3287447"/>
                </a:lnTo>
                <a:lnTo>
                  <a:pt x="633655" y="3570541"/>
                </a:lnTo>
                <a:close/>
                <a:moveTo>
                  <a:pt x="298989" y="3867361"/>
                </a:moveTo>
                <a:lnTo>
                  <a:pt x="298989" y="3584257"/>
                </a:lnTo>
                <a:lnTo>
                  <a:pt x="633655" y="3584257"/>
                </a:lnTo>
                <a:lnTo>
                  <a:pt x="633655" y="3867361"/>
                </a:lnTo>
                <a:close/>
                <a:moveTo>
                  <a:pt x="298989" y="4164171"/>
                </a:moveTo>
                <a:lnTo>
                  <a:pt x="298989" y="3881077"/>
                </a:lnTo>
                <a:lnTo>
                  <a:pt x="633655" y="3881077"/>
                </a:lnTo>
                <a:lnTo>
                  <a:pt x="633655" y="4164171"/>
                </a:lnTo>
                <a:close/>
                <a:moveTo>
                  <a:pt x="298989" y="4460991"/>
                </a:moveTo>
                <a:lnTo>
                  <a:pt x="298989" y="4177897"/>
                </a:lnTo>
                <a:lnTo>
                  <a:pt x="633655" y="4177897"/>
                </a:lnTo>
                <a:lnTo>
                  <a:pt x="633655" y="4460991"/>
                </a:lnTo>
                <a:close/>
                <a:moveTo>
                  <a:pt x="298989" y="4757811"/>
                </a:moveTo>
                <a:lnTo>
                  <a:pt x="298989" y="4474707"/>
                </a:lnTo>
                <a:lnTo>
                  <a:pt x="633655" y="4474707"/>
                </a:lnTo>
                <a:lnTo>
                  <a:pt x="633655" y="4757811"/>
                </a:lnTo>
                <a:close/>
                <a:moveTo>
                  <a:pt x="298989" y="5054610"/>
                </a:moveTo>
                <a:lnTo>
                  <a:pt x="298989" y="4771516"/>
                </a:lnTo>
                <a:lnTo>
                  <a:pt x="633655" y="4771516"/>
                </a:lnTo>
                <a:lnTo>
                  <a:pt x="633655" y="5054610"/>
                </a:lnTo>
                <a:close/>
                <a:moveTo>
                  <a:pt x="298989" y="5351441"/>
                </a:moveTo>
                <a:lnTo>
                  <a:pt x="298989" y="5068337"/>
                </a:lnTo>
                <a:lnTo>
                  <a:pt x="633655" y="5068337"/>
                </a:lnTo>
                <a:lnTo>
                  <a:pt x="633655" y="5351441"/>
                </a:lnTo>
                <a:close/>
                <a:moveTo>
                  <a:pt x="298989" y="5648250"/>
                </a:moveTo>
                <a:lnTo>
                  <a:pt x="298989" y="5365157"/>
                </a:lnTo>
                <a:lnTo>
                  <a:pt x="633655" y="5365157"/>
                </a:lnTo>
                <a:lnTo>
                  <a:pt x="633655" y="5648250"/>
                </a:lnTo>
                <a:close/>
                <a:moveTo>
                  <a:pt x="298989" y="5945060"/>
                </a:moveTo>
                <a:lnTo>
                  <a:pt x="298989" y="5661966"/>
                </a:lnTo>
                <a:lnTo>
                  <a:pt x="633655" y="5661966"/>
                </a:lnTo>
                <a:lnTo>
                  <a:pt x="633655" y="5945060"/>
                </a:lnTo>
                <a:close/>
                <a:moveTo>
                  <a:pt x="298989" y="6241880"/>
                </a:moveTo>
                <a:lnTo>
                  <a:pt x="298989" y="5958776"/>
                </a:lnTo>
                <a:lnTo>
                  <a:pt x="633655" y="5958776"/>
                </a:lnTo>
                <a:lnTo>
                  <a:pt x="633655" y="6241880"/>
                </a:lnTo>
                <a:close/>
                <a:moveTo>
                  <a:pt x="298989" y="6538690"/>
                </a:moveTo>
                <a:lnTo>
                  <a:pt x="298989" y="6255596"/>
                </a:lnTo>
                <a:lnTo>
                  <a:pt x="633655" y="6255596"/>
                </a:lnTo>
                <a:lnTo>
                  <a:pt x="633655" y="6538690"/>
                </a:lnTo>
                <a:close/>
                <a:moveTo>
                  <a:pt x="298989" y="6835499"/>
                </a:moveTo>
                <a:lnTo>
                  <a:pt x="298989" y="6552406"/>
                </a:lnTo>
                <a:lnTo>
                  <a:pt x="633655" y="6552406"/>
                </a:lnTo>
                <a:lnTo>
                  <a:pt x="633655" y="6835499"/>
                </a:lnTo>
                <a:close/>
                <a:moveTo>
                  <a:pt x="11527112" y="305593"/>
                </a:moveTo>
                <a:lnTo>
                  <a:pt x="11527112" y="22489"/>
                </a:lnTo>
                <a:lnTo>
                  <a:pt x="11861789" y="22489"/>
                </a:lnTo>
                <a:lnTo>
                  <a:pt x="11861789" y="305593"/>
                </a:lnTo>
                <a:close/>
              </a:path>
            </a:pathLst>
          </a:custGeom>
          <a:solidFill>
            <a:srgbClr val="3D413F">
              <a:alpha val="4313"/>
            </a:srgbClr>
          </a:solidFill>
          <a:ln>
            <a:noFill/>
          </a:ln>
        </p:spPr>
        <p:txBody>
          <a:bodyPr anchorCtr="0" anchor="ctr" bIns="34325" lIns="68650" spcFirstLastPara="1" rIns="68650" wrap="square" tIns="34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ermanent Marker"/>
              <a:buNone/>
              <a:defRPr b="0" i="0" sz="33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b="0" i="0" sz="28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b="0" i="0" sz="28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b="0" i="0" sz="28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b="0" i="0" sz="28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b="0" i="0" sz="28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b="0" i="0" sz="28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b="0" i="0" sz="28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b="0" i="0" sz="28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b="0" i="0" sz="15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b="0" i="0" sz="15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b="0" i="0" sz="15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b="0" i="0" sz="15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b="0" i="0" sz="15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b="0" i="0" sz="15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b="0" i="0" sz="15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b="0" i="0" sz="15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b="0" i="0" sz="15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t/>
            </a:r>
            <a:endParaRPr/>
          </a:p>
        </p:txBody>
      </p:sp>
      <p:sp>
        <p:nvSpPr>
          <p:cNvPr id="146" name="Google Shape;146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47" name="Google Shape;1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"/>
          <p:cNvSpPr/>
          <p:nvPr/>
        </p:nvSpPr>
        <p:spPr>
          <a:xfrm>
            <a:off x="7" y="0"/>
            <a:ext cx="9144000" cy="5143500"/>
          </a:xfrm>
          <a:prstGeom prst="frame">
            <a:avLst>
              <a:gd fmla="val 844" name="adj1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"/>
          <p:cNvSpPr txBox="1"/>
          <p:nvPr>
            <p:ph idx="1" type="subTitle"/>
          </p:nvPr>
        </p:nvSpPr>
        <p:spPr>
          <a:xfrm>
            <a:off x="386300" y="44373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s-ES"/>
              <a:t>del 28 de septiembre al 09 de octubre</a:t>
            </a:r>
            <a:endParaRPr/>
          </a:p>
        </p:txBody>
      </p:sp>
      <p:sp>
        <p:nvSpPr>
          <p:cNvPr id="150" name="Google Shape;150;p1"/>
          <p:cNvSpPr txBox="1"/>
          <p:nvPr/>
        </p:nvSpPr>
        <p:spPr>
          <a:xfrm>
            <a:off x="5686200" y="145000"/>
            <a:ext cx="34578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Trabajo interdisciplinario 10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25" y="0"/>
            <a:ext cx="1074750" cy="107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 txBox="1"/>
          <p:nvPr/>
        </p:nvSpPr>
        <p:spPr>
          <a:xfrm>
            <a:off x="1342000" y="400400"/>
            <a:ext cx="6155400" cy="11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es-ES" sz="4700">
                <a:latin typeface="Pacifico"/>
                <a:ea typeface="Pacifico"/>
                <a:cs typeface="Pacifico"/>
                <a:sym typeface="Pacifico"/>
              </a:rPr>
              <a:t>Cápsulas de información</a:t>
            </a:r>
            <a:endParaRPr sz="47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es-ES" sz="4700">
                <a:latin typeface="Pacifico"/>
                <a:ea typeface="Pacifico"/>
                <a:cs typeface="Pacifico"/>
                <a:sym typeface="Pacifico"/>
              </a:rPr>
              <a:t>           Lenguaje</a:t>
            </a:r>
            <a:endParaRPr sz="47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b="0" i="0" lang="es-ES" sz="43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           </a:t>
            </a:r>
            <a:endParaRPr b="0" i="0" sz="4300" u="none" cap="none" strike="noStrike"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t/>
            </a:r>
            <a:endParaRPr sz="43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es-ES" sz="4300">
                <a:latin typeface="Pacifico"/>
                <a:ea typeface="Pacifico"/>
                <a:cs typeface="Pacifico"/>
                <a:sym typeface="Pacifico"/>
              </a:rPr>
              <a:t>             </a:t>
            </a:r>
            <a:r>
              <a:rPr b="0" i="0" lang="es-ES" sz="43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3º básico</a:t>
            </a:r>
            <a:endParaRPr b="0" i="0" sz="4300" u="none" cap="none" strike="noStrike"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9694ae1ea0_0_857"/>
          <p:cNvSpPr/>
          <p:nvPr/>
        </p:nvSpPr>
        <p:spPr>
          <a:xfrm>
            <a:off x="1199000" y="268750"/>
            <a:ext cx="73629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7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¿Qué es un</a:t>
            </a:r>
            <a:r>
              <a:rPr b="1" lang="es-ES" sz="3700">
                <a:latin typeface="Amatic SC"/>
                <a:ea typeface="Amatic SC"/>
                <a:cs typeface="Amatic SC"/>
                <a:sym typeface="Amatic SC"/>
              </a:rPr>
              <a:t> CUENTO</a:t>
            </a:r>
            <a:r>
              <a:rPr b="1" i="0" lang="es-ES" sz="37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?</a:t>
            </a:r>
            <a:endParaRPr b="1" sz="27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s-ES" sz="27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b="1" i="0" sz="27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61" name="Google Shape;361;g9694ae1ea0_0_857"/>
          <p:cNvSpPr txBox="1"/>
          <p:nvPr/>
        </p:nvSpPr>
        <p:spPr>
          <a:xfrm>
            <a:off x="701600" y="982625"/>
            <a:ext cx="6263700" cy="2196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eucha"/>
              <a:buChar char="●"/>
            </a:pPr>
            <a:r>
              <a:rPr b="1" lang="es-ES" sz="19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Un cuento es un texto narrativo que relata hechos imaginarios protagonizada por personajes en una ambiente, espacio y tiempo determinado.</a:t>
            </a:r>
            <a:endParaRPr b="1" sz="1900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eucha"/>
              <a:buChar char="●"/>
            </a:pPr>
            <a:r>
              <a:rPr b="1" lang="es-ES" sz="19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Posee una secuencia narrativa organizada en inicio, desarrollo y final o desenlace.</a:t>
            </a:r>
            <a:endParaRPr b="1" sz="1900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eucha"/>
              <a:buChar char="●"/>
            </a:pPr>
            <a:r>
              <a:rPr b="1" lang="es-ES" sz="19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Su propósito es narrar o contar una historia.</a:t>
            </a:r>
            <a:endParaRPr b="1" sz="1900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362" name="Google Shape;362;g9694ae1ea0_0_8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5125" y="1299754"/>
            <a:ext cx="1645150" cy="1359534"/>
          </a:xfrm>
          <a:prstGeom prst="rect">
            <a:avLst/>
          </a:prstGeom>
          <a:noFill/>
          <a:ln cap="flat" cmpd="sng" w="19050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3" name="Google Shape;363;g9694ae1ea0_0_8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550" y="3416602"/>
            <a:ext cx="2413850" cy="1446141"/>
          </a:xfrm>
          <a:prstGeom prst="rect">
            <a:avLst/>
          </a:prstGeom>
          <a:noFill/>
          <a:ln cap="flat" cmpd="sng" w="19050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4" name="Google Shape;364;g9694ae1ea0_0_8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8275" y="3288138"/>
            <a:ext cx="2413850" cy="1579575"/>
          </a:xfrm>
          <a:prstGeom prst="rect">
            <a:avLst/>
          </a:prstGeom>
          <a:noFill/>
          <a:ln cap="flat" cmpd="sng" w="19050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5" name="Google Shape;365;g9694ae1ea0_0_857"/>
          <p:cNvSpPr/>
          <p:nvPr/>
        </p:nvSpPr>
        <p:spPr>
          <a:xfrm>
            <a:off x="6441275" y="3083725"/>
            <a:ext cx="2512200" cy="19884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rgbClr val="7F6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latin typeface="Neucha"/>
                <a:ea typeface="Neucha"/>
                <a:cs typeface="Neucha"/>
                <a:sym typeface="Neucha"/>
              </a:rPr>
              <a:t>Te invitamos a leer el cuento “El pequeño Lobito”</a:t>
            </a:r>
            <a:endParaRPr b="1" sz="2000">
              <a:latin typeface="Neucha"/>
              <a:ea typeface="Neucha"/>
              <a:cs typeface="Neucha"/>
              <a:sym typeface="Neuch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9694ae1ea0_0_1002"/>
          <p:cNvSpPr/>
          <p:nvPr/>
        </p:nvSpPr>
        <p:spPr>
          <a:xfrm>
            <a:off x="1781100" y="163525"/>
            <a:ext cx="73629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37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¿Qué es un</a:t>
            </a:r>
            <a:r>
              <a:rPr b="1" lang="es-ES" sz="3700">
                <a:latin typeface="Amatic SC"/>
                <a:ea typeface="Amatic SC"/>
                <a:cs typeface="Amatic SC"/>
                <a:sym typeface="Amatic SC"/>
              </a:rPr>
              <a:t> cómic</a:t>
            </a:r>
            <a:r>
              <a:rPr b="1" i="0" lang="es-ES" sz="37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?</a:t>
            </a:r>
            <a:endParaRPr b="1" sz="27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s-ES" sz="27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b="1" i="0" sz="27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71" name="Google Shape;371;g9694ae1ea0_0_1002"/>
          <p:cNvSpPr txBox="1"/>
          <p:nvPr/>
        </p:nvSpPr>
        <p:spPr>
          <a:xfrm>
            <a:off x="3821900" y="877125"/>
            <a:ext cx="4986300" cy="4194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•Una historieta o cómic es una relato o historia explicada mediante viñetas o recuadros que contienen ilustraciones y en el que algunas o todas las viñetas pueden contener un texto más o menos breve.</a:t>
            </a:r>
            <a:endParaRPr b="1" sz="2000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0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•Es un medio visual de narración de textos y dibujos  que comunica historias de uno o varios personajes. Se trata de una “narración secuencial mediante imágenes fijas” Es decir, mediante una sucesión de imágenes (compuestas por caricaturas dibujadas) que se complementan con textos.</a:t>
            </a:r>
            <a:endParaRPr b="1" sz="2000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372" name="Google Shape;372;g9694ae1ea0_0_10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00" y="1077925"/>
            <a:ext cx="3342250" cy="1871650"/>
          </a:xfrm>
          <a:prstGeom prst="rect">
            <a:avLst/>
          </a:prstGeom>
          <a:noFill/>
          <a:ln cap="flat" cmpd="sng" w="1905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3" name="Google Shape;373;g9694ae1ea0_0_1002"/>
          <p:cNvSpPr/>
          <p:nvPr/>
        </p:nvSpPr>
        <p:spPr>
          <a:xfrm>
            <a:off x="321450" y="3131350"/>
            <a:ext cx="2976600" cy="18717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rgbClr val="7F6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latin typeface="Neucha"/>
                <a:ea typeface="Neucha"/>
                <a:cs typeface="Neucha"/>
                <a:sym typeface="Neucha"/>
              </a:rPr>
              <a:t>Te invitamos a leer el extracto del cómic de Batman y Harley Quinn</a:t>
            </a:r>
            <a:endParaRPr b="1" sz="1800">
              <a:latin typeface="Neucha"/>
              <a:ea typeface="Neucha"/>
              <a:cs typeface="Neucha"/>
              <a:sym typeface="Neuch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694ae1ea0_0_0"/>
          <p:cNvSpPr txBox="1"/>
          <p:nvPr/>
        </p:nvSpPr>
        <p:spPr>
          <a:xfrm>
            <a:off x="1047775" y="687050"/>
            <a:ext cx="7393800" cy="3999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latin typeface="Neucha"/>
                <a:ea typeface="Neucha"/>
                <a:cs typeface="Neucha"/>
                <a:sym typeface="Neucha"/>
              </a:rPr>
              <a:t>Querido estudiante, si no pudiste ver el video de las cápsulas de información o quieres complementar lo aprendido en ellos, puedes revisar el siguiente documento que te ayudará a desarrollar las actividades propuestas en el trabajo interdisciplinario número 10.</a:t>
            </a:r>
            <a:endParaRPr b="1" sz="3000">
              <a:latin typeface="Neucha"/>
              <a:ea typeface="Neucha"/>
              <a:cs typeface="Neucha"/>
              <a:sym typeface="Neuch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Neucha"/>
              <a:ea typeface="Neucha"/>
              <a:cs typeface="Neucha"/>
              <a:sym typeface="Neuch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latin typeface="Neucha"/>
                <a:ea typeface="Neucha"/>
                <a:cs typeface="Neucha"/>
                <a:sym typeface="Neucha"/>
              </a:rPr>
              <a:t>¡Éxito y a trabajar!</a:t>
            </a:r>
            <a:endParaRPr b="1" sz="3000">
              <a:latin typeface="Neucha"/>
              <a:ea typeface="Neucha"/>
              <a:cs typeface="Neucha"/>
              <a:sym typeface="Neuch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694ae1ea0_0_140"/>
          <p:cNvSpPr/>
          <p:nvPr/>
        </p:nvSpPr>
        <p:spPr>
          <a:xfrm>
            <a:off x="725450" y="163525"/>
            <a:ext cx="73629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7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¿Qué es un</a:t>
            </a:r>
            <a:r>
              <a:rPr b="1" lang="es-ES" sz="3700">
                <a:latin typeface="Amatic SC"/>
                <a:ea typeface="Amatic SC"/>
                <a:cs typeface="Amatic SC"/>
                <a:sym typeface="Amatic SC"/>
              </a:rPr>
              <a:t> texto instructivo</a:t>
            </a:r>
            <a:r>
              <a:rPr b="1" i="0" lang="es-ES" sz="37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?</a:t>
            </a:r>
            <a:endParaRPr b="1" sz="27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s-ES" sz="27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b="1" i="0" sz="27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3" name="Google Shape;163;g9694ae1ea0_0_140"/>
          <p:cNvSpPr txBox="1"/>
          <p:nvPr/>
        </p:nvSpPr>
        <p:spPr>
          <a:xfrm>
            <a:off x="392875" y="939875"/>
            <a:ext cx="5405400" cy="35718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ucha"/>
              <a:buChar char="●"/>
            </a:pPr>
            <a:r>
              <a:rPr lang="es-ES" sz="20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Es un texto que ayuda al lector para realizar una acción o tener un determinado comportamiento.</a:t>
            </a:r>
            <a:endParaRPr sz="2000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ucha"/>
              <a:buChar char="●"/>
            </a:pPr>
            <a:r>
              <a:rPr lang="es-ES" sz="20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Su propósito es dar indicaciones necesarias para lograr un objetivo determinado.</a:t>
            </a:r>
            <a:endParaRPr sz="2000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ucha"/>
              <a:buChar char="●"/>
            </a:pPr>
            <a:r>
              <a:rPr lang="es-ES" sz="20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El texto instructivo enumera y describe una serie de pasos ordenados que deben ejecutarse para alcanzar un objetivo.</a:t>
            </a:r>
            <a:endParaRPr sz="2000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ucha"/>
              <a:buChar char="●"/>
            </a:pPr>
            <a:r>
              <a:rPr lang="es-ES" sz="20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Su estructura es: título, ingredientes o materiales, procedimiento o instrucciones e imágenes.</a:t>
            </a:r>
            <a:endParaRPr sz="2000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164" name="Google Shape;164;g9694ae1ea0_0_140"/>
          <p:cNvPicPr preferRelativeResize="0"/>
          <p:nvPr/>
        </p:nvPicPr>
        <p:blipFill rotWithShape="1">
          <a:blip r:embed="rId3">
            <a:alphaModFix/>
          </a:blip>
          <a:srcRect b="11964" l="0" r="0" t="0"/>
          <a:stretch/>
        </p:blipFill>
        <p:spPr>
          <a:xfrm>
            <a:off x="5965025" y="939875"/>
            <a:ext cx="3042881" cy="35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9694ae1ea0_0_140"/>
          <p:cNvSpPr txBox="1"/>
          <p:nvPr/>
        </p:nvSpPr>
        <p:spPr>
          <a:xfrm>
            <a:off x="644600" y="4583900"/>
            <a:ext cx="7524600" cy="428700"/>
          </a:xfrm>
          <a:prstGeom prst="rect">
            <a:avLst/>
          </a:prstGeom>
          <a:solidFill>
            <a:srgbClr val="F1C232"/>
          </a:solidFill>
          <a:ln cap="flat" cmpd="sng" w="19050">
            <a:solidFill>
              <a:srgbClr val="7F6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700">
                <a:latin typeface="Neucha"/>
                <a:ea typeface="Neucha"/>
                <a:cs typeface="Neucha"/>
                <a:sym typeface="Neucha"/>
              </a:rPr>
              <a:t>Ahora te invitamos a leer el texto “La revista” y a confeccionar la tuya siguiendo los pasos.</a:t>
            </a:r>
            <a:endParaRPr b="1" sz="1700">
              <a:latin typeface="Neucha"/>
              <a:ea typeface="Neucha"/>
              <a:cs typeface="Neucha"/>
              <a:sym typeface="Neuch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"/>
          <p:cNvGrpSpPr/>
          <p:nvPr/>
        </p:nvGrpSpPr>
        <p:grpSpPr>
          <a:xfrm>
            <a:off x="6776458" y="61669"/>
            <a:ext cx="1292502" cy="993665"/>
            <a:chOff x="3158275" y="2452400"/>
            <a:chExt cx="323650" cy="275275"/>
          </a:xfrm>
        </p:grpSpPr>
        <p:sp>
          <p:nvSpPr>
            <p:cNvPr id="171" name="Google Shape;171;p2"/>
            <p:cNvSpPr/>
            <p:nvPr/>
          </p:nvSpPr>
          <p:spPr>
            <a:xfrm>
              <a:off x="3168275" y="2678150"/>
              <a:ext cx="263050" cy="48400"/>
            </a:xfrm>
            <a:custGeom>
              <a:rect b="b" l="l" r="r" t="t"/>
              <a:pathLst>
                <a:path extrusionOk="0" h="1936" w="10522">
                  <a:moveTo>
                    <a:pt x="0" y="1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72" y="1024"/>
                  </a:lnTo>
                  <a:lnTo>
                    <a:pt x="6184" y="1135"/>
                  </a:lnTo>
                  <a:lnTo>
                    <a:pt x="6139" y="646"/>
                  </a:lnTo>
                  <a:lnTo>
                    <a:pt x="5339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close/>
                  <a:moveTo>
                    <a:pt x="7074" y="801"/>
                  </a:moveTo>
                  <a:lnTo>
                    <a:pt x="7163" y="1291"/>
                  </a:lnTo>
                  <a:lnTo>
                    <a:pt x="7785" y="1402"/>
                  </a:lnTo>
                  <a:lnTo>
                    <a:pt x="8230" y="1491"/>
                  </a:lnTo>
                  <a:lnTo>
                    <a:pt x="9454" y="1758"/>
                  </a:lnTo>
                  <a:lnTo>
                    <a:pt x="10410" y="1936"/>
                  </a:lnTo>
                  <a:lnTo>
                    <a:pt x="10521" y="1469"/>
                  </a:lnTo>
                  <a:lnTo>
                    <a:pt x="9431" y="1269"/>
                  </a:lnTo>
                  <a:lnTo>
                    <a:pt x="8275" y="1024"/>
                  </a:lnTo>
                  <a:lnTo>
                    <a:pt x="7785" y="913"/>
                  </a:lnTo>
                  <a:lnTo>
                    <a:pt x="7074" y="801"/>
                  </a:lnTo>
                  <a:close/>
                </a:path>
              </a:pathLst>
            </a:custGeom>
            <a:solidFill>
              <a:srgbClr val="DFA8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298950" y="2691500"/>
              <a:ext cx="23925" cy="15050"/>
            </a:xfrm>
            <a:custGeom>
              <a:rect b="b" l="l" r="r" t="t"/>
              <a:pathLst>
                <a:path extrusionOk="0" fill="none" h="602" w="957">
                  <a:moveTo>
                    <a:pt x="0" y="468"/>
                  </a:moveTo>
                  <a:lnTo>
                    <a:pt x="0" y="468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957" y="601"/>
                  </a:lnTo>
                  <a:lnTo>
                    <a:pt x="957" y="601"/>
                  </a:lnTo>
                  <a:lnTo>
                    <a:pt x="912" y="112"/>
                  </a:lnTo>
                  <a:lnTo>
                    <a:pt x="912" y="112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7" y="1"/>
                  </a:lnTo>
                  <a:lnTo>
                    <a:pt x="0" y="46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168275" y="2678150"/>
              <a:ext cx="132375" cy="25050"/>
            </a:xfrm>
            <a:custGeom>
              <a:rect b="b" l="l" r="r" t="t"/>
              <a:pathLst>
                <a:path extrusionOk="0" fill="none" h="1002" w="5295">
                  <a:moveTo>
                    <a:pt x="0" y="446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94" y="535"/>
                  </a:lnTo>
                  <a:lnTo>
                    <a:pt x="5294" y="535"/>
                  </a:lnTo>
                  <a:lnTo>
                    <a:pt x="5227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lnTo>
                    <a:pt x="0" y="44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345100" y="2698175"/>
              <a:ext cx="86225" cy="28375"/>
            </a:xfrm>
            <a:custGeom>
              <a:rect b="b" l="l" r="r" t="t"/>
              <a:pathLst>
                <a:path extrusionOk="0" fill="none" h="1135" w="3449">
                  <a:moveTo>
                    <a:pt x="1157" y="690"/>
                  </a:moveTo>
                  <a:lnTo>
                    <a:pt x="1157" y="690"/>
                  </a:lnTo>
                  <a:lnTo>
                    <a:pt x="2381" y="957"/>
                  </a:lnTo>
                  <a:lnTo>
                    <a:pt x="3337" y="1135"/>
                  </a:lnTo>
                  <a:lnTo>
                    <a:pt x="3448" y="668"/>
                  </a:lnTo>
                  <a:lnTo>
                    <a:pt x="3448" y="668"/>
                  </a:lnTo>
                  <a:lnTo>
                    <a:pt x="2358" y="468"/>
                  </a:lnTo>
                  <a:lnTo>
                    <a:pt x="1202" y="223"/>
                  </a:lnTo>
                  <a:lnTo>
                    <a:pt x="1202" y="223"/>
                  </a:lnTo>
                  <a:lnTo>
                    <a:pt x="712" y="1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90" y="490"/>
                  </a:lnTo>
                  <a:lnTo>
                    <a:pt x="90" y="490"/>
                  </a:lnTo>
                  <a:lnTo>
                    <a:pt x="712" y="601"/>
                  </a:lnTo>
                  <a:lnTo>
                    <a:pt x="1157" y="690"/>
                  </a:lnTo>
                  <a:lnTo>
                    <a:pt x="1157" y="69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168275" y="2637550"/>
              <a:ext cx="273050" cy="77325"/>
            </a:xfrm>
            <a:custGeom>
              <a:rect b="b" l="l" r="r" t="t"/>
              <a:pathLst>
                <a:path extrusionOk="0" h="3093" w="10922">
                  <a:moveTo>
                    <a:pt x="45" y="1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339" y="2159"/>
                  </a:lnTo>
                  <a:lnTo>
                    <a:pt x="6139" y="2270"/>
                  </a:lnTo>
                  <a:lnTo>
                    <a:pt x="6117" y="2003"/>
                  </a:lnTo>
                  <a:lnTo>
                    <a:pt x="6117" y="1825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close/>
                  <a:moveTo>
                    <a:pt x="10922" y="1513"/>
                  </a:moveTo>
                  <a:lnTo>
                    <a:pt x="10788" y="1602"/>
                  </a:lnTo>
                  <a:lnTo>
                    <a:pt x="10699" y="1691"/>
                  </a:lnTo>
                  <a:lnTo>
                    <a:pt x="10610" y="1803"/>
                  </a:lnTo>
                  <a:lnTo>
                    <a:pt x="10521" y="1914"/>
                  </a:lnTo>
                  <a:lnTo>
                    <a:pt x="10454" y="2025"/>
                  </a:lnTo>
                  <a:lnTo>
                    <a:pt x="10410" y="2181"/>
                  </a:lnTo>
                  <a:lnTo>
                    <a:pt x="10388" y="2314"/>
                  </a:lnTo>
                  <a:lnTo>
                    <a:pt x="10365" y="2492"/>
                  </a:lnTo>
                  <a:lnTo>
                    <a:pt x="6962" y="1869"/>
                  </a:lnTo>
                  <a:lnTo>
                    <a:pt x="6985" y="1936"/>
                  </a:lnTo>
                  <a:lnTo>
                    <a:pt x="7074" y="2425"/>
                  </a:lnTo>
                  <a:lnTo>
                    <a:pt x="7785" y="2537"/>
                  </a:lnTo>
                  <a:lnTo>
                    <a:pt x="8275" y="2648"/>
                  </a:lnTo>
                  <a:lnTo>
                    <a:pt x="9431" y="2893"/>
                  </a:lnTo>
                  <a:lnTo>
                    <a:pt x="10521" y="3093"/>
                  </a:lnTo>
                  <a:lnTo>
                    <a:pt x="10632" y="2581"/>
                  </a:lnTo>
                  <a:lnTo>
                    <a:pt x="10677" y="2403"/>
                  </a:lnTo>
                  <a:lnTo>
                    <a:pt x="10922" y="1513"/>
                  </a:lnTo>
                  <a:close/>
                </a:path>
              </a:pathLst>
            </a:custGeom>
            <a:solidFill>
              <a:srgbClr val="D593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00625" y="2680375"/>
              <a:ext cx="21150" cy="13925"/>
            </a:xfrm>
            <a:custGeom>
              <a:rect b="b" l="l" r="r" t="t"/>
              <a:pathLst>
                <a:path extrusionOk="0" fill="none" h="557" w="846">
                  <a:moveTo>
                    <a:pt x="67" y="1"/>
                  </a:moveTo>
                  <a:lnTo>
                    <a:pt x="0" y="446"/>
                  </a:lnTo>
                  <a:lnTo>
                    <a:pt x="0" y="446"/>
                  </a:lnTo>
                  <a:lnTo>
                    <a:pt x="45" y="446"/>
                  </a:lnTo>
                  <a:lnTo>
                    <a:pt x="45" y="446"/>
                  </a:lnTo>
                  <a:lnTo>
                    <a:pt x="845" y="557"/>
                  </a:lnTo>
                  <a:lnTo>
                    <a:pt x="845" y="557"/>
                  </a:lnTo>
                  <a:lnTo>
                    <a:pt x="823" y="290"/>
                  </a:lnTo>
                  <a:lnTo>
                    <a:pt x="823" y="290"/>
                  </a:lnTo>
                  <a:lnTo>
                    <a:pt x="823" y="112"/>
                  </a:lnTo>
                  <a:lnTo>
                    <a:pt x="67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168275" y="2637550"/>
              <a:ext cx="134025" cy="53975"/>
            </a:xfrm>
            <a:custGeom>
              <a:rect b="b" l="l" r="r" t="t"/>
              <a:pathLst>
                <a:path extrusionOk="0" fill="none" h="2159" w="5361">
                  <a:moveTo>
                    <a:pt x="0" y="1625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227" y="2159"/>
                  </a:lnTo>
                  <a:lnTo>
                    <a:pt x="5294" y="2159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0" y="162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342325" y="2675375"/>
              <a:ext cx="99000" cy="39500"/>
            </a:xfrm>
            <a:custGeom>
              <a:rect b="b" l="l" r="r" t="t"/>
              <a:pathLst>
                <a:path extrusionOk="0" fill="none" h="1580" w="3960">
                  <a:moveTo>
                    <a:pt x="3960" y="0"/>
                  </a:moveTo>
                  <a:lnTo>
                    <a:pt x="3960" y="0"/>
                  </a:lnTo>
                  <a:lnTo>
                    <a:pt x="3826" y="89"/>
                  </a:lnTo>
                  <a:lnTo>
                    <a:pt x="3737" y="178"/>
                  </a:lnTo>
                  <a:lnTo>
                    <a:pt x="3648" y="290"/>
                  </a:lnTo>
                  <a:lnTo>
                    <a:pt x="3559" y="401"/>
                  </a:lnTo>
                  <a:lnTo>
                    <a:pt x="3492" y="512"/>
                  </a:lnTo>
                  <a:lnTo>
                    <a:pt x="3448" y="668"/>
                  </a:lnTo>
                  <a:lnTo>
                    <a:pt x="3426" y="801"/>
                  </a:lnTo>
                  <a:lnTo>
                    <a:pt x="3403" y="979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23" y="423"/>
                  </a:lnTo>
                  <a:lnTo>
                    <a:pt x="23" y="423"/>
                  </a:lnTo>
                  <a:lnTo>
                    <a:pt x="112" y="912"/>
                  </a:lnTo>
                  <a:lnTo>
                    <a:pt x="112" y="912"/>
                  </a:lnTo>
                  <a:lnTo>
                    <a:pt x="823" y="1024"/>
                  </a:lnTo>
                  <a:lnTo>
                    <a:pt x="1313" y="1135"/>
                  </a:lnTo>
                  <a:lnTo>
                    <a:pt x="1313" y="1135"/>
                  </a:lnTo>
                  <a:lnTo>
                    <a:pt x="2469" y="1380"/>
                  </a:lnTo>
                  <a:lnTo>
                    <a:pt x="3559" y="1580"/>
                  </a:lnTo>
                  <a:lnTo>
                    <a:pt x="3559" y="1580"/>
                  </a:lnTo>
                  <a:lnTo>
                    <a:pt x="3670" y="1068"/>
                  </a:lnTo>
                  <a:lnTo>
                    <a:pt x="3670" y="1068"/>
                  </a:lnTo>
                  <a:lnTo>
                    <a:pt x="3715" y="890"/>
                  </a:lnTo>
                  <a:lnTo>
                    <a:pt x="3715" y="890"/>
                  </a:lnTo>
                  <a:lnTo>
                    <a:pt x="3960" y="0"/>
                  </a:lnTo>
                  <a:lnTo>
                    <a:pt x="396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319525" y="2653675"/>
              <a:ext cx="31150" cy="69550"/>
            </a:xfrm>
            <a:custGeom>
              <a:rect b="b" l="l" r="r" t="t"/>
              <a:pathLst>
                <a:path extrusionOk="0" h="2782" w="1246">
                  <a:moveTo>
                    <a:pt x="690" y="1"/>
                  </a:moveTo>
                  <a:lnTo>
                    <a:pt x="423" y="112"/>
                  </a:lnTo>
                  <a:lnTo>
                    <a:pt x="45" y="312"/>
                  </a:lnTo>
                  <a:lnTo>
                    <a:pt x="0" y="335"/>
                  </a:lnTo>
                  <a:lnTo>
                    <a:pt x="45" y="957"/>
                  </a:lnTo>
                  <a:lnTo>
                    <a:pt x="67" y="1180"/>
                  </a:lnTo>
                  <a:lnTo>
                    <a:pt x="67" y="1358"/>
                  </a:lnTo>
                  <a:lnTo>
                    <a:pt x="89" y="1625"/>
                  </a:lnTo>
                  <a:lnTo>
                    <a:pt x="134" y="2114"/>
                  </a:lnTo>
                  <a:lnTo>
                    <a:pt x="134" y="2648"/>
                  </a:lnTo>
                  <a:lnTo>
                    <a:pt x="379" y="2470"/>
                  </a:lnTo>
                  <a:lnTo>
                    <a:pt x="468" y="2425"/>
                  </a:lnTo>
                  <a:lnTo>
                    <a:pt x="534" y="2403"/>
                  </a:lnTo>
                  <a:lnTo>
                    <a:pt x="1246" y="2781"/>
                  </a:lnTo>
                  <a:lnTo>
                    <a:pt x="1113" y="2270"/>
                  </a:lnTo>
                  <a:lnTo>
                    <a:pt x="1024" y="1780"/>
                  </a:lnTo>
                  <a:lnTo>
                    <a:pt x="935" y="1291"/>
                  </a:lnTo>
                  <a:lnTo>
                    <a:pt x="912" y="1224"/>
                  </a:lnTo>
                  <a:lnTo>
                    <a:pt x="801" y="691"/>
                  </a:lnTo>
                  <a:lnTo>
                    <a:pt x="801" y="624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EC6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59925" y="2454050"/>
              <a:ext cx="320875" cy="216900"/>
            </a:xfrm>
            <a:custGeom>
              <a:rect b="b" l="l" r="r" t="t"/>
              <a:pathLst>
                <a:path extrusionOk="0" h="8676" w="12835">
                  <a:moveTo>
                    <a:pt x="3537" y="1"/>
                  </a:move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029" y="7786"/>
                  </a:lnTo>
                  <a:lnTo>
                    <a:pt x="6318" y="7541"/>
                  </a:lnTo>
                  <a:lnTo>
                    <a:pt x="6629" y="7341"/>
                  </a:lnTo>
                  <a:lnTo>
                    <a:pt x="6940" y="7185"/>
                  </a:lnTo>
                  <a:lnTo>
                    <a:pt x="7296" y="7074"/>
                  </a:lnTo>
                  <a:lnTo>
                    <a:pt x="7674" y="7007"/>
                  </a:lnTo>
                  <a:lnTo>
                    <a:pt x="8053" y="6985"/>
                  </a:lnTo>
                  <a:lnTo>
                    <a:pt x="8453" y="7007"/>
                  </a:lnTo>
                  <a:lnTo>
                    <a:pt x="8876" y="7074"/>
                  </a:lnTo>
                  <a:lnTo>
                    <a:pt x="9276" y="7163"/>
                  </a:lnTo>
                  <a:lnTo>
                    <a:pt x="9654" y="7274"/>
                  </a:lnTo>
                  <a:lnTo>
                    <a:pt x="10010" y="7430"/>
                  </a:lnTo>
                  <a:lnTo>
                    <a:pt x="10344" y="7608"/>
                  </a:lnTo>
                  <a:lnTo>
                    <a:pt x="10677" y="7830"/>
                  </a:lnTo>
                  <a:lnTo>
                    <a:pt x="10989" y="8075"/>
                  </a:lnTo>
                  <a:lnTo>
                    <a:pt x="11278" y="8342"/>
                  </a:lnTo>
                  <a:lnTo>
                    <a:pt x="11434" y="8498"/>
                  </a:lnTo>
                  <a:lnTo>
                    <a:pt x="11567" y="8676"/>
                  </a:lnTo>
                  <a:lnTo>
                    <a:pt x="12835" y="3115"/>
                  </a:lnTo>
                  <a:lnTo>
                    <a:pt x="12679" y="2826"/>
                  </a:lnTo>
                  <a:lnTo>
                    <a:pt x="12523" y="2559"/>
                  </a:lnTo>
                  <a:lnTo>
                    <a:pt x="12345" y="2336"/>
                  </a:lnTo>
                  <a:lnTo>
                    <a:pt x="12168" y="2136"/>
                  </a:lnTo>
                  <a:lnTo>
                    <a:pt x="11856" y="1847"/>
                  </a:lnTo>
                  <a:lnTo>
                    <a:pt x="11567" y="1602"/>
                  </a:lnTo>
                  <a:lnTo>
                    <a:pt x="11233" y="1402"/>
                  </a:lnTo>
                  <a:lnTo>
                    <a:pt x="10877" y="1202"/>
                  </a:lnTo>
                  <a:lnTo>
                    <a:pt x="10522" y="1046"/>
                  </a:lnTo>
                  <a:lnTo>
                    <a:pt x="10143" y="935"/>
                  </a:lnTo>
                  <a:lnTo>
                    <a:pt x="9765" y="846"/>
                  </a:lnTo>
                  <a:lnTo>
                    <a:pt x="9343" y="779"/>
                  </a:lnTo>
                  <a:lnTo>
                    <a:pt x="8942" y="757"/>
                  </a:lnTo>
                  <a:lnTo>
                    <a:pt x="8542" y="779"/>
                  </a:lnTo>
                  <a:lnTo>
                    <a:pt x="8186" y="846"/>
                  </a:lnTo>
                  <a:lnTo>
                    <a:pt x="7830" y="957"/>
                  </a:lnTo>
                  <a:lnTo>
                    <a:pt x="7497" y="1113"/>
                  </a:lnTo>
                  <a:lnTo>
                    <a:pt x="7185" y="1313"/>
                  </a:lnTo>
                  <a:lnTo>
                    <a:pt x="6896" y="1558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rgbClr val="FFF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159925" y="2454050"/>
              <a:ext cx="166300" cy="201325"/>
            </a:xfrm>
            <a:custGeom>
              <a:rect b="b" l="l" r="r" t="t"/>
              <a:pathLst>
                <a:path extrusionOk="0" fill="none" h="8053" w="6652">
                  <a:moveTo>
                    <a:pt x="4338" y="90"/>
                  </a:move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651" y="1847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289500" y="2501325"/>
              <a:ext cx="11150" cy="8925"/>
            </a:xfrm>
            <a:custGeom>
              <a:rect b="b" l="l" r="r" t="t"/>
              <a:pathLst>
                <a:path extrusionOk="0" fill="none" h="357" w="446">
                  <a:moveTo>
                    <a:pt x="178" y="112"/>
                  </a:moveTo>
                  <a:lnTo>
                    <a:pt x="178" y="112"/>
                  </a:lnTo>
                  <a:lnTo>
                    <a:pt x="445" y="356"/>
                  </a:lnTo>
                  <a:lnTo>
                    <a:pt x="445" y="356"/>
                  </a:lnTo>
                  <a:lnTo>
                    <a:pt x="178" y="112"/>
                  </a:lnTo>
                  <a:lnTo>
                    <a:pt x="178" y="1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8" y="11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240550" y="2526350"/>
              <a:ext cx="48425" cy="22275"/>
            </a:xfrm>
            <a:custGeom>
              <a:rect b="b" l="l" r="r" t="t"/>
              <a:pathLst>
                <a:path extrusionOk="0" fill="none" h="891" w="1937">
                  <a:moveTo>
                    <a:pt x="1669" y="623"/>
                  </a:moveTo>
                  <a:lnTo>
                    <a:pt x="1669" y="623"/>
                  </a:lnTo>
                  <a:lnTo>
                    <a:pt x="1936" y="890"/>
                  </a:lnTo>
                  <a:lnTo>
                    <a:pt x="1936" y="890"/>
                  </a:lnTo>
                  <a:lnTo>
                    <a:pt x="1669" y="623"/>
                  </a:lnTo>
                  <a:lnTo>
                    <a:pt x="1669" y="623"/>
                  </a:lnTo>
                  <a:lnTo>
                    <a:pt x="1536" y="512"/>
                  </a:lnTo>
                  <a:lnTo>
                    <a:pt x="1402" y="401"/>
                  </a:lnTo>
                  <a:lnTo>
                    <a:pt x="1247" y="312"/>
                  </a:lnTo>
                  <a:lnTo>
                    <a:pt x="1091" y="223"/>
                  </a:lnTo>
                  <a:lnTo>
                    <a:pt x="935" y="156"/>
                  </a:lnTo>
                  <a:lnTo>
                    <a:pt x="757" y="112"/>
                  </a:lnTo>
                  <a:lnTo>
                    <a:pt x="557" y="67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179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79" y="23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557" y="67"/>
                  </a:lnTo>
                  <a:lnTo>
                    <a:pt x="757" y="112"/>
                  </a:lnTo>
                  <a:lnTo>
                    <a:pt x="935" y="156"/>
                  </a:lnTo>
                  <a:lnTo>
                    <a:pt x="1091" y="223"/>
                  </a:lnTo>
                  <a:lnTo>
                    <a:pt x="1247" y="312"/>
                  </a:lnTo>
                  <a:lnTo>
                    <a:pt x="1402" y="401"/>
                  </a:lnTo>
                  <a:lnTo>
                    <a:pt x="1536" y="512"/>
                  </a:lnTo>
                  <a:lnTo>
                    <a:pt x="1669" y="62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196075" y="2488525"/>
              <a:ext cx="63425" cy="12825"/>
            </a:xfrm>
            <a:custGeom>
              <a:rect b="b" l="l" r="r" t="t"/>
              <a:pathLst>
                <a:path extrusionOk="0" fill="none" h="513" w="2537">
                  <a:moveTo>
                    <a:pt x="1" y="512"/>
                  </a:moveTo>
                  <a:lnTo>
                    <a:pt x="1" y="512"/>
                  </a:lnTo>
                  <a:lnTo>
                    <a:pt x="267" y="357"/>
                  </a:lnTo>
                  <a:lnTo>
                    <a:pt x="557" y="246"/>
                  </a:lnTo>
                  <a:lnTo>
                    <a:pt x="868" y="134"/>
                  </a:lnTo>
                  <a:lnTo>
                    <a:pt x="1179" y="68"/>
                  </a:lnTo>
                  <a:lnTo>
                    <a:pt x="1513" y="23"/>
                  </a:lnTo>
                  <a:lnTo>
                    <a:pt x="1847" y="1"/>
                  </a:lnTo>
                  <a:lnTo>
                    <a:pt x="2180" y="1"/>
                  </a:lnTo>
                  <a:lnTo>
                    <a:pt x="2536" y="23"/>
                  </a:lnTo>
                  <a:lnTo>
                    <a:pt x="2536" y="23"/>
                  </a:lnTo>
                  <a:lnTo>
                    <a:pt x="2180" y="1"/>
                  </a:lnTo>
                  <a:lnTo>
                    <a:pt x="1847" y="1"/>
                  </a:lnTo>
                  <a:lnTo>
                    <a:pt x="1513" y="23"/>
                  </a:lnTo>
                  <a:lnTo>
                    <a:pt x="1179" y="68"/>
                  </a:lnTo>
                  <a:lnTo>
                    <a:pt x="868" y="134"/>
                  </a:lnTo>
                  <a:lnTo>
                    <a:pt x="557" y="246"/>
                  </a:lnTo>
                  <a:lnTo>
                    <a:pt x="267" y="357"/>
                  </a:lnTo>
                  <a:lnTo>
                    <a:pt x="1" y="51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208875" y="2528025"/>
              <a:ext cx="13350" cy="3350"/>
            </a:xfrm>
            <a:custGeom>
              <a:rect b="b" l="l" r="r" t="t"/>
              <a:pathLst>
                <a:path extrusionOk="0" fill="none" h="134" w="534">
                  <a:moveTo>
                    <a:pt x="0" y="134"/>
                  </a:moveTo>
                  <a:lnTo>
                    <a:pt x="0" y="134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192175" y="2564150"/>
              <a:ext cx="74550" cy="10050"/>
            </a:xfrm>
            <a:custGeom>
              <a:rect b="b" l="l" r="r" t="t"/>
              <a:pathLst>
                <a:path extrusionOk="0" fill="none" h="402" w="2982">
                  <a:moveTo>
                    <a:pt x="757" y="68"/>
                  </a:moveTo>
                  <a:lnTo>
                    <a:pt x="757" y="68"/>
                  </a:lnTo>
                  <a:lnTo>
                    <a:pt x="1091" y="23"/>
                  </a:lnTo>
                  <a:lnTo>
                    <a:pt x="1447" y="1"/>
                  </a:lnTo>
                  <a:lnTo>
                    <a:pt x="1825" y="23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2625" y="134"/>
                  </a:lnTo>
                  <a:lnTo>
                    <a:pt x="2981" y="268"/>
                  </a:lnTo>
                  <a:lnTo>
                    <a:pt x="2981" y="268"/>
                  </a:lnTo>
                  <a:lnTo>
                    <a:pt x="2625" y="134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1825" y="23"/>
                  </a:lnTo>
                  <a:lnTo>
                    <a:pt x="1447" y="1"/>
                  </a:lnTo>
                  <a:lnTo>
                    <a:pt x="1091" y="23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535" y="134"/>
                  </a:lnTo>
                  <a:lnTo>
                    <a:pt x="334" y="201"/>
                  </a:lnTo>
                  <a:lnTo>
                    <a:pt x="157" y="290"/>
                  </a:lnTo>
                  <a:lnTo>
                    <a:pt x="1" y="401"/>
                  </a:lnTo>
                  <a:lnTo>
                    <a:pt x="1" y="401"/>
                  </a:lnTo>
                  <a:lnTo>
                    <a:pt x="157" y="290"/>
                  </a:lnTo>
                  <a:lnTo>
                    <a:pt x="334" y="201"/>
                  </a:lnTo>
                  <a:lnTo>
                    <a:pt x="535" y="134"/>
                  </a:lnTo>
                  <a:lnTo>
                    <a:pt x="757" y="6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277250" y="2576950"/>
              <a:ext cx="7275" cy="5025"/>
            </a:xfrm>
            <a:custGeom>
              <a:rect b="b" l="l" r="r" t="t"/>
              <a:pathLst>
                <a:path extrusionOk="0" fill="none" h="201" w="291">
                  <a:moveTo>
                    <a:pt x="1" y="0"/>
                  </a:moveTo>
                  <a:lnTo>
                    <a:pt x="1" y="0"/>
                  </a:lnTo>
                  <a:lnTo>
                    <a:pt x="290" y="201"/>
                  </a:lnTo>
                  <a:lnTo>
                    <a:pt x="290" y="20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273375" y="2492425"/>
              <a:ext cx="6125" cy="2250"/>
            </a:xfrm>
            <a:custGeom>
              <a:rect b="b" l="l" r="r" t="t"/>
              <a:pathLst>
                <a:path extrusionOk="0" fill="none" h="90" w="245">
                  <a:moveTo>
                    <a:pt x="0" y="1"/>
                  </a:moveTo>
                  <a:lnTo>
                    <a:pt x="0" y="1"/>
                  </a:lnTo>
                  <a:lnTo>
                    <a:pt x="111" y="45"/>
                  </a:lnTo>
                  <a:lnTo>
                    <a:pt x="245" y="90"/>
                  </a:lnTo>
                  <a:lnTo>
                    <a:pt x="245" y="90"/>
                  </a:lnTo>
                  <a:lnTo>
                    <a:pt x="111" y="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303950" y="2472975"/>
              <a:ext cx="176850" cy="197975"/>
            </a:xfrm>
            <a:custGeom>
              <a:rect b="b" l="l" r="r" t="t"/>
              <a:pathLst>
                <a:path extrusionOk="0" fill="none" h="7919" w="7074">
                  <a:moveTo>
                    <a:pt x="7074" y="2358"/>
                  </a:moveTo>
                  <a:lnTo>
                    <a:pt x="7074" y="2358"/>
                  </a:lnTo>
                  <a:lnTo>
                    <a:pt x="6918" y="2069"/>
                  </a:lnTo>
                  <a:lnTo>
                    <a:pt x="6762" y="1802"/>
                  </a:lnTo>
                  <a:lnTo>
                    <a:pt x="6584" y="1579"/>
                  </a:lnTo>
                  <a:lnTo>
                    <a:pt x="6407" y="1379"/>
                  </a:lnTo>
                  <a:lnTo>
                    <a:pt x="6407" y="1379"/>
                  </a:lnTo>
                  <a:lnTo>
                    <a:pt x="6095" y="1090"/>
                  </a:lnTo>
                  <a:lnTo>
                    <a:pt x="5806" y="845"/>
                  </a:lnTo>
                  <a:lnTo>
                    <a:pt x="5472" y="645"/>
                  </a:lnTo>
                  <a:lnTo>
                    <a:pt x="5116" y="445"/>
                  </a:lnTo>
                  <a:lnTo>
                    <a:pt x="4761" y="289"/>
                  </a:lnTo>
                  <a:lnTo>
                    <a:pt x="4382" y="178"/>
                  </a:lnTo>
                  <a:lnTo>
                    <a:pt x="4004" y="89"/>
                  </a:lnTo>
                  <a:lnTo>
                    <a:pt x="3582" y="22"/>
                  </a:lnTo>
                  <a:lnTo>
                    <a:pt x="3582" y="22"/>
                  </a:lnTo>
                  <a:lnTo>
                    <a:pt x="3181" y="0"/>
                  </a:lnTo>
                  <a:lnTo>
                    <a:pt x="2781" y="22"/>
                  </a:lnTo>
                  <a:lnTo>
                    <a:pt x="2425" y="89"/>
                  </a:lnTo>
                  <a:lnTo>
                    <a:pt x="2069" y="200"/>
                  </a:lnTo>
                  <a:lnTo>
                    <a:pt x="1736" y="356"/>
                  </a:lnTo>
                  <a:lnTo>
                    <a:pt x="1424" y="556"/>
                  </a:lnTo>
                  <a:lnTo>
                    <a:pt x="1135" y="801"/>
                  </a:lnTo>
                  <a:lnTo>
                    <a:pt x="890" y="1090"/>
                  </a:lnTo>
                  <a:lnTo>
                    <a:pt x="1" y="7296"/>
                  </a:lnTo>
                  <a:lnTo>
                    <a:pt x="1" y="7296"/>
                  </a:lnTo>
                  <a:lnTo>
                    <a:pt x="268" y="7029"/>
                  </a:lnTo>
                  <a:lnTo>
                    <a:pt x="557" y="6784"/>
                  </a:lnTo>
                  <a:lnTo>
                    <a:pt x="868" y="6584"/>
                  </a:lnTo>
                  <a:lnTo>
                    <a:pt x="1179" y="6428"/>
                  </a:lnTo>
                  <a:lnTo>
                    <a:pt x="1535" y="6317"/>
                  </a:lnTo>
                  <a:lnTo>
                    <a:pt x="1913" y="6250"/>
                  </a:lnTo>
                  <a:lnTo>
                    <a:pt x="2292" y="6228"/>
                  </a:lnTo>
                  <a:lnTo>
                    <a:pt x="2692" y="6250"/>
                  </a:lnTo>
                  <a:lnTo>
                    <a:pt x="2692" y="6250"/>
                  </a:lnTo>
                  <a:lnTo>
                    <a:pt x="3115" y="6317"/>
                  </a:lnTo>
                  <a:lnTo>
                    <a:pt x="3515" y="6406"/>
                  </a:lnTo>
                  <a:lnTo>
                    <a:pt x="3893" y="6517"/>
                  </a:lnTo>
                  <a:lnTo>
                    <a:pt x="4249" y="6673"/>
                  </a:lnTo>
                  <a:lnTo>
                    <a:pt x="4583" y="6851"/>
                  </a:lnTo>
                  <a:lnTo>
                    <a:pt x="4916" y="7073"/>
                  </a:lnTo>
                  <a:lnTo>
                    <a:pt x="5228" y="7318"/>
                  </a:lnTo>
                  <a:lnTo>
                    <a:pt x="5517" y="7585"/>
                  </a:lnTo>
                  <a:lnTo>
                    <a:pt x="5517" y="7585"/>
                  </a:lnTo>
                  <a:lnTo>
                    <a:pt x="5673" y="7741"/>
                  </a:lnTo>
                  <a:lnTo>
                    <a:pt x="5806" y="7919"/>
                  </a:lnTo>
                  <a:lnTo>
                    <a:pt x="7074" y="235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31850" y="2602525"/>
              <a:ext cx="1125" cy="1700"/>
            </a:xfrm>
            <a:custGeom>
              <a:rect b="b" l="l" r="r" t="t"/>
              <a:pathLst>
                <a:path extrusionOk="0" fill="none" h="68" w="45">
                  <a:moveTo>
                    <a:pt x="0" y="1"/>
                  </a:moveTo>
                  <a:lnTo>
                    <a:pt x="0" y="1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382350" y="2581400"/>
              <a:ext cx="40625" cy="13375"/>
            </a:xfrm>
            <a:custGeom>
              <a:rect b="b" l="l" r="r" t="t"/>
              <a:pathLst>
                <a:path extrusionOk="0" fill="none" h="535" w="1625">
                  <a:moveTo>
                    <a:pt x="1424" y="401"/>
                  </a:moveTo>
                  <a:lnTo>
                    <a:pt x="1424" y="401"/>
                  </a:lnTo>
                  <a:lnTo>
                    <a:pt x="1625" y="534"/>
                  </a:lnTo>
                  <a:lnTo>
                    <a:pt x="1625" y="534"/>
                  </a:lnTo>
                  <a:lnTo>
                    <a:pt x="1424" y="401"/>
                  </a:lnTo>
                  <a:lnTo>
                    <a:pt x="1424" y="401"/>
                  </a:lnTo>
                  <a:lnTo>
                    <a:pt x="1157" y="267"/>
                  </a:lnTo>
                  <a:lnTo>
                    <a:pt x="868" y="178"/>
                  </a:lnTo>
                  <a:lnTo>
                    <a:pt x="601" y="89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601" y="89"/>
                  </a:lnTo>
                  <a:lnTo>
                    <a:pt x="868" y="178"/>
                  </a:lnTo>
                  <a:lnTo>
                    <a:pt x="1157" y="267"/>
                  </a:lnTo>
                  <a:lnTo>
                    <a:pt x="1424" y="4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332875" y="2548600"/>
              <a:ext cx="62850" cy="8900"/>
            </a:xfrm>
            <a:custGeom>
              <a:rect b="b" l="l" r="r" t="t"/>
              <a:pathLst>
                <a:path extrusionOk="0" fill="none" h="356" w="2514">
                  <a:moveTo>
                    <a:pt x="1201" y="22"/>
                  </a:moveTo>
                  <a:lnTo>
                    <a:pt x="1201" y="22"/>
                  </a:lnTo>
                  <a:lnTo>
                    <a:pt x="1468" y="0"/>
                  </a:lnTo>
                  <a:lnTo>
                    <a:pt x="1757" y="0"/>
                  </a:lnTo>
                  <a:lnTo>
                    <a:pt x="2069" y="0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514" y="67"/>
                  </a:lnTo>
                  <a:lnTo>
                    <a:pt x="2514" y="67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069" y="0"/>
                  </a:lnTo>
                  <a:lnTo>
                    <a:pt x="1757" y="0"/>
                  </a:lnTo>
                  <a:lnTo>
                    <a:pt x="1468" y="0"/>
                  </a:lnTo>
                  <a:lnTo>
                    <a:pt x="1201" y="22"/>
                  </a:lnTo>
                  <a:lnTo>
                    <a:pt x="1201" y="22"/>
                  </a:lnTo>
                  <a:lnTo>
                    <a:pt x="979" y="67"/>
                  </a:lnTo>
                  <a:lnTo>
                    <a:pt x="712" y="134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712" y="134"/>
                  </a:lnTo>
                  <a:lnTo>
                    <a:pt x="979" y="67"/>
                  </a:lnTo>
                  <a:lnTo>
                    <a:pt x="1201" y="2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387375" y="2507450"/>
              <a:ext cx="67850" cy="41175"/>
            </a:xfrm>
            <a:custGeom>
              <a:rect b="b" l="l" r="r" t="t"/>
              <a:pathLst>
                <a:path extrusionOk="0" fill="none" h="1647" w="2714">
                  <a:moveTo>
                    <a:pt x="0" y="0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867" y="89"/>
                  </a:lnTo>
                  <a:lnTo>
                    <a:pt x="1179" y="200"/>
                  </a:lnTo>
                  <a:lnTo>
                    <a:pt x="1468" y="334"/>
                  </a:lnTo>
                  <a:lnTo>
                    <a:pt x="1757" y="512"/>
                  </a:lnTo>
                  <a:lnTo>
                    <a:pt x="2024" y="734"/>
                  </a:lnTo>
                  <a:lnTo>
                    <a:pt x="2269" y="1001"/>
                  </a:lnTo>
                  <a:lnTo>
                    <a:pt x="2491" y="1290"/>
                  </a:lnTo>
                  <a:lnTo>
                    <a:pt x="2714" y="1646"/>
                  </a:lnTo>
                  <a:lnTo>
                    <a:pt x="2714" y="1646"/>
                  </a:lnTo>
                  <a:lnTo>
                    <a:pt x="2491" y="1290"/>
                  </a:lnTo>
                  <a:lnTo>
                    <a:pt x="2269" y="1001"/>
                  </a:lnTo>
                  <a:lnTo>
                    <a:pt x="2024" y="734"/>
                  </a:lnTo>
                  <a:lnTo>
                    <a:pt x="1757" y="512"/>
                  </a:lnTo>
                  <a:lnTo>
                    <a:pt x="1468" y="334"/>
                  </a:lnTo>
                  <a:lnTo>
                    <a:pt x="1179" y="200"/>
                  </a:lnTo>
                  <a:lnTo>
                    <a:pt x="867" y="89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28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351775" y="2509675"/>
              <a:ext cx="16150" cy="4475"/>
            </a:xfrm>
            <a:custGeom>
              <a:rect b="b" l="l" r="r" t="t"/>
              <a:pathLst>
                <a:path extrusionOk="0" fill="none" h="179" w="646">
                  <a:moveTo>
                    <a:pt x="0" y="178"/>
                  </a:moveTo>
                  <a:lnTo>
                    <a:pt x="0" y="178"/>
                  </a:lnTo>
                  <a:lnTo>
                    <a:pt x="312" y="89"/>
                  </a:lnTo>
                  <a:lnTo>
                    <a:pt x="646" y="0"/>
                  </a:lnTo>
                  <a:lnTo>
                    <a:pt x="646" y="0"/>
                  </a:lnTo>
                  <a:lnTo>
                    <a:pt x="312" y="89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365675" y="2580275"/>
              <a:ext cx="5025" cy="600"/>
            </a:xfrm>
            <a:custGeom>
              <a:rect b="b" l="l" r="r" t="t"/>
              <a:pathLst>
                <a:path extrusionOk="0" fill="none" h="24" w="201">
                  <a:moveTo>
                    <a:pt x="45" y="1"/>
                  </a:moveTo>
                  <a:lnTo>
                    <a:pt x="45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329525" y="2581950"/>
              <a:ext cx="23950" cy="6700"/>
            </a:xfrm>
            <a:custGeom>
              <a:rect b="b" l="l" r="r" t="t"/>
              <a:pathLst>
                <a:path extrusionOk="0" fill="none" h="268" w="958">
                  <a:moveTo>
                    <a:pt x="1" y="268"/>
                  </a:moveTo>
                  <a:lnTo>
                    <a:pt x="1" y="268"/>
                  </a:lnTo>
                  <a:lnTo>
                    <a:pt x="245" y="179"/>
                  </a:lnTo>
                  <a:lnTo>
                    <a:pt x="490" y="112"/>
                  </a:lnTo>
                  <a:lnTo>
                    <a:pt x="713" y="45"/>
                  </a:lnTo>
                  <a:lnTo>
                    <a:pt x="957" y="1"/>
                  </a:lnTo>
                  <a:lnTo>
                    <a:pt x="957" y="1"/>
                  </a:lnTo>
                  <a:lnTo>
                    <a:pt x="713" y="45"/>
                  </a:lnTo>
                  <a:lnTo>
                    <a:pt x="490" y="112"/>
                  </a:lnTo>
                  <a:lnTo>
                    <a:pt x="245" y="179"/>
                  </a:lnTo>
                  <a:lnTo>
                    <a:pt x="1" y="26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407950" y="2553600"/>
              <a:ext cx="11700" cy="6700"/>
            </a:xfrm>
            <a:custGeom>
              <a:rect b="b" l="l" r="r" t="t"/>
              <a:pathLst>
                <a:path extrusionOk="0" fill="none" h="268" w="468">
                  <a:moveTo>
                    <a:pt x="0" y="0"/>
                  </a:moveTo>
                  <a:lnTo>
                    <a:pt x="0" y="0"/>
                  </a:lnTo>
                  <a:lnTo>
                    <a:pt x="245" y="111"/>
                  </a:lnTo>
                  <a:lnTo>
                    <a:pt x="467" y="267"/>
                  </a:lnTo>
                  <a:lnTo>
                    <a:pt x="467" y="267"/>
                  </a:lnTo>
                  <a:lnTo>
                    <a:pt x="245" y="1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159925" y="2609750"/>
              <a:ext cx="289175" cy="90125"/>
            </a:xfrm>
            <a:custGeom>
              <a:rect b="b" l="l" r="r" t="t"/>
              <a:pathLst>
                <a:path extrusionOk="0" h="3605" w="11567">
                  <a:moveTo>
                    <a:pt x="2247" y="1"/>
                  </a:move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rgbClr val="EFE8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159925" y="2609750"/>
              <a:ext cx="289175" cy="90125"/>
            </a:xfrm>
            <a:custGeom>
              <a:rect b="b" l="l" r="r" t="t"/>
              <a:pathLst>
                <a:path extrusionOk="0" fill="none" h="3605" w="11567">
                  <a:moveTo>
                    <a:pt x="11567" y="2448"/>
                  </a:move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lnTo>
                    <a:pt x="2247" y="1"/>
                  </a:ln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206" y="2158"/>
                  </a:lnTo>
                  <a:lnTo>
                    <a:pt x="6206" y="2158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385" y="1625"/>
                  </a:lnTo>
                  <a:lnTo>
                    <a:pt x="7385" y="1625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452" y="2336"/>
                  </a:lnTo>
                  <a:lnTo>
                    <a:pt x="7741" y="2314"/>
                  </a:lnTo>
                  <a:lnTo>
                    <a:pt x="8053" y="2292"/>
                  </a:lnTo>
                  <a:lnTo>
                    <a:pt x="8364" y="2314"/>
                  </a:lnTo>
                  <a:lnTo>
                    <a:pt x="8364" y="2314"/>
                  </a:lnTo>
                  <a:lnTo>
                    <a:pt x="8053" y="2292"/>
                  </a:lnTo>
                  <a:lnTo>
                    <a:pt x="7741" y="2314"/>
                  </a:lnTo>
                  <a:lnTo>
                    <a:pt x="7452" y="2336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240000" y="2638675"/>
              <a:ext cx="37850" cy="13925"/>
            </a:xfrm>
            <a:custGeom>
              <a:rect b="b" l="l" r="r" t="t"/>
              <a:pathLst>
                <a:path extrusionOk="0" fill="none" h="557" w="1514">
                  <a:moveTo>
                    <a:pt x="1" y="0"/>
                  </a:moveTo>
                  <a:lnTo>
                    <a:pt x="1" y="0"/>
                  </a:lnTo>
                  <a:lnTo>
                    <a:pt x="245" y="0"/>
                  </a:lnTo>
                  <a:lnTo>
                    <a:pt x="490" y="67"/>
                  </a:lnTo>
                  <a:lnTo>
                    <a:pt x="757" y="156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1291" y="423"/>
                  </a:lnTo>
                  <a:lnTo>
                    <a:pt x="1513" y="557"/>
                  </a:lnTo>
                  <a:lnTo>
                    <a:pt x="1513" y="557"/>
                  </a:lnTo>
                  <a:lnTo>
                    <a:pt x="1291" y="423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757" y="156"/>
                  </a:lnTo>
                  <a:lnTo>
                    <a:pt x="490" y="67"/>
                  </a:lnTo>
                  <a:lnTo>
                    <a:pt x="24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286150" y="2658700"/>
              <a:ext cx="3925" cy="3900"/>
            </a:xfrm>
            <a:custGeom>
              <a:rect b="b" l="l" r="r" t="t"/>
              <a:pathLst>
                <a:path extrusionOk="0" fill="none" h="156" w="157">
                  <a:moveTo>
                    <a:pt x="1" y="0"/>
                  </a:moveTo>
                  <a:lnTo>
                    <a:pt x="1" y="0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233900" y="2654250"/>
              <a:ext cx="47825" cy="11150"/>
            </a:xfrm>
            <a:custGeom>
              <a:rect b="b" l="l" r="r" t="t"/>
              <a:pathLst>
                <a:path extrusionOk="0" fill="none" h="446" w="1913">
                  <a:moveTo>
                    <a:pt x="1601" y="312"/>
                  </a:moveTo>
                  <a:lnTo>
                    <a:pt x="1601" y="312"/>
                  </a:lnTo>
                  <a:lnTo>
                    <a:pt x="1913" y="445"/>
                  </a:lnTo>
                  <a:lnTo>
                    <a:pt x="1913" y="445"/>
                  </a:lnTo>
                  <a:lnTo>
                    <a:pt x="1601" y="312"/>
                  </a:lnTo>
                  <a:lnTo>
                    <a:pt x="1601" y="312"/>
                  </a:lnTo>
                  <a:lnTo>
                    <a:pt x="1268" y="223"/>
                  </a:lnTo>
                  <a:lnTo>
                    <a:pt x="890" y="134"/>
                  </a:lnTo>
                  <a:lnTo>
                    <a:pt x="467" y="6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7" y="67"/>
                  </a:lnTo>
                  <a:lnTo>
                    <a:pt x="890" y="134"/>
                  </a:lnTo>
                  <a:lnTo>
                    <a:pt x="1268" y="223"/>
                  </a:lnTo>
                  <a:lnTo>
                    <a:pt x="1601" y="31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378475" y="2668150"/>
              <a:ext cx="7800" cy="1125"/>
            </a:xfrm>
            <a:custGeom>
              <a:rect b="b" l="l" r="r" t="t"/>
              <a:pathLst>
                <a:path extrusionOk="0" fill="none" h="45" w="312">
                  <a:moveTo>
                    <a:pt x="0" y="0"/>
                  </a:moveTo>
                  <a:lnTo>
                    <a:pt x="0" y="0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430175" y="2600850"/>
              <a:ext cx="3925" cy="5050"/>
            </a:xfrm>
            <a:custGeom>
              <a:rect b="b" l="l" r="r" t="t"/>
              <a:pathLst>
                <a:path extrusionOk="0" h="202" w="157">
                  <a:moveTo>
                    <a:pt x="45" y="1"/>
                  </a:moveTo>
                  <a:lnTo>
                    <a:pt x="1" y="45"/>
                  </a:lnTo>
                  <a:lnTo>
                    <a:pt x="1" y="68"/>
                  </a:lnTo>
                  <a:lnTo>
                    <a:pt x="1" y="90"/>
                  </a:lnTo>
                  <a:lnTo>
                    <a:pt x="45" y="157"/>
                  </a:lnTo>
                  <a:lnTo>
                    <a:pt x="90" y="201"/>
                  </a:lnTo>
                  <a:lnTo>
                    <a:pt x="134" y="179"/>
                  </a:lnTo>
                  <a:lnTo>
                    <a:pt x="156" y="157"/>
                  </a:lnTo>
                  <a:lnTo>
                    <a:pt x="156" y="90"/>
                  </a:lnTo>
                  <a:lnTo>
                    <a:pt x="134" y="45"/>
                  </a:lnTo>
                  <a:lnTo>
                    <a:pt x="90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380700" y="2579725"/>
              <a:ext cx="43950" cy="16700"/>
            </a:xfrm>
            <a:custGeom>
              <a:rect b="b" l="l" r="r" t="t"/>
              <a:pathLst>
                <a:path extrusionOk="0" h="668" w="1758">
                  <a:moveTo>
                    <a:pt x="22" y="1"/>
                  </a:moveTo>
                  <a:lnTo>
                    <a:pt x="0" y="45"/>
                  </a:lnTo>
                  <a:lnTo>
                    <a:pt x="45" y="90"/>
                  </a:lnTo>
                  <a:lnTo>
                    <a:pt x="89" y="134"/>
                  </a:lnTo>
                  <a:lnTo>
                    <a:pt x="489" y="201"/>
                  </a:lnTo>
                  <a:lnTo>
                    <a:pt x="890" y="290"/>
                  </a:lnTo>
                  <a:lnTo>
                    <a:pt x="1090" y="357"/>
                  </a:lnTo>
                  <a:lnTo>
                    <a:pt x="1268" y="446"/>
                  </a:lnTo>
                  <a:lnTo>
                    <a:pt x="1468" y="535"/>
                  </a:lnTo>
                  <a:lnTo>
                    <a:pt x="1646" y="646"/>
                  </a:lnTo>
                  <a:lnTo>
                    <a:pt x="1691" y="668"/>
                  </a:lnTo>
                  <a:lnTo>
                    <a:pt x="1735" y="646"/>
                  </a:lnTo>
                  <a:lnTo>
                    <a:pt x="1757" y="601"/>
                  </a:lnTo>
                  <a:lnTo>
                    <a:pt x="1713" y="557"/>
                  </a:lnTo>
                  <a:lnTo>
                    <a:pt x="1513" y="446"/>
                  </a:lnTo>
                  <a:lnTo>
                    <a:pt x="1335" y="334"/>
                  </a:lnTo>
                  <a:lnTo>
                    <a:pt x="1134" y="245"/>
                  </a:lnTo>
                  <a:lnTo>
                    <a:pt x="912" y="179"/>
                  </a:lnTo>
                  <a:lnTo>
                    <a:pt x="512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302275" y="2471300"/>
              <a:ext cx="179650" cy="201325"/>
            </a:xfrm>
            <a:custGeom>
              <a:rect b="b" l="l" r="r" t="t"/>
              <a:pathLst>
                <a:path extrusionOk="0" h="8053" w="7186">
                  <a:moveTo>
                    <a:pt x="3449" y="134"/>
                  </a:moveTo>
                  <a:lnTo>
                    <a:pt x="3893" y="178"/>
                  </a:lnTo>
                  <a:lnTo>
                    <a:pt x="4338" y="267"/>
                  </a:lnTo>
                  <a:lnTo>
                    <a:pt x="4761" y="401"/>
                  </a:lnTo>
                  <a:lnTo>
                    <a:pt x="5183" y="579"/>
                  </a:lnTo>
                  <a:lnTo>
                    <a:pt x="5584" y="801"/>
                  </a:lnTo>
                  <a:lnTo>
                    <a:pt x="5962" y="1068"/>
                  </a:lnTo>
                  <a:lnTo>
                    <a:pt x="6296" y="1357"/>
                  </a:lnTo>
                  <a:lnTo>
                    <a:pt x="6474" y="1557"/>
                  </a:lnTo>
                  <a:lnTo>
                    <a:pt x="6651" y="1758"/>
                  </a:lnTo>
                  <a:lnTo>
                    <a:pt x="6807" y="1980"/>
                  </a:lnTo>
                  <a:lnTo>
                    <a:pt x="6941" y="2202"/>
                  </a:lnTo>
                  <a:lnTo>
                    <a:pt x="7030" y="2336"/>
                  </a:lnTo>
                  <a:lnTo>
                    <a:pt x="7052" y="2380"/>
                  </a:lnTo>
                  <a:lnTo>
                    <a:pt x="7052" y="2447"/>
                  </a:lnTo>
                  <a:lnTo>
                    <a:pt x="7052" y="2558"/>
                  </a:lnTo>
                  <a:lnTo>
                    <a:pt x="7030" y="2647"/>
                  </a:lnTo>
                  <a:lnTo>
                    <a:pt x="6963" y="2870"/>
                  </a:lnTo>
                  <a:lnTo>
                    <a:pt x="6562" y="4605"/>
                  </a:lnTo>
                  <a:lnTo>
                    <a:pt x="5829" y="7861"/>
                  </a:lnTo>
                  <a:lnTo>
                    <a:pt x="5829" y="7861"/>
                  </a:lnTo>
                  <a:lnTo>
                    <a:pt x="5651" y="7652"/>
                  </a:lnTo>
                  <a:lnTo>
                    <a:pt x="5339" y="7363"/>
                  </a:lnTo>
                  <a:lnTo>
                    <a:pt x="5005" y="7096"/>
                  </a:lnTo>
                  <a:lnTo>
                    <a:pt x="4627" y="6851"/>
                  </a:lnTo>
                  <a:lnTo>
                    <a:pt x="4249" y="6651"/>
                  </a:lnTo>
                  <a:lnTo>
                    <a:pt x="3871" y="6495"/>
                  </a:lnTo>
                  <a:lnTo>
                    <a:pt x="3449" y="6362"/>
                  </a:lnTo>
                  <a:lnTo>
                    <a:pt x="3048" y="6295"/>
                  </a:lnTo>
                  <a:lnTo>
                    <a:pt x="2626" y="6251"/>
                  </a:lnTo>
                  <a:lnTo>
                    <a:pt x="2225" y="6251"/>
                  </a:lnTo>
                  <a:lnTo>
                    <a:pt x="1803" y="6295"/>
                  </a:lnTo>
                  <a:lnTo>
                    <a:pt x="1402" y="6384"/>
                  </a:lnTo>
                  <a:lnTo>
                    <a:pt x="1224" y="6451"/>
                  </a:lnTo>
                  <a:lnTo>
                    <a:pt x="1024" y="6540"/>
                  </a:lnTo>
                  <a:lnTo>
                    <a:pt x="846" y="6629"/>
                  </a:lnTo>
                  <a:lnTo>
                    <a:pt x="668" y="6740"/>
                  </a:lnTo>
                  <a:lnTo>
                    <a:pt x="490" y="6873"/>
                  </a:lnTo>
                  <a:lnTo>
                    <a:pt x="312" y="7007"/>
                  </a:lnTo>
                  <a:lnTo>
                    <a:pt x="166" y="7153"/>
                  </a:lnTo>
                  <a:lnTo>
                    <a:pt x="512" y="4649"/>
                  </a:lnTo>
                  <a:lnTo>
                    <a:pt x="802" y="2581"/>
                  </a:lnTo>
                  <a:lnTo>
                    <a:pt x="891" y="1935"/>
                  </a:lnTo>
                  <a:lnTo>
                    <a:pt x="935" y="1602"/>
                  </a:lnTo>
                  <a:lnTo>
                    <a:pt x="1002" y="1290"/>
                  </a:lnTo>
                  <a:lnTo>
                    <a:pt x="1024" y="1201"/>
                  </a:lnTo>
                  <a:lnTo>
                    <a:pt x="1069" y="1112"/>
                  </a:lnTo>
                  <a:lnTo>
                    <a:pt x="1180" y="979"/>
                  </a:lnTo>
                  <a:lnTo>
                    <a:pt x="1335" y="846"/>
                  </a:lnTo>
                  <a:lnTo>
                    <a:pt x="1469" y="734"/>
                  </a:lnTo>
                  <a:lnTo>
                    <a:pt x="1647" y="623"/>
                  </a:lnTo>
                  <a:lnTo>
                    <a:pt x="1825" y="512"/>
                  </a:lnTo>
                  <a:lnTo>
                    <a:pt x="2003" y="401"/>
                  </a:lnTo>
                  <a:lnTo>
                    <a:pt x="2181" y="334"/>
                  </a:lnTo>
                  <a:lnTo>
                    <a:pt x="2381" y="267"/>
                  </a:lnTo>
                  <a:lnTo>
                    <a:pt x="2581" y="223"/>
                  </a:lnTo>
                  <a:lnTo>
                    <a:pt x="2781" y="178"/>
                  </a:lnTo>
                  <a:lnTo>
                    <a:pt x="2981" y="156"/>
                  </a:lnTo>
                  <a:lnTo>
                    <a:pt x="3449" y="134"/>
                  </a:lnTo>
                  <a:close/>
                  <a:moveTo>
                    <a:pt x="3404" y="0"/>
                  </a:moveTo>
                  <a:lnTo>
                    <a:pt x="3026" y="23"/>
                  </a:lnTo>
                  <a:lnTo>
                    <a:pt x="2648" y="67"/>
                  </a:lnTo>
                  <a:lnTo>
                    <a:pt x="2270" y="156"/>
                  </a:lnTo>
                  <a:lnTo>
                    <a:pt x="1914" y="289"/>
                  </a:lnTo>
                  <a:lnTo>
                    <a:pt x="1736" y="378"/>
                  </a:lnTo>
                  <a:lnTo>
                    <a:pt x="1580" y="490"/>
                  </a:lnTo>
                  <a:lnTo>
                    <a:pt x="1402" y="601"/>
                  </a:lnTo>
                  <a:lnTo>
                    <a:pt x="1246" y="734"/>
                  </a:lnTo>
                  <a:lnTo>
                    <a:pt x="1135" y="846"/>
                  </a:lnTo>
                  <a:lnTo>
                    <a:pt x="1024" y="957"/>
                  </a:lnTo>
                  <a:lnTo>
                    <a:pt x="913" y="1090"/>
                  </a:lnTo>
                  <a:lnTo>
                    <a:pt x="868" y="1224"/>
                  </a:lnTo>
                  <a:lnTo>
                    <a:pt x="824" y="1491"/>
                  </a:lnTo>
                  <a:lnTo>
                    <a:pt x="779" y="1758"/>
                  </a:lnTo>
                  <a:lnTo>
                    <a:pt x="512" y="3693"/>
                  </a:lnTo>
                  <a:lnTo>
                    <a:pt x="8" y="7311"/>
                  </a:lnTo>
                  <a:lnTo>
                    <a:pt x="1" y="7318"/>
                  </a:lnTo>
                  <a:lnTo>
                    <a:pt x="7" y="7321"/>
                  </a:lnTo>
                  <a:lnTo>
                    <a:pt x="1" y="7363"/>
                  </a:lnTo>
                  <a:lnTo>
                    <a:pt x="1" y="7385"/>
                  </a:lnTo>
                  <a:lnTo>
                    <a:pt x="45" y="7429"/>
                  </a:lnTo>
                  <a:lnTo>
                    <a:pt x="90" y="7429"/>
                  </a:lnTo>
                  <a:lnTo>
                    <a:pt x="112" y="7407"/>
                  </a:lnTo>
                  <a:lnTo>
                    <a:pt x="268" y="7252"/>
                  </a:lnTo>
                  <a:lnTo>
                    <a:pt x="423" y="7118"/>
                  </a:lnTo>
                  <a:lnTo>
                    <a:pt x="579" y="6985"/>
                  </a:lnTo>
                  <a:lnTo>
                    <a:pt x="757" y="6851"/>
                  </a:lnTo>
                  <a:lnTo>
                    <a:pt x="935" y="6762"/>
                  </a:lnTo>
                  <a:lnTo>
                    <a:pt x="1113" y="6651"/>
                  </a:lnTo>
                  <a:lnTo>
                    <a:pt x="1291" y="6584"/>
                  </a:lnTo>
                  <a:lnTo>
                    <a:pt x="1469" y="6517"/>
                  </a:lnTo>
                  <a:lnTo>
                    <a:pt x="1847" y="6429"/>
                  </a:lnTo>
                  <a:lnTo>
                    <a:pt x="2247" y="6384"/>
                  </a:lnTo>
                  <a:lnTo>
                    <a:pt x="2648" y="6362"/>
                  </a:lnTo>
                  <a:lnTo>
                    <a:pt x="3048" y="6406"/>
                  </a:lnTo>
                  <a:lnTo>
                    <a:pt x="3449" y="6495"/>
                  </a:lnTo>
                  <a:lnTo>
                    <a:pt x="3827" y="6606"/>
                  </a:lnTo>
                  <a:lnTo>
                    <a:pt x="4227" y="6784"/>
                  </a:lnTo>
                  <a:lnTo>
                    <a:pt x="4583" y="6962"/>
                  </a:lnTo>
                  <a:lnTo>
                    <a:pt x="4939" y="7185"/>
                  </a:lnTo>
                  <a:lnTo>
                    <a:pt x="5250" y="7452"/>
                  </a:lnTo>
                  <a:lnTo>
                    <a:pt x="5562" y="7719"/>
                  </a:lnTo>
                  <a:lnTo>
                    <a:pt x="5806" y="8004"/>
                  </a:lnTo>
                  <a:lnTo>
                    <a:pt x="5806" y="8004"/>
                  </a:lnTo>
                  <a:lnTo>
                    <a:pt x="5806" y="8008"/>
                  </a:lnTo>
                  <a:lnTo>
                    <a:pt x="5851" y="8052"/>
                  </a:lnTo>
                  <a:lnTo>
                    <a:pt x="5917" y="8052"/>
                  </a:lnTo>
                  <a:lnTo>
                    <a:pt x="5940" y="8030"/>
                  </a:lnTo>
                  <a:lnTo>
                    <a:pt x="6651" y="4894"/>
                  </a:lnTo>
                  <a:lnTo>
                    <a:pt x="7074" y="2981"/>
                  </a:lnTo>
                  <a:lnTo>
                    <a:pt x="7141" y="2736"/>
                  </a:lnTo>
                  <a:lnTo>
                    <a:pt x="7163" y="2625"/>
                  </a:lnTo>
                  <a:lnTo>
                    <a:pt x="7185" y="2492"/>
                  </a:lnTo>
                  <a:lnTo>
                    <a:pt x="7185" y="2403"/>
                  </a:lnTo>
                  <a:lnTo>
                    <a:pt x="7163" y="2314"/>
                  </a:lnTo>
                  <a:lnTo>
                    <a:pt x="7052" y="2113"/>
                  </a:lnTo>
                  <a:lnTo>
                    <a:pt x="6918" y="1913"/>
                  </a:lnTo>
                  <a:lnTo>
                    <a:pt x="6807" y="1758"/>
                  </a:lnTo>
                  <a:lnTo>
                    <a:pt x="6562" y="1446"/>
                  </a:lnTo>
                  <a:lnTo>
                    <a:pt x="6296" y="1179"/>
                  </a:lnTo>
                  <a:lnTo>
                    <a:pt x="5984" y="935"/>
                  </a:lnTo>
                  <a:lnTo>
                    <a:pt x="5673" y="712"/>
                  </a:lnTo>
                  <a:lnTo>
                    <a:pt x="5317" y="512"/>
                  </a:lnTo>
                  <a:lnTo>
                    <a:pt x="4961" y="334"/>
                  </a:lnTo>
                  <a:lnTo>
                    <a:pt x="4583" y="201"/>
                  </a:lnTo>
                  <a:lnTo>
                    <a:pt x="4183" y="112"/>
                  </a:lnTo>
                  <a:lnTo>
                    <a:pt x="3804" y="45"/>
                  </a:lnTo>
                  <a:lnTo>
                    <a:pt x="3404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158275" y="2452400"/>
              <a:ext cx="292500" cy="275275"/>
            </a:xfrm>
            <a:custGeom>
              <a:rect b="b" l="l" r="r" t="t"/>
              <a:pathLst>
                <a:path extrusionOk="0" h="11011" w="11700">
                  <a:moveTo>
                    <a:pt x="3314" y="0"/>
                  </a:moveTo>
                  <a:lnTo>
                    <a:pt x="3025" y="22"/>
                  </a:lnTo>
                  <a:lnTo>
                    <a:pt x="2758" y="67"/>
                  </a:lnTo>
                  <a:lnTo>
                    <a:pt x="2491" y="111"/>
                  </a:lnTo>
                  <a:lnTo>
                    <a:pt x="2224" y="200"/>
                  </a:lnTo>
                  <a:lnTo>
                    <a:pt x="1957" y="289"/>
                  </a:lnTo>
                  <a:lnTo>
                    <a:pt x="1513" y="467"/>
                  </a:lnTo>
                  <a:lnTo>
                    <a:pt x="1290" y="578"/>
                  </a:lnTo>
                  <a:lnTo>
                    <a:pt x="1090" y="712"/>
                  </a:lnTo>
                  <a:lnTo>
                    <a:pt x="890" y="845"/>
                  </a:lnTo>
                  <a:lnTo>
                    <a:pt x="667" y="1001"/>
                  </a:lnTo>
                  <a:lnTo>
                    <a:pt x="467" y="1201"/>
                  </a:lnTo>
                  <a:lnTo>
                    <a:pt x="378" y="1290"/>
                  </a:lnTo>
                  <a:lnTo>
                    <a:pt x="334" y="1379"/>
                  </a:lnTo>
                  <a:lnTo>
                    <a:pt x="311" y="1468"/>
                  </a:lnTo>
                  <a:lnTo>
                    <a:pt x="311" y="1557"/>
                  </a:lnTo>
                  <a:lnTo>
                    <a:pt x="311" y="1735"/>
                  </a:lnTo>
                  <a:lnTo>
                    <a:pt x="245" y="2714"/>
                  </a:lnTo>
                  <a:lnTo>
                    <a:pt x="89" y="5361"/>
                  </a:lnTo>
                  <a:lnTo>
                    <a:pt x="0" y="7118"/>
                  </a:lnTo>
                  <a:lnTo>
                    <a:pt x="22" y="7162"/>
                  </a:lnTo>
                  <a:lnTo>
                    <a:pt x="44" y="7185"/>
                  </a:lnTo>
                  <a:lnTo>
                    <a:pt x="178" y="7273"/>
                  </a:lnTo>
                  <a:lnTo>
                    <a:pt x="289" y="7340"/>
                  </a:lnTo>
                  <a:lnTo>
                    <a:pt x="334" y="7385"/>
                  </a:lnTo>
                  <a:lnTo>
                    <a:pt x="356" y="7429"/>
                  </a:lnTo>
                  <a:lnTo>
                    <a:pt x="356" y="7496"/>
                  </a:lnTo>
                  <a:lnTo>
                    <a:pt x="378" y="7563"/>
                  </a:lnTo>
                  <a:lnTo>
                    <a:pt x="356" y="8208"/>
                  </a:lnTo>
                  <a:lnTo>
                    <a:pt x="334" y="8830"/>
                  </a:lnTo>
                  <a:lnTo>
                    <a:pt x="334" y="9453"/>
                  </a:lnTo>
                  <a:lnTo>
                    <a:pt x="356" y="9520"/>
                  </a:lnTo>
                  <a:lnTo>
                    <a:pt x="423" y="9542"/>
                  </a:lnTo>
                  <a:lnTo>
                    <a:pt x="1223" y="9631"/>
                  </a:lnTo>
                  <a:lnTo>
                    <a:pt x="2024" y="9698"/>
                  </a:lnTo>
                  <a:lnTo>
                    <a:pt x="2825" y="9765"/>
                  </a:lnTo>
                  <a:lnTo>
                    <a:pt x="3626" y="9854"/>
                  </a:lnTo>
                  <a:lnTo>
                    <a:pt x="4538" y="9965"/>
                  </a:lnTo>
                  <a:lnTo>
                    <a:pt x="5427" y="10076"/>
                  </a:lnTo>
                  <a:lnTo>
                    <a:pt x="6206" y="10187"/>
                  </a:lnTo>
                  <a:lnTo>
                    <a:pt x="6361" y="10210"/>
                  </a:lnTo>
                  <a:lnTo>
                    <a:pt x="6450" y="10232"/>
                  </a:lnTo>
                  <a:lnTo>
                    <a:pt x="6517" y="10276"/>
                  </a:lnTo>
                  <a:lnTo>
                    <a:pt x="6539" y="10365"/>
                  </a:lnTo>
                  <a:lnTo>
                    <a:pt x="6539" y="10476"/>
                  </a:lnTo>
                  <a:lnTo>
                    <a:pt x="6517" y="10677"/>
                  </a:lnTo>
                  <a:lnTo>
                    <a:pt x="6539" y="10721"/>
                  </a:lnTo>
                  <a:lnTo>
                    <a:pt x="6562" y="10766"/>
                  </a:lnTo>
                  <a:lnTo>
                    <a:pt x="6628" y="10766"/>
                  </a:lnTo>
                  <a:lnTo>
                    <a:pt x="6806" y="10610"/>
                  </a:lnTo>
                  <a:lnTo>
                    <a:pt x="6895" y="10565"/>
                  </a:lnTo>
                  <a:lnTo>
                    <a:pt x="6984" y="10521"/>
                  </a:lnTo>
                  <a:lnTo>
                    <a:pt x="7051" y="10543"/>
                  </a:lnTo>
                  <a:lnTo>
                    <a:pt x="7095" y="10588"/>
                  </a:lnTo>
                  <a:lnTo>
                    <a:pt x="7229" y="10654"/>
                  </a:lnTo>
                  <a:lnTo>
                    <a:pt x="7674" y="10877"/>
                  </a:lnTo>
                  <a:lnTo>
                    <a:pt x="7696" y="10899"/>
                  </a:lnTo>
                  <a:lnTo>
                    <a:pt x="7718" y="10877"/>
                  </a:lnTo>
                  <a:lnTo>
                    <a:pt x="7740" y="10855"/>
                  </a:lnTo>
                  <a:lnTo>
                    <a:pt x="7740" y="10832"/>
                  </a:lnTo>
                  <a:lnTo>
                    <a:pt x="7647" y="10404"/>
                  </a:lnTo>
                  <a:lnTo>
                    <a:pt x="7647" y="10404"/>
                  </a:lnTo>
                  <a:lnTo>
                    <a:pt x="8363" y="10543"/>
                  </a:lnTo>
                  <a:lnTo>
                    <a:pt x="9186" y="10699"/>
                  </a:lnTo>
                  <a:lnTo>
                    <a:pt x="9987" y="10877"/>
                  </a:lnTo>
                  <a:lnTo>
                    <a:pt x="10810" y="11010"/>
                  </a:lnTo>
                  <a:lnTo>
                    <a:pt x="10854" y="11010"/>
                  </a:lnTo>
                  <a:lnTo>
                    <a:pt x="10877" y="10988"/>
                  </a:lnTo>
                  <a:lnTo>
                    <a:pt x="11055" y="10254"/>
                  </a:lnTo>
                  <a:lnTo>
                    <a:pt x="11210" y="9565"/>
                  </a:lnTo>
                  <a:lnTo>
                    <a:pt x="11255" y="9342"/>
                  </a:lnTo>
                  <a:lnTo>
                    <a:pt x="11322" y="9120"/>
                  </a:lnTo>
                  <a:lnTo>
                    <a:pt x="11388" y="9031"/>
                  </a:lnTo>
                  <a:lnTo>
                    <a:pt x="11455" y="8942"/>
                  </a:lnTo>
                  <a:lnTo>
                    <a:pt x="11544" y="8875"/>
                  </a:lnTo>
                  <a:lnTo>
                    <a:pt x="11655" y="8808"/>
                  </a:lnTo>
                  <a:lnTo>
                    <a:pt x="11677" y="8808"/>
                  </a:lnTo>
                  <a:lnTo>
                    <a:pt x="11700" y="8786"/>
                  </a:lnTo>
                  <a:lnTo>
                    <a:pt x="11677" y="8719"/>
                  </a:lnTo>
                  <a:lnTo>
                    <a:pt x="11655" y="8697"/>
                  </a:lnTo>
                  <a:lnTo>
                    <a:pt x="11588" y="8697"/>
                  </a:lnTo>
                  <a:lnTo>
                    <a:pt x="11455" y="8764"/>
                  </a:lnTo>
                  <a:lnTo>
                    <a:pt x="11344" y="8830"/>
                  </a:lnTo>
                  <a:lnTo>
                    <a:pt x="11255" y="8919"/>
                  </a:lnTo>
                  <a:lnTo>
                    <a:pt x="11188" y="9075"/>
                  </a:lnTo>
                  <a:lnTo>
                    <a:pt x="10988" y="9854"/>
                  </a:lnTo>
                  <a:lnTo>
                    <a:pt x="10854" y="10476"/>
                  </a:lnTo>
                  <a:lnTo>
                    <a:pt x="10810" y="10699"/>
                  </a:lnTo>
                  <a:lnTo>
                    <a:pt x="10788" y="10832"/>
                  </a:lnTo>
                  <a:lnTo>
                    <a:pt x="10743" y="10899"/>
                  </a:lnTo>
                  <a:lnTo>
                    <a:pt x="10654" y="10899"/>
                  </a:lnTo>
                  <a:lnTo>
                    <a:pt x="10454" y="10855"/>
                  </a:lnTo>
                  <a:lnTo>
                    <a:pt x="10120" y="10766"/>
                  </a:lnTo>
                  <a:lnTo>
                    <a:pt x="9297" y="10610"/>
                  </a:lnTo>
                  <a:lnTo>
                    <a:pt x="8430" y="10432"/>
                  </a:lnTo>
                  <a:lnTo>
                    <a:pt x="7563" y="10254"/>
                  </a:lnTo>
                  <a:lnTo>
                    <a:pt x="7518" y="10276"/>
                  </a:lnTo>
                  <a:lnTo>
                    <a:pt x="7496" y="10299"/>
                  </a:lnTo>
                  <a:lnTo>
                    <a:pt x="7496" y="10321"/>
                  </a:lnTo>
                  <a:lnTo>
                    <a:pt x="7579" y="10703"/>
                  </a:lnTo>
                  <a:lnTo>
                    <a:pt x="7579" y="10703"/>
                  </a:lnTo>
                  <a:lnTo>
                    <a:pt x="7407" y="10610"/>
                  </a:lnTo>
                  <a:lnTo>
                    <a:pt x="7095" y="10454"/>
                  </a:lnTo>
                  <a:lnTo>
                    <a:pt x="7006" y="10432"/>
                  </a:lnTo>
                  <a:lnTo>
                    <a:pt x="6940" y="10410"/>
                  </a:lnTo>
                  <a:lnTo>
                    <a:pt x="6873" y="10432"/>
                  </a:lnTo>
                  <a:lnTo>
                    <a:pt x="6806" y="10454"/>
                  </a:lnTo>
                  <a:lnTo>
                    <a:pt x="6695" y="10543"/>
                  </a:lnTo>
                  <a:lnTo>
                    <a:pt x="6651" y="10575"/>
                  </a:lnTo>
                  <a:lnTo>
                    <a:pt x="6651" y="10187"/>
                  </a:lnTo>
                  <a:lnTo>
                    <a:pt x="6628" y="10143"/>
                  </a:lnTo>
                  <a:lnTo>
                    <a:pt x="6584" y="10121"/>
                  </a:lnTo>
                  <a:lnTo>
                    <a:pt x="5027" y="9898"/>
                  </a:lnTo>
                  <a:lnTo>
                    <a:pt x="4248" y="9787"/>
                  </a:lnTo>
                  <a:lnTo>
                    <a:pt x="3492" y="9698"/>
                  </a:lnTo>
                  <a:lnTo>
                    <a:pt x="2714" y="9631"/>
                  </a:lnTo>
                  <a:lnTo>
                    <a:pt x="1935" y="9565"/>
                  </a:lnTo>
                  <a:lnTo>
                    <a:pt x="1157" y="9498"/>
                  </a:lnTo>
                  <a:lnTo>
                    <a:pt x="467" y="9419"/>
                  </a:lnTo>
                  <a:lnTo>
                    <a:pt x="467" y="9419"/>
                  </a:lnTo>
                  <a:lnTo>
                    <a:pt x="467" y="9075"/>
                  </a:lnTo>
                  <a:lnTo>
                    <a:pt x="467" y="8675"/>
                  </a:lnTo>
                  <a:lnTo>
                    <a:pt x="489" y="7830"/>
                  </a:lnTo>
                  <a:lnTo>
                    <a:pt x="512" y="7629"/>
                  </a:lnTo>
                  <a:lnTo>
                    <a:pt x="512" y="7518"/>
                  </a:lnTo>
                  <a:lnTo>
                    <a:pt x="512" y="7407"/>
                  </a:lnTo>
                  <a:lnTo>
                    <a:pt x="467" y="7340"/>
                  </a:lnTo>
                  <a:lnTo>
                    <a:pt x="400" y="7296"/>
                  </a:lnTo>
                  <a:lnTo>
                    <a:pt x="245" y="7207"/>
                  </a:lnTo>
                  <a:lnTo>
                    <a:pt x="133" y="7140"/>
                  </a:lnTo>
                  <a:lnTo>
                    <a:pt x="111" y="7073"/>
                  </a:lnTo>
                  <a:lnTo>
                    <a:pt x="111" y="7007"/>
                  </a:lnTo>
                  <a:lnTo>
                    <a:pt x="133" y="6829"/>
                  </a:lnTo>
                  <a:lnTo>
                    <a:pt x="178" y="6517"/>
                  </a:lnTo>
                  <a:lnTo>
                    <a:pt x="245" y="5249"/>
                  </a:lnTo>
                  <a:lnTo>
                    <a:pt x="400" y="2425"/>
                  </a:lnTo>
                  <a:lnTo>
                    <a:pt x="423" y="1980"/>
                  </a:lnTo>
                  <a:lnTo>
                    <a:pt x="423" y="1757"/>
                  </a:lnTo>
                  <a:lnTo>
                    <a:pt x="445" y="1557"/>
                  </a:lnTo>
                  <a:lnTo>
                    <a:pt x="467" y="1446"/>
                  </a:lnTo>
                  <a:lnTo>
                    <a:pt x="534" y="1357"/>
                  </a:lnTo>
                  <a:lnTo>
                    <a:pt x="645" y="1223"/>
                  </a:lnTo>
                  <a:lnTo>
                    <a:pt x="779" y="1112"/>
                  </a:lnTo>
                  <a:lnTo>
                    <a:pt x="1068" y="890"/>
                  </a:lnTo>
                  <a:lnTo>
                    <a:pt x="1379" y="690"/>
                  </a:lnTo>
                  <a:lnTo>
                    <a:pt x="1690" y="534"/>
                  </a:lnTo>
                  <a:lnTo>
                    <a:pt x="2024" y="400"/>
                  </a:lnTo>
                  <a:lnTo>
                    <a:pt x="2380" y="289"/>
                  </a:lnTo>
                  <a:lnTo>
                    <a:pt x="2714" y="200"/>
                  </a:lnTo>
                  <a:lnTo>
                    <a:pt x="3070" y="156"/>
                  </a:lnTo>
                  <a:lnTo>
                    <a:pt x="3448" y="134"/>
                  </a:lnTo>
                  <a:lnTo>
                    <a:pt x="3804" y="134"/>
                  </a:lnTo>
                  <a:lnTo>
                    <a:pt x="4159" y="178"/>
                  </a:lnTo>
                  <a:lnTo>
                    <a:pt x="4493" y="223"/>
                  </a:lnTo>
                  <a:lnTo>
                    <a:pt x="4827" y="334"/>
                  </a:lnTo>
                  <a:lnTo>
                    <a:pt x="5160" y="445"/>
                  </a:lnTo>
                  <a:lnTo>
                    <a:pt x="5472" y="623"/>
                  </a:lnTo>
                  <a:lnTo>
                    <a:pt x="5761" y="801"/>
                  </a:lnTo>
                  <a:lnTo>
                    <a:pt x="6028" y="1045"/>
                  </a:lnTo>
                  <a:lnTo>
                    <a:pt x="6250" y="1290"/>
                  </a:lnTo>
                  <a:lnTo>
                    <a:pt x="6473" y="1602"/>
                  </a:lnTo>
                  <a:lnTo>
                    <a:pt x="6628" y="1935"/>
                  </a:lnTo>
                  <a:lnTo>
                    <a:pt x="6673" y="1957"/>
                  </a:lnTo>
                  <a:lnTo>
                    <a:pt x="6717" y="1980"/>
                  </a:lnTo>
                  <a:lnTo>
                    <a:pt x="6762" y="1957"/>
                  </a:lnTo>
                  <a:lnTo>
                    <a:pt x="6762" y="1935"/>
                  </a:lnTo>
                  <a:lnTo>
                    <a:pt x="6762" y="1891"/>
                  </a:lnTo>
                  <a:lnTo>
                    <a:pt x="6673" y="1691"/>
                  </a:lnTo>
                  <a:lnTo>
                    <a:pt x="6562" y="1513"/>
                  </a:lnTo>
                  <a:lnTo>
                    <a:pt x="6428" y="1335"/>
                  </a:lnTo>
                  <a:lnTo>
                    <a:pt x="6317" y="1157"/>
                  </a:lnTo>
                  <a:lnTo>
                    <a:pt x="6161" y="1001"/>
                  </a:lnTo>
                  <a:lnTo>
                    <a:pt x="6028" y="868"/>
                  </a:lnTo>
                  <a:lnTo>
                    <a:pt x="5872" y="734"/>
                  </a:lnTo>
                  <a:lnTo>
                    <a:pt x="5694" y="623"/>
                  </a:lnTo>
                  <a:lnTo>
                    <a:pt x="5538" y="512"/>
                  </a:lnTo>
                  <a:lnTo>
                    <a:pt x="5361" y="400"/>
                  </a:lnTo>
                  <a:lnTo>
                    <a:pt x="4982" y="245"/>
                  </a:lnTo>
                  <a:lnTo>
                    <a:pt x="4560" y="111"/>
                  </a:lnTo>
                  <a:lnTo>
                    <a:pt x="4137" y="45"/>
                  </a:lnTo>
                  <a:lnTo>
                    <a:pt x="3870" y="22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340650" y="2673700"/>
              <a:ext cx="102350" cy="42850"/>
            </a:xfrm>
            <a:custGeom>
              <a:rect b="b" l="l" r="r" t="t"/>
              <a:pathLst>
                <a:path extrusionOk="0" h="1714" w="4094">
                  <a:moveTo>
                    <a:pt x="3960" y="1"/>
                  </a:moveTo>
                  <a:lnTo>
                    <a:pt x="3782" y="134"/>
                  </a:lnTo>
                  <a:lnTo>
                    <a:pt x="3648" y="312"/>
                  </a:lnTo>
                  <a:lnTo>
                    <a:pt x="3537" y="490"/>
                  </a:lnTo>
                  <a:lnTo>
                    <a:pt x="3448" y="690"/>
                  </a:lnTo>
                  <a:lnTo>
                    <a:pt x="3426" y="868"/>
                  </a:lnTo>
                  <a:lnTo>
                    <a:pt x="3426" y="957"/>
                  </a:lnTo>
                  <a:lnTo>
                    <a:pt x="3426" y="968"/>
                  </a:lnTo>
                  <a:lnTo>
                    <a:pt x="3404" y="957"/>
                  </a:lnTo>
                  <a:lnTo>
                    <a:pt x="3226" y="957"/>
                  </a:lnTo>
                  <a:lnTo>
                    <a:pt x="3092" y="935"/>
                  </a:lnTo>
                  <a:lnTo>
                    <a:pt x="2803" y="890"/>
                  </a:lnTo>
                  <a:lnTo>
                    <a:pt x="2247" y="757"/>
                  </a:lnTo>
                  <a:lnTo>
                    <a:pt x="67" y="357"/>
                  </a:lnTo>
                  <a:lnTo>
                    <a:pt x="1" y="357"/>
                  </a:lnTo>
                  <a:lnTo>
                    <a:pt x="1" y="379"/>
                  </a:lnTo>
                  <a:lnTo>
                    <a:pt x="1" y="423"/>
                  </a:lnTo>
                  <a:lnTo>
                    <a:pt x="90" y="979"/>
                  </a:lnTo>
                  <a:lnTo>
                    <a:pt x="134" y="1024"/>
                  </a:lnTo>
                  <a:lnTo>
                    <a:pt x="156" y="1046"/>
                  </a:lnTo>
                  <a:lnTo>
                    <a:pt x="1024" y="1202"/>
                  </a:lnTo>
                  <a:lnTo>
                    <a:pt x="1891" y="1358"/>
                  </a:lnTo>
                  <a:lnTo>
                    <a:pt x="2759" y="1535"/>
                  </a:lnTo>
                  <a:lnTo>
                    <a:pt x="3626" y="1713"/>
                  </a:lnTo>
                  <a:lnTo>
                    <a:pt x="3671" y="1691"/>
                  </a:lnTo>
                  <a:lnTo>
                    <a:pt x="3693" y="1647"/>
                  </a:lnTo>
                  <a:lnTo>
                    <a:pt x="3671" y="1602"/>
                  </a:lnTo>
                  <a:lnTo>
                    <a:pt x="3626" y="1580"/>
                  </a:lnTo>
                  <a:lnTo>
                    <a:pt x="2536" y="1380"/>
                  </a:lnTo>
                  <a:lnTo>
                    <a:pt x="1446" y="1157"/>
                  </a:lnTo>
                  <a:lnTo>
                    <a:pt x="735" y="1002"/>
                  </a:lnTo>
                  <a:lnTo>
                    <a:pt x="490" y="979"/>
                  </a:lnTo>
                  <a:lnTo>
                    <a:pt x="357" y="957"/>
                  </a:lnTo>
                  <a:lnTo>
                    <a:pt x="268" y="890"/>
                  </a:lnTo>
                  <a:lnTo>
                    <a:pt x="223" y="868"/>
                  </a:lnTo>
                  <a:lnTo>
                    <a:pt x="201" y="801"/>
                  </a:lnTo>
                  <a:lnTo>
                    <a:pt x="156" y="668"/>
                  </a:lnTo>
                  <a:lnTo>
                    <a:pt x="142" y="507"/>
                  </a:lnTo>
                  <a:lnTo>
                    <a:pt x="142" y="507"/>
                  </a:lnTo>
                  <a:lnTo>
                    <a:pt x="3448" y="1091"/>
                  </a:lnTo>
                  <a:lnTo>
                    <a:pt x="3493" y="1091"/>
                  </a:lnTo>
                  <a:lnTo>
                    <a:pt x="3515" y="1046"/>
                  </a:lnTo>
                  <a:lnTo>
                    <a:pt x="3582" y="779"/>
                  </a:lnTo>
                  <a:lnTo>
                    <a:pt x="3626" y="646"/>
                  </a:lnTo>
                  <a:lnTo>
                    <a:pt x="3671" y="512"/>
                  </a:lnTo>
                  <a:lnTo>
                    <a:pt x="3760" y="401"/>
                  </a:lnTo>
                  <a:lnTo>
                    <a:pt x="3849" y="312"/>
                  </a:lnTo>
                  <a:lnTo>
                    <a:pt x="3938" y="201"/>
                  </a:lnTo>
                  <a:lnTo>
                    <a:pt x="4071" y="112"/>
                  </a:lnTo>
                  <a:lnTo>
                    <a:pt x="4093" y="90"/>
                  </a:lnTo>
                  <a:lnTo>
                    <a:pt x="4071" y="23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287825" y="2499650"/>
              <a:ext cx="14475" cy="12275"/>
            </a:xfrm>
            <a:custGeom>
              <a:rect b="b" l="l" r="r" t="t"/>
              <a:pathLst>
                <a:path extrusionOk="0" h="491" w="579">
                  <a:moveTo>
                    <a:pt x="45" y="1"/>
                  </a:move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245" y="268"/>
                  </a:lnTo>
                  <a:lnTo>
                    <a:pt x="468" y="468"/>
                  </a:lnTo>
                  <a:lnTo>
                    <a:pt x="512" y="490"/>
                  </a:lnTo>
                  <a:lnTo>
                    <a:pt x="557" y="468"/>
                  </a:lnTo>
                  <a:lnTo>
                    <a:pt x="579" y="423"/>
                  </a:lnTo>
                  <a:lnTo>
                    <a:pt x="534" y="379"/>
                  </a:lnTo>
                  <a:lnTo>
                    <a:pt x="334" y="179"/>
                  </a:lnTo>
                  <a:lnTo>
                    <a:pt x="112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238900" y="2524675"/>
              <a:ext cx="51725" cy="25600"/>
            </a:xfrm>
            <a:custGeom>
              <a:rect b="b" l="l" r="r" t="t"/>
              <a:pathLst>
                <a:path extrusionOk="0" h="1024" w="2069">
                  <a:moveTo>
                    <a:pt x="45" y="1"/>
                  </a:moveTo>
                  <a:lnTo>
                    <a:pt x="22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67" y="134"/>
                  </a:lnTo>
                  <a:lnTo>
                    <a:pt x="356" y="156"/>
                  </a:lnTo>
                  <a:lnTo>
                    <a:pt x="623" y="201"/>
                  </a:lnTo>
                  <a:lnTo>
                    <a:pt x="868" y="268"/>
                  </a:lnTo>
                  <a:lnTo>
                    <a:pt x="1112" y="357"/>
                  </a:lnTo>
                  <a:lnTo>
                    <a:pt x="1335" y="490"/>
                  </a:lnTo>
                  <a:lnTo>
                    <a:pt x="1535" y="623"/>
                  </a:lnTo>
                  <a:lnTo>
                    <a:pt x="1757" y="801"/>
                  </a:lnTo>
                  <a:lnTo>
                    <a:pt x="1935" y="1002"/>
                  </a:lnTo>
                  <a:lnTo>
                    <a:pt x="1980" y="1024"/>
                  </a:lnTo>
                  <a:lnTo>
                    <a:pt x="2047" y="1024"/>
                  </a:lnTo>
                  <a:lnTo>
                    <a:pt x="2069" y="979"/>
                  </a:lnTo>
                  <a:lnTo>
                    <a:pt x="2047" y="935"/>
                  </a:lnTo>
                  <a:lnTo>
                    <a:pt x="1846" y="712"/>
                  </a:lnTo>
                  <a:lnTo>
                    <a:pt x="1624" y="534"/>
                  </a:lnTo>
                  <a:lnTo>
                    <a:pt x="1379" y="379"/>
                  </a:lnTo>
                  <a:lnTo>
                    <a:pt x="1157" y="245"/>
                  </a:lnTo>
                  <a:lnTo>
                    <a:pt x="890" y="156"/>
                  </a:lnTo>
                  <a:lnTo>
                    <a:pt x="623" y="67"/>
                  </a:lnTo>
                  <a:lnTo>
                    <a:pt x="334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331200" y="2546925"/>
              <a:ext cx="65650" cy="12250"/>
            </a:xfrm>
            <a:custGeom>
              <a:rect b="b" l="l" r="r" t="t"/>
              <a:pathLst>
                <a:path extrusionOk="0" h="490" w="2626">
                  <a:moveTo>
                    <a:pt x="1557" y="0"/>
                  </a:moveTo>
                  <a:lnTo>
                    <a:pt x="1224" y="23"/>
                  </a:lnTo>
                  <a:lnTo>
                    <a:pt x="935" y="89"/>
                  </a:lnTo>
                  <a:lnTo>
                    <a:pt x="623" y="178"/>
                  </a:lnTo>
                  <a:lnTo>
                    <a:pt x="45" y="356"/>
                  </a:lnTo>
                  <a:lnTo>
                    <a:pt x="23" y="378"/>
                  </a:lnTo>
                  <a:lnTo>
                    <a:pt x="1" y="401"/>
                  </a:lnTo>
                  <a:lnTo>
                    <a:pt x="1" y="445"/>
                  </a:lnTo>
                  <a:lnTo>
                    <a:pt x="45" y="490"/>
                  </a:lnTo>
                  <a:lnTo>
                    <a:pt x="89" y="490"/>
                  </a:lnTo>
                  <a:lnTo>
                    <a:pt x="646" y="312"/>
                  </a:lnTo>
                  <a:lnTo>
                    <a:pt x="935" y="223"/>
                  </a:lnTo>
                  <a:lnTo>
                    <a:pt x="1224" y="156"/>
                  </a:lnTo>
                  <a:lnTo>
                    <a:pt x="1557" y="134"/>
                  </a:lnTo>
                  <a:lnTo>
                    <a:pt x="1891" y="134"/>
                  </a:lnTo>
                  <a:lnTo>
                    <a:pt x="2247" y="156"/>
                  </a:lnTo>
                  <a:lnTo>
                    <a:pt x="2581" y="178"/>
                  </a:lnTo>
                  <a:lnTo>
                    <a:pt x="2625" y="178"/>
                  </a:lnTo>
                  <a:lnTo>
                    <a:pt x="2625" y="134"/>
                  </a:lnTo>
                  <a:lnTo>
                    <a:pt x="2603" y="89"/>
                  </a:lnTo>
                  <a:lnTo>
                    <a:pt x="2558" y="67"/>
                  </a:lnTo>
                  <a:lnTo>
                    <a:pt x="2225" y="23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385700" y="2505775"/>
              <a:ext cx="71200" cy="43950"/>
            </a:xfrm>
            <a:custGeom>
              <a:rect b="b" l="l" r="r" t="t"/>
              <a:pathLst>
                <a:path extrusionOk="0" h="1758" w="2848">
                  <a:moveTo>
                    <a:pt x="23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89" y="134"/>
                  </a:lnTo>
                  <a:lnTo>
                    <a:pt x="289" y="134"/>
                  </a:lnTo>
                  <a:lnTo>
                    <a:pt x="512" y="156"/>
                  </a:lnTo>
                  <a:lnTo>
                    <a:pt x="712" y="178"/>
                  </a:lnTo>
                  <a:lnTo>
                    <a:pt x="912" y="223"/>
                  </a:lnTo>
                  <a:lnTo>
                    <a:pt x="1090" y="290"/>
                  </a:lnTo>
                  <a:lnTo>
                    <a:pt x="1268" y="356"/>
                  </a:lnTo>
                  <a:lnTo>
                    <a:pt x="1446" y="445"/>
                  </a:lnTo>
                  <a:lnTo>
                    <a:pt x="1624" y="556"/>
                  </a:lnTo>
                  <a:lnTo>
                    <a:pt x="1935" y="779"/>
                  </a:lnTo>
                  <a:lnTo>
                    <a:pt x="2225" y="1068"/>
                  </a:lnTo>
                  <a:lnTo>
                    <a:pt x="2491" y="1379"/>
                  </a:lnTo>
                  <a:lnTo>
                    <a:pt x="2714" y="1713"/>
                  </a:lnTo>
                  <a:lnTo>
                    <a:pt x="2758" y="1758"/>
                  </a:lnTo>
                  <a:lnTo>
                    <a:pt x="2803" y="1758"/>
                  </a:lnTo>
                  <a:lnTo>
                    <a:pt x="2847" y="1735"/>
                  </a:lnTo>
                  <a:lnTo>
                    <a:pt x="2847" y="1713"/>
                  </a:lnTo>
                  <a:lnTo>
                    <a:pt x="2847" y="1691"/>
                  </a:lnTo>
                  <a:lnTo>
                    <a:pt x="2603" y="1313"/>
                  </a:lnTo>
                  <a:lnTo>
                    <a:pt x="2314" y="979"/>
                  </a:lnTo>
                  <a:lnTo>
                    <a:pt x="2002" y="690"/>
                  </a:lnTo>
                  <a:lnTo>
                    <a:pt x="1846" y="556"/>
                  </a:lnTo>
                  <a:lnTo>
                    <a:pt x="1668" y="445"/>
                  </a:lnTo>
                  <a:lnTo>
                    <a:pt x="1491" y="334"/>
                  </a:lnTo>
                  <a:lnTo>
                    <a:pt x="1313" y="245"/>
                  </a:lnTo>
                  <a:lnTo>
                    <a:pt x="1135" y="178"/>
                  </a:lnTo>
                  <a:lnTo>
                    <a:pt x="934" y="112"/>
                  </a:lnTo>
                  <a:lnTo>
                    <a:pt x="712" y="45"/>
                  </a:lnTo>
                  <a:lnTo>
                    <a:pt x="512" y="23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350100" y="2508000"/>
              <a:ext cx="19500" cy="7250"/>
            </a:xfrm>
            <a:custGeom>
              <a:rect b="b" l="l" r="r" t="t"/>
              <a:pathLst>
                <a:path extrusionOk="0" h="290" w="780">
                  <a:moveTo>
                    <a:pt x="690" y="0"/>
                  </a:moveTo>
                  <a:lnTo>
                    <a:pt x="357" y="89"/>
                  </a:lnTo>
                  <a:lnTo>
                    <a:pt x="45" y="178"/>
                  </a:lnTo>
                  <a:lnTo>
                    <a:pt x="23" y="178"/>
                  </a:lnTo>
                  <a:lnTo>
                    <a:pt x="1" y="201"/>
                  </a:lnTo>
                  <a:lnTo>
                    <a:pt x="23" y="245"/>
                  </a:lnTo>
                  <a:lnTo>
                    <a:pt x="45" y="290"/>
                  </a:lnTo>
                  <a:lnTo>
                    <a:pt x="112" y="290"/>
                  </a:lnTo>
                  <a:lnTo>
                    <a:pt x="423" y="201"/>
                  </a:lnTo>
                  <a:lnTo>
                    <a:pt x="735" y="134"/>
                  </a:lnTo>
                  <a:lnTo>
                    <a:pt x="757" y="134"/>
                  </a:lnTo>
                  <a:lnTo>
                    <a:pt x="779" y="112"/>
                  </a:lnTo>
                  <a:lnTo>
                    <a:pt x="779" y="67"/>
                  </a:lnTo>
                  <a:lnTo>
                    <a:pt x="735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363450" y="2578625"/>
              <a:ext cx="8925" cy="3900"/>
            </a:xfrm>
            <a:custGeom>
              <a:rect b="b" l="l" r="r" t="t"/>
              <a:pathLst>
                <a:path extrusionOk="0" h="156" w="357">
                  <a:moveTo>
                    <a:pt x="267" y="0"/>
                  </a:moveTo>
                  <a:lnTo>
                    <a:pt x="67" y="22"/>
                  </a:lnTo>
                  <a:lnTo>
                    <a:pt x="23" y="22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45" y="134"/>
                  </a:lnTo>
                  <a:lnTo>
                    <a:pt x="90" y="156"/>
                  </a:lnTo>
                  <a:lnTo>
                    <a:pt x="312" y="134"/>
                  </a:lnTo>
                  <a:lnTo>
                    <a:pt x="334" y="134"/>
                  </a:lnTo>
                  <a:lnTo>
                    <a:pt x="356" y="111"/>
                  </a:lnTo>
                  <a:lnTo>
                    <a:pt x="356" y="67"/>
                  </a:lnTo>
                  <a:lnTo>
                    <a:pt x="334" y="2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193850" y="2486875"/>
              <a:ext cx="67300" cy="16150"/>
            </a:xfrm>
            <a:custGeom>
              <a:rect b="b" l="l" r="r" t="t"/>
              <a:pathLst>
                <a:path extrusionOk="0" h="646" w="2692">
                  <a:moveTo>
                    <a:pt x="1936" y="0"/>
                  </a:moveTo>
                  <a:lnTo>
                    <a:pt x="1602" y="22"/>
                  </a:lnTo>
                  <a:lnTo>
                    <a:pt x="1268" y="67"/>
                  </a:lnTo>
                  <a:lnTo>
                    <a:pt x="957" y="134"/>
                  </a:lnTo>
                  <a:lnTo>
                    <a:pt x="646" y="245"/>
                  </a:lnTo>
                  <a:lnTo>
                    <a:pt x="334" y="356"/>
                  </a:lnTo>
                  <a:lnTo>
                    <a:pt x="23" y="512"/>
                  </a:lnTo>
                  <a:lnTo>
                    <a:pt x="23" y="534"/>
                  </a:lnTo>
                  <a:lnTo>
                    <a:pt x="1" y="556"/>
                  </a:lnTo>
                  <a:lnTo>
                    <a:pt x="23" y="601"/>
                  </a:lnTo>
                  <a:lnTo>
                    <a:pt x="67" y="645"/>
                  </a:lnTo>
                  <a:lnTo>
                    <a:pt x="112" y="623"/>
                  </a:lnTo>
                  <a:lnTo>
                    <a:pt x="423" y="489"/>
                  </a:lnTo>
                  <a:lnTo>
                    <a:pt x="712" y="356"/>
                  </a:lnTo>
                  <a:lnTo>
                    <a:pt x="1024" y="267"/>
                  </a:lnTo>
                  <a:lnTo>
                    <a:pt x="1335" y="200"/>
                  </a:lnTo>
                  <a:lnTo>
                    <a:pt x="1647" y="156"/>
                  </a:lnTo>
                  <a:lnTo>
                    <a:pt x="1980" y="134"/>
                  </a:lnTo>
                  <a:lnTo>
                    <a:pt x="2314" y="134"/>
                  </a:lnTo>
                  <a:lnTo>
                    <a:pt x="2625" y="156"/>
                  </a:lnTo>
                  <a:lnTo>
                    <a:pt x="2670" y="156"/>
                  </a:lnTo>
                  <a:lnTo>
                    <a:pt x="2670" y="134"/>
                  </a:lnTo>
                  <a:lnTo>
                    <a:pt x="2692" y="89"/>
                  </a:lnTo>
                  <a:lnTo>
                    <a:pt x="2647" y="45"/>
                  </a:lnTo>
                  <a:lnTo>
                    <a:pt x="2603" y="22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207200" y="2526350"/>
              <a:ext cx="16700" cy="6700"/>
            </a:xfrm>
            <a:custGeom>
              <a:rect b="b" l="l" r="r" t="t"/>
              <a:pathLst>
                <a:path extrusionOk="0" h="268" w="668">
                  <a:moveTo>
                    <a:pt x="556" y="0"/>
                  </a:moveTo>
                  <a:lnTo>
                    <a:pt x="312" y="67"/>
                  </a:lnTo>
                  <a:lnTo>
                    <a:pt x="45" y="134"/>
                  </a:lnTo>
                  <a:lnTo>
                    <a:pt x="23" y="156"/>
                  </a:lnTo>
                  <a:lnTo>
                    <a:pt x="0" y="178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67"/>
                  </a:lnTo>
                  <a:lnTo>
                    <a:pt x="356" y="201"/>
                  </a:lnTo>
                  <a:lnTo>
                    <a:pt x="623" y="134"/>
                  </a:lnTo>
                  <a:lnTo>
                    <a:pt x="645" y="134"/>
                  </a:lnTo>
                  <a:lnTo>
                    <a:pt x="668" y="112"/>
                  </a:lnTo>
                  <a:lnTo>
                    <a:pt x="668" y="67"/>
                  </a:lnTo>
                  <a:lnTo>
                    <a:pt x="623" y="2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190525" y="2561925"/>
              <a:ext cx="77875" cy="13925"/>
            </a:xfrm>
            <a:custGeom>
              <a:rect b="b" l="l" r="r" t="t"/>
              <a:pathLst>
                <a:path extrusionOk="0" h="557" w="3115">
                  <a:moveTo>
                    <a:pt x="1513" y="1"/>
                  </a:moveTo>
                  <a:lnTo>
                    <a:pt x="1112" y="23"/>
                  </a:lnTo>
                  <a:lnTo>
                    <a:pt x="912" y="68"/>
                  </a:lnTo>
                  <a:lnTo>
                    <a:pt x="712" y="112"/>
                  </a:lnTo>
                  <a:lnTo>
                    <a:pt x="534" y="157"/>
                  </a:lnTo>
                  <a:lnTo>
                    <a:pt x="356" y="246"/>
                  </a:lnTo>
                  <a:lnTo>
                    <a:pt x="178" y="335"/>
                  </a:lnTo>
                  <a:lnTo>
                    <a:pt x="22" y="424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67" y="557"/>
                  </a:lnTo>
                  <a:lnTo>
                    <a:pt x="111" y="557"/>
                  </a:lnTo>
                  <a:lnTo>
                    <a:pt x="267" y="446"/>
                  </a:lnTo>
                  <a:lnTo>
                    <a:pt x="423" y="357"/>
                  </a:lnTo>
                  <a:lnTo>
                    <a:pt x="601" y="290"/>
                  </a:lnTo>
                  <a:lnTo>
                    <a:pt x="779" y="223"/>
                  </a:lnTo>
                  <a:lnTo>
                    <a:pt x="957" y="179"/>
                  </a:lnTo>
                  <a:lnTo>
                    <a:pt x="1157" y="157"/>
                  </a:lnTo>
                  <a:lnTo>
                    <a:pt x="1535" y="134"/>
                  </a:lnTo>
                  <a:lnTo>
                    <a:pt x="1935" y="157"/>
                  </a:lnTo>
                  <a:lnTo>
                    <a:pt x="2313" y="201"/>
                  </a:lnTo>
                  <a:lnTo>
                    <a:pt x="2691" y="290"/>
                  </a:lnTo>
                  <a:lnTo>
                    <a:pt x="3025" y="424"/>
                  </a:lnTo>
                  <a:lnTo>
                    <a:pt x="3070" y="424"/>
                  </a:lnTo>
                  <a:lnTo>
                    <a:pt x="3114" y="379"/>
                  </a:lnTo>
                  <a:lnTo>
                    <a:pt x="3092" y="335"/>
                  </a:lnTo>
                  <a:lnTo>
                    <a:pt x="3070" y="312"/>
                  </a:lnTo>
                  <a:lnTo>
                    <a:pt x="2714" y="179"/>
                  </a:lnTo>
                  <a:lnTo>
                    <a:pt x="2336" y="90"/>
                  </a:lnTo>
                  <a:lnTo>
                    <a:pt x="1935" y="2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166600" y="2635900"/>
              <a:ext cx="137375" cy="57300"/>
            </a:xfrm>
            <a:custGeom>
              <a:rect b="b" l="l" r="r" t="t"/>
              <a:pathLst>
                <a:path extrusionOk="0" h="2292" w="5495">
                  <a:moveTo>
                    <a:pt x="5361" y="1824"/>
                  </a:moveTo>
                  <a:lnTo>
                    <a:pt x="5406" y="1846"/>
                  </a:lnTo>
                  <a:lnTo>
                    <a:pt x="5383" y="1846"/>
                  </a:lnTo>
                  <a:lnTo>
                    <a:pt x="5361" y="1824"/>
                  </a:lnTo>
                  <a:close/>
                  <a:moveTo>
                    <a:pt x="67" y="0"/>
                  </a:moveTo>
                  <a:lnTo>
                    <a:pt x="45" y="45"/>
                  </a:lnTo>
                  <a:lnTo>
                    <a:pt x="45" y="89"/>
                  </a:lnTo>
                  <a:lnTo>
                    <a:pt x="245" y="356"/>
                  </a:lnTo>
                  <a:lnTo>
                    <a:pt x="379" y="645"/>
                  </a:lnTo>
                  <a:lnTo>
                    <a:pt x="446" y="801"/>
                  </a:lnTo>
                  <a:lnTo>
                    <a:pt x="468" y="957"/>
                  </a:lnTo>
                  <a:lnTo>
                    <a:pt x="490" y="1112"/>
                  </a:lnTo>
                  <a:lnTo>
                    <a:pt x="512" y="1290"/>
                  </a:lnTo>
                  <a:lnTo>
                    <a:pt x="512" y="1313"/>
                  </a:lnTo>
                  <a:lnTo>
                    <a:pt x="534" y="1357"/>
                  </a:lnTo>
                  <a:lnTo>
                    <a:pt x="579" y="1379"/>
                  </a:lnTo>
                  <a:lnTo>
                    <a:pt x="1491" y="1424"/>
                  </a:lnTo>
                  <a:lnTo>
                    <a:pt x="2403" y="1490"/>
                  </a:lnTo>
                  <a:lnTo>
                    <a:pt x="3315" y="1557"/>
                  </a:lnTo>
                  <a:lnTo>
                    <a:pt x="4227" y="1668"/>
                  </a:lnTo>
                  <a:lnTo>
                    <a:pt x="5005" y="1780"/>
                  </a:lnTo>
                  <a:lnTo>
                    <a:pt x="5183" y="1824"/>
                  </a:lnTo>
                  <a:lnTo>
                    <a:pt x="5350" y="1824"/>
                  </a:lnTo>
                  <a:lnTo>
                    <a:pt x="5317" y="1958"/>
                  </a:lnTo>
                  <a:lnTo>
                    <a:pt x="5317" y="2069"/>
                  </a:lnTo>
                  <a:lnTo>
                    <a:pt x="5317" y="2113"/>
                  </a:lnTo>
                  <a:lnTo>
                    <a:pt x="5294" y="2158"/>
                  </a:lnTo>
                  <a:lnTo>
                    <a:pt x="5294" y="2180"/>
                  </a:lnTo>
                  <a:lnTo>
                    <a:pt x="5161" y="2136"/>
                  </a:lnTo>
                  <a:lnTo>
                    <a:pt x="4939" y="2091"/>
                  </a:lnTo>
                  <a:lnTo>
                    <a:pt x="4716" y="2069"/>
                  </a:lnTo>
                  <a:lnTo>
                    <a:pt x="4249" y="2002"/>
                  </a:lnTo>
                  <a:lnTo>
                    <a:pt x="2892" y="1846"/>
                  </a:lnTo>
                  <a:lnTo>
                    <a:pt x="2180" y="1780"/>
                  </a:lnTo>
                  <a:lnTo>
                    <a:pt x="1469" y="1735"/>
                  </a:lnTo>
                  <a:lnTo>
                    <a:pt x="757" y="1668"/>
                  </a:lnTo>
                  <a:lnTo>
                    <a:pt x="45" y="1624"/>
                  </a:lnTo>
                  <a:lnTo>
                    <a:pt x="1" y="1624"/>
                  </a:lnTo>
                  <a:lnTo>
                    <a:pt x="1" y="1668"/>
                  </a:lnTo>
                  <a:lnTo>
                    <a:pt x="23" y="1713"/>
                  </a:lnTo>
                  <a:lnTo>
                    <a:pt x="67" y="1735"/>
                  </a:lnTo>
                  <a:lnTo>
                    <a:pt x="712" y="1802"/>
                  </a:lnTo>
                  <a:lnTo>
                    <a:pt x="1357" y="1846"/>
                  </a:lnTo>
                  <a:lnTo>
                    <a:pt x="2648" y="1935"/>
                  </a:lnTo>
                  <a:lnTo>
                    <a:pt x="3337" y="2024"/>
                  </a:lnTo>
                  <a:lnTo>
                    <a:pt x="4004" y="2091"/>
                  </a:lnTo>
                  <a:lnTo>
                    <a:pt x="5361" y="2291"/>
                  </a:lnTo>
                  <a:lnTo>
                    <a:pt x="5406" y="2269"/>
                  </a:lnTo>
                  <a:lnTo>
                    <a:pt x="5428" y="2247"/>
                  </a:lnTo>
                  <a:lnTo>
                    <a:pt x="5495" y="1802"/>
                  </a:lnTo>
                  <a:lnTo>
                    <a:pt x="5472" y="1735"/>
                  </a:lnTo>
                  <a:lnTo>
                    <a:pt x="5428" y="1713"/>
                  </a:lnTo>
                  <a:lnTo>
                    <a:pt x="4205" y="1557"/>
                  </a:lnTo>
                  <a:lnTo>
                    <a:pt x="3003" y="1424"/>
                  </a:lnTo>
                  <a:lnTo>
                    <a:pt x="1780" y="1313"/>
                  </a:lnTo>
                  <a:lnTo>
                    <a:pt x="636" y="1250"/>
                  </a:lnTo>
                  <a:lnTo>
                    <a:pt x="636" y="1250"/>
                  </a:lnTo>
                  <a:lnTo>
                    <a:pt x="623" y="1135"/>
                  </a:lnTo>
                  <a:lnTo>
                    <a:pt x="601" y="957"/>
                  </a:lnTo>
                  <a:lnTo>
                    <a:pt x="557" y="801"/>
                  </a:lnTo>
                  <a:lnTo>
                    <a:pt x="512" y="645"/>
                  </a:lnTo>
                  <a:lnTo>
                    <a:pt x="446" y="467"/>
                  </a:lnTo>
                  <a:lnTo>
                    <a:pt x="357" y="334"/>
                  </a:lnTo>
                  <a:lnTo>
                    <a:pt x="156" y="2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2608100"/>
              <a:ext cx="147375" cy="48950"/>
            </a:xfrm>
            <a:custGeom>
              <a:rect b="b" l="l" r="r" t="t"/>
              <a:pathLst>
                <a:path extrusionOk="0" h="1958" w="5895">
                  <a:moveTo>
                    <a:pt x="2691" y="0"/>
                  </a:moveTo>
                  <a:lnTo>
                    <a:pt x="2224" y="22"/>
                  </a:lnTo>
                  <a:lnTo>
                    <a:pt x="1735" y="67"/>
                  </a:lnTo>
                  <a:lnTo>
                    <a:pt x="1290" y="200"/>
                  </a:lnTo>
                  <a:lnTo>
                    <a:pt x="1045" y="267"/>
                  </a:lnTo>
                  <a:lnTo>
                    <a:pt x="823" y="356"/>
                  </a:lnTo>
                  <a:lnTo>
                    <a:pt x="623" y="445"/>
                  </a:lnTo>
                  <a:lnTo>
                    <a:pt x="423" y="578"/>
                  </a:lnTo>
                  <a:lnTo>
                    <a:pt x="222" y="690"/>
                  </a:lnTo>
                  <a:lnTo>
                    <a:pt x="22" y="845"/>
                  </a:lnTo>
                  <a:lnTo>
                    <a:pt x="0" y="868"/>
                  </a:lnTo>
                  <a:lnTo>
                    <a:pt x="0" y="890"/>
                  </a:lnTo>
                  <a:lnTo>
                    <a:pt x="22" y="934"/>
                  </a:lnTo>
                  <a:lnTo>
                    <a:pt x="67" y="957"/>
                  </a:lnTo>
                  <a:lnTo>
                    <a:pt x="111" y="957"/>
                  </a:lnTo>
                  <a:lnTo>
                    <a:pt x="289" y="823"/>
                  </a:lnTo>
                  <a:lnTo>
                    <a:pt x="489" y="690"/>
                  </a:lnTo>
                  <a:lnTo>
                    <a:pt x="667" y="578"/>
                  </a:lnTo>
                  <a:lnTo>
                    <a:pt x="867" y="489"/>
                  </a:lnTo>
                  <a:lnTo>
                    <a:pt x="1290" y="334"/>
                  </a:lnTo>
                  <a:lnTo>
                    <a:pt x="1735" y="223"/>
                  </a:lnTo>
                  <a:lnTo>
                    <a:pt x="2180" y="156"/>
                  </a:lnTo>
                  <a:lnTo>
                    <a:pt x="2625" y="134"/>
                  </a:lnTo>
                  <a:lnTo>
                    <a:pt x="3070" y="134"/>
                  </a:lnTo>
                  <a:lnTo>
                    <a:pt x="3514" y="200"/>
                  </a:lnTo>
                  <a:lnTo>
                    <a:pt x="3892" y="289"/>
                  </a:lnTo>
                  <a:lnTo>
                    <a:pt x="4248" y="423"/>
                  </a:lnTo>
                  <a:lnTo>
                    <a:pt x="4560" y="578"/>
                  </a:lnTo>
                  <a:lnTo>
                    <a:pt x="4871" y="779"/>
                  </a:lnTo>
                  <a:lnTo>
                    <a:pt x="5138" y="1001"/>
                  </a:lnTo>
                  <a:lnTo>
                    <a:pt x="5383" y="1268"/>
                  </a:lnTo>
                  <a:lnTo>
                    <a:pt x="5583" y="1579"/>
                  </a:lnTo>
                  <a:lnTo>
                    <a:pt x="5761" y="1913"/>
                  </a:lnTo>
                  <a:lnTo>
                    <a:pt x="5805" y="1957"/>
                  </a:lnTo>
                  <a:lnTo>
                    <a:pt x="5850" y="1957"/>
                  </a:lnTo>
                  <a:lnTo>
                    <a:pt x="5894" y="1935"/>
                  </a:lnTo>
                  <a:lnTo>
                    <a:pt x="5894" y="1913"/>
                  </a:lnTo>
                  <a:lnTo>
                    <a:pt x="5872" y="1891"/>
                  </a:lnTo>
                  <a:lnTo>
                    <a:pt x="5694" y="1535"/>
                  </a:lnTo>
                  <a:lnTo>
                    <a:pt x="5494" y="1223"/>
                  </a:lnTo>
                  <a:lnTo>
                    <a:pt x="5249" y="957"/>
                  </a:lnTo>
                  <a:lnTo>
                    <a:pt x="4982" y="712"/>
                  </a:lnTo>
                  <a:lnTo>
                    <a:pt x="4671" y="489"/>
                  </a:lnTo>
                  <a:lnTo>
                    <a:pt x="4360" y="334"/>
                  </a:lnTo>
                  <a:lnTo>
                    <a:pt x="4004" y="200"/>
                  </a:lnTo>
                  <a:lnTo>
                    <a:pt x="3626" y="89"/>
                  </a:lnTo>
                  <a:lnTo>
                    <a:pt x="3158" y="22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335100" y="2648675"/>
              <a:ext cx="11150" cy="6150"/>
            </a:xfrm>
            <a:custGeom>
              <a:rect b="b" l="l" r="r" t="t"/>
              <a:pathLst>
                <a:path extrusionOk="0" h="246" w="446">
                  <a:moveTo>
                    <a:pt x="356" y="1"/>
                  </a:moveTo>
                  <a:lnTo>
                    <a:pt x="22" y="134"/>
                  </a:lnTo>
                  <a:lnTo>
                    <a:pt x="0" y="134"/>
                  </a:lnTo>
                  <a:lnTo>
                    <a:pt x="0" y="157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45"/>
                  </a:lnTo>
                  <a:lnTo>
                    <a:pt x="401" y="134"/>
                  </a:lnTo>
                  <a:lnTo>
                    <a:pt x="423" y="112"/>
                  </a:lnTo>
                  <a:lnTo>
                    <a:pt x="445" y="90"/>
                  </a:lnTo>
                  <a:lnTo>
                    <a:pt x="445" y="4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37325" y="2667600"/>
              <a:ext cx="6700" cy="18375"/>
            </a:xfrm>
            <a:custGeom>
              <a:rect b="b" l="l" r="r" t="t"/>
              <a:pathLst>
                <a:path extrusionOk="0" h="735" w="268">
                  <a:moveTo>
                    <a:pt x="67" y="0"/>
                  </a:moveTo>
                  <a:lnTo>
                    <a:pt x="22" y="22"/>
                  </a:lnTo>
                  <a:lnTo>
                    <a:pt x="22" y="45"/>
                  </a:lnTo>
                  <a:lnTo>
                    <a:pt x="0" y="67"/>
                  </a:lnTo>
                  <a:lnTo>
                    <a:pt x="67" y="356"/>
                  </a:lnTo>
                  <a:lnTo>
                    <a:pt x="134" y="667"/>
                  </a:lnTo>
                  <a:lnTo>
                    <a:pt x="156" y="712"/>
                  </a:lnTo>
                  <a:lnTo>
                    <a:pt x="200" y="734"/>
                  </a:lnTo>
                  <a:lnTo>
                    <a:pt x="245" y="712"/>
                  </a:lnTo>
                  <a:lnTo>
                    <a:pt x="267" y="690"/>
                  </a:lnTo>
                  <a:lnTo>
                    <a:pt x="267" y="667"/>
                  </a:lnTo>
                  <a:lnTo>
                    <a:pt x="200" y="356"/>
                  </a:lnTo>
                  <a:lnTo>
                    <a:pt x="134" y="67"/>
                  </a:lnTo>
                  <a:lnTo>
                    <a:pt x="111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317850" y="2652025"/>
              <a:ext cx="52850" cy="18925"/>
            </a:xfrm>
            <a:custGeom>
              <a:rect b="b" l="l" r="r" t="t"/>
              <a:pathLst>
                <a:path extrusionOk="0" h="757" w="2114">
                  <a:moveTo>
                    <a:pt x="712" y="0"/>
                  </a:moveTo>
                  <a:lnTo>
                    <a:pt x="357" y="156"/>
                  </a:lnTo>
                  <a:lnTo>
                    <a:pt x="179" y="245"/>
                  </a:lnTo>
                  <a:lnTo>
                    <a:pt x="23" y="334"/>
                  </a:lnTo>
                  <a:lnTo>
                    <a:pt x="1" y="356"/>
                  </a:lnTo>
                  <a:lnTo>
                    <a:pt x="1" y="378"/>
                  </a:lnTo>
                  <a:lnTo>
                    <a:pt x="23" y="423"/>
                  </a:lnTo>
                  <a:lnTo>
                    <a:pt x="67" y="467"/>
                  </a:lnTo>
                  <a:lnTo>
                    <a:pt x="112" y="445"/>
                  </a:lnTo>
                  <a:lnTo>
                    <a:pt x="268" y="356"/>
                  </a:lnTo>
                  <a:lnTo>
                    <a:pt x="446" y="267"/>
                  </a:lnTo>
                  <a:lnTo>
                    <a:pt x="703" y="155"/>
                  </a:lnTo>
                  <a:lnTo>
                    <a:pt x="703" y="155"/>
                  </a:lnTo>
                  <a:lnTo>
                    <a:pt x="779" y="690"/>
                  </a:lnTo>
                  <a:lnTo>
                    <a:pt x="801" y="712"/>
                  </a:lnTo>
                  <a:lnTo>
                    <a:pt x="824" y="734"/>
                  </a:lnTo>
                  <a:lnTo>
                    <a:pt x="890" y="757"/>
                  </a:lnTo>
                  <a:lnTo>
                    <a:pt x="1180" y="712"/>
                  </a:lnTo>
                  <a:lnTo>
                    <a:pt x="1469" y="690"/>
                  </a:lnTo>
                  <a:lnTo>
                    <a:pt x="1758" y="668"/>
                  </a:lnTo>
                  <a:lnTo>
                    <a:pt x="2069" y="690"/>
                  </a:lnTo>
                  <a:lnTo>
                    <a:pt x="2091" y="690"/>
                  </a:lnTo>
                  <a:lnTo>
                    <a:pt x="2114" y="668"/>
                  </a:lnTo>
                  <a:lnTo>
                    <a:pt x="2114" y="623"/>
                  </a:lnTo>
                  <a:lnTo>
                    <a:pt x="2091" y="579"/>
                  </a:lnTo>
                  <a:lnTo>
                    <a:pt x="2025" y="556"/>
                  </a:lnTo>
                  <a:lnTo>
                    <a:pt x="1424" y="556"/>
                  </a:lnTo>
                  <a:lnTo>
                    <a:pt x="1135" y="579"/>
                  </a:lnTo>
                  <a:lnTo>
                    <a:pt x="902" y="612"/>
                  </a:lnTo>
                  <a:lnTo>
                    <a:pt x="902" y="612"/>
                  </a:lnTo>
                  <a:lnTo>
                    <a:pt x="824" y="67"/>
                  </a:lnTo>
                  <a:lnTo>
                    <a:pt x="801" y="23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313400" y="2660350"/>
              <a:ext cx="11150" cy="47850"/>
            </a:xfrm>
            <a:custGeom>
              <a:rect b="b" l="l" r="r" t="t"/>
              <a:pathLst>
                <a:path extrusionOk="0" h="1914" w="446">
                  <a:moveTo>
                    <a:pt x="223" y="1"/>
                  </a:moveTo>
                  <a:lnTo>
                    <a:pt x="23" y="68"/>
                  </a:lnTo>
                  <a:lnTo>
                    <a:pt x="1" y="90"/>
                  </a:lnTo>
                  <a:lnTo>
                    <a:pt x="1" y="112"/>
                  </a:lnTo>
                  <a:lnTo>
                    <a:pt x="1" y="157"/>
                  </a:lnTo>
                  <a:lnTo>
                    <a:pt x="45" y="201"/>
                  </a:lnTo>
                  <a:lnTo>
                    <a:pt x="90" y="201"/>
                  </a:lnTo>
                  <a:lnTo>
                    <a:pt x="179" y="157"/>
                  </a:lnTo>
                  <a:lnTo>
                    <a:pt x="179" y="490"/>
                  </a:lnTo>
                  <a:lnTo>
                    <a:pt x="223" y="957"/>
                  </a:lnTo>
                  <a:lnTo>
                    <a:pt x="312" y="1847"/>
                  </a:lnTo>
                  <a:lnTo>
                    <a:pt x="334" y="1892"/>
                  </a:lnTo>
                  <a:lnTo>
                    <a:pt x="379" y="1914"/>
                  </a:lnTo>
                  <a:lnTo>
                    <a:pt x="423" y="1914"/>
                  </a:lnTo>
                  <a:lnTo>
                    <a:pt x="446" y="1892"/>
                  </a:lnTo>
                  <a:lnTo>
                    <a:pt x="446" y="1847"/>
                  </a:lnTo>
                  <a:lnTo>
                    <a:pt x="357" y="957"/>
                  </a:lnTo>
                  <a:lnTo>
                    <a:pt x="312" y="512"/>
                  </a:lnTo>
                  <a:lnTo>
                    <a:pt x="312" y="68"/>
                  </a:lnTo>
                  <a:lnTo>
                    <a:pt x="312" y="45"/>
                  </a:lnTo>
                  <a:lnTo>
                    <a:pt x="290" y="23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238325" y="2637000"/>
              <a:ext cx="41175" cy="17275"/>
            </a:xfrm>
            <a:custGeom>
              <a:rect b="b" l="l" r="r" t="t"/>
              <a:pathLst>
                <a:path extrusionOk="0" h="691" w="1647">
                  <a:moveTo>
                    <a:pt x="45" y="1"/>
                  </a:moveTo>
                  <a:lnTo>
                    <a:pt x="23" y="23"/>
                  </a:ln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68" y="134"/>
                  </a:lnTo>
                  <a:lnTo>
                    <a:pt x="268" y="134"/>
                  </a:lnTo>
                  <a:lnTo>
                    <a:pt x="468" y="179"/>
                  </a:lnTo>
                  <a:lnTo>
                    <a:pt x="668" y="223"/>
                  </a:lnTo>
                  <a:lnTo>
                    <a:pt x="846" y="290"/>
                  </a:lnTo>
                  <a:lnTo>
                    <a:pt x="1024" y="379"/>
                  </a:lnTo>
                  <a:lnTo>
                    <a:pt x="1202" y="468"/>
                  </a:lnTo>
                  <a:lnTo>
                    <a:pt x="1536" y="668"/>
                  </a:lnTo>
                  <a:lnTo>
                    <a:pt x="1602" y="690"/>
                  </a:lnTo>
                  <a:lnTo>
                    <a:pt x="1647" y="668"/>
                  </a:lnTo>
                  <a:lnTo>
                    <a:pt x="1647" y="624"/>
                  </a:lnTo>
                  <a:lnTo>
                    <a:pt x="1625" y="579"/>
                  </a:lnTo>
                  <a:lnTo>
                    <a:pt x="1247" y="357"/>
                  </a:lnTo>
                  <a:lnTo>
                    <a:pt x="1069" y="245"/>
                  </a:lnTo>
                  <a:lnTo>
                    <a:pt x="868" y="179"/>
                  </a:lnTo>
                  <a:lnTo>
                    <a:pt x="668" y="90"/>
                  </a:lnTo>
                  <a:lnTo>
                    <a:pt x="468" y="45"/>
                  </a:lnTo>
                  <a:lnTo>
                    <a:pt x="268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284500" y="2657025"/>
              <a:ext cx="7250" cy="7250"/>
            </a:xfrm>
            <a:custGeom>
              <a:rect b="b" l="l" r="r" t="t"/>
              <a:pathLst>
                <a:path extrusionOk="0" h="290" w="290">
                  <a:moveTo>
                    <a:pt x="45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178" y="267"/>
                  </a:lnTo>
                  <a:lnTo>
                    <a:pt x="223" y="290"/>
                  </a:lnTo>
                  <a:lnTo>
                    <a:pt x="267" y="267"/>
                  </a:lnTo>
                  <a:lnTo>
                    <a:pt x="289" y="223"/>
                  </a:lnTo>
                  <a:lnTo>
                    <a:pt x="245" y="178"/>
                  </a:lnTo>
                  <a:lnTo>
                    <a:pt x="89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275600" y="2575275"/>
              <a:ext cx="10025" cy="8375"/>
            </a:xfrm>
            <a:custGeom>
              <a:rect b="b" l="l" r="r" t="t"/>
              <a:pathLst>
                <a:path extrusionOk="0" h="335" w="401">
                  <a:moveTo>
                    <a:pt x="45" y="1"/>
                  </a:moveTo>
                  <a:lnTo>
                    <a:pt x="22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312" y="312"/>
                  </a:lnTo>
                  <a:lnTo>
                    <a:pt x="356" y="334"/>
                  </a:lnTo>
                  <a:lnTo>
                    <a:pt x="401" y="312"/>
                  </a:lnTo>
                  <a:lnTo>
                    <a:pt x="401" y="268"/>
                  </a:lnTo>
                  <a:lnTo>
                    <a:pt x="378" y="223"/>
                  </a:lnTo>
                  <a:lnTo>
                    <a:pt x="111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232225" y="2652575"/>
              <a:ext cx="50625" cy="13925"/>
            </a:xfrm>
            <a:custGeom>
              <a:rect b="b" l="l" r="r" t="t"/>
              <a:pathLst>
                <a:path extrusionOk="0" h="557" w="2025">
                  <a:moveTo>
                    <a:pt x="45" y="1"/>
                  </a:moveTo>
                  <a:lnTo>
                    <a:pt x="23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67" y="134"/>
                  </a:lnTo>
                  <a:lnTo>
                    <a:pt x="556" y="201"/>
                  </a:lnTo>
                  <a:lnTo>
                    <a:pt x="1023" y="290"/>
                  </a:lnTo>
                  <a:lnTo>
                    <a:pt x="1491" y="401"/>
                  </a:lnTo>
                  <a:lnTo>
                    <a:pt x="1713" y="468"/>
                  </a:lnTo>
                  <a:lnTo>
                    <a:pt x="1935" y="557"/>
                  </a:lnTo>
                  <a:lnTo>
                    <a:pt x="2002" y="557"/>
                  </a:lnTo>
                  <a:lnTo>
                    <a:pt x="2024" y="534"/>
                  </a:lnTo>
                  <a:lnTo>
                    <a:pt x="2024" y="490"/>
                  </a:lnTo>
                  <a:lnTo>
                    <a:pt x="1980" y="445"/>
                  </a:lnTo>
                  <a:lnTo>
                    <a:pt x="1757" y="356"/>
                  </a:lnTo>
                  <a:lnTo>
                    <a:pt x="1513" y="267"/>
                  </a:lnTo>
                  <a:lnTo>
                    <a:pt x="1023" y="156"/>
                  </a:lnTo>
                  <a:lnTo>
                    <a:pt x="534" y="6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342875" y="2696500"/>
              <a:ext cx="6150" cy="15600"/>
            </a:xfrm>
            <a:custGeom>
              <a:rect b="b" l="l" r="r" t="t"/>
              <a:pathLst>
                <a:path extrusionOk="0" h="624" w="246">
                  <a:moveTo>
                    <a:pt x="67" y="1"/>
                  </a:moveTo>
                  <a:lnTo>
                    <a:pt x="23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112" y="557"/>
                  </a:lnTo>
                  <a:lnTo>
                    <a:pt x="134" y="601"/>
                  </a:lnTo>
                  <a:lnTo>
                    <a:pt x="179" y="623"/>
                  </a:lnTo>
                  <a:lnTo>
                    <a:pt x="223" y="601"/>
                  </a:lnTo>
                  <a:lnTo>
                    <a:pt x="245" y="579"/>
                  </a:lnTo>
                  <a:lnTo>
                    <a:pt x="245" y="557"/>
                  </a:lnTo>
                  <a:lnTo>
                    <a:pt x="156" y="67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297275" y="2689825"/>
              <a:ext cx="26175" cy="15050"/>
            </a:xfrm>
            <a:custGeom>
              <a:rect b="b" l="l" r="r" t="t"/>
              <a:pathLst>
                <a:path extrusionOk="0" h="602" w="1047">
                  <a:moveTo>
                    <a:pt x="90" y="1"/>
                  </a:moveTo>
                  <a:lnTo>
                    <a:pt x="67" y="45"/>
                  </a:lnTo>
                  <a:lnTo>
                    <a:pt x="1" y="535"/>
                  </a:lnTo>
                  <a:lnTo>
                    <a:pt x="1" y="579"/>
                  </a:lnTo>
                  <a:lnTo>
                    <a:pt x="45" y="601"/>
                  </a:lnTo>
                  <a:lnTo>
                    <a:pt x="112" y="601"/>
                  </a:lnTo>
                  <a:lnTo>
                    <a:pt x="112" y="579"/>
                  </a:lnTo>
                  <a:lnTo>
                    <a:pt x="134" y="557"/>
                  </a:lnTo>
                  <a:lnTo>
                    <a:pt x="193" y="147"/>
                  </a:lnTo>
                  <a:lnTo>
                    <a:pt x="193" y="147"/>
                  </a:lnTo>
                  <a:lnTo>
                    <a:pt x="334" y="179"/>
                  </a:lnTo>
                  <a:lnTo>
                    <a:pt x="557" y="201"/>
                  </a:lnTo>
                  <a:lnTo>
                    <a:pt x="979" y="245"/>
                  </a:lnTo>
                  <a:lnTo>
                    <a:pt x="1024" y="245"/>
                  </a:lnTo>
                  <a:lnTo>
                    <a:pt x="1046" y="201"/>
                  </a:lnTo>
                  <a:lnTo>
                    <a:pt x="1024" y="156"/>
                  </a:lnTo>
                  <a:lnTo>
                    <a:pt x="979" y="134"/>
                  </a:lnTo>
                  <a:lnTo>
                    <a:pt x="557" y="68"/>
                  </a:lnTo>
                  <a:lnTo>
                    <a:pt x="334" y="4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300625" y="2678700"/>
              <a:ext cx="21700" cy="6150"/>
            </a:xfrm>
            <a:custGeom>
              <a:rect b="b" l="l" r="r" t="t"/>
              <a:pathLst>
                <a:path extrusionOk="0" h="246" w="868">
                  <a:moveTo>
                    <a:pt x="22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67" y="134"/>
                  </a:lnTo>
                  <a:lnTo>
                    <a:pt x="801" y="246"/>
                  </a:lnTo>
                  <a:lnTo>
                    <a:pt x="868" y="223"/>
                  </a:lnTo>
                  <a:lnTo>
                    <a:pt x="868" y="179"/>
                  </a:lnTo>
                  <a:lnTo>
                    <a:pt x="868" y="134"/>
                  </a:lnTo>
                  <a:lnTo>
                    <a:pt x="823" y="112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327875" y="2580850"/>
              <a:ext cx="27250" cy="9475"/>
            </a:xfrm>
            <a:custGeom>
              <a:rect b="b" l="l" r="r" t="t"/>
              <a:pathLst>
                <a:path extrusionOk="0" h="379" w="1090">
                  <a:moveTo>
                    <a:pt x="979" y="0"/>
                  </a:moveTo>
                  <a:lnTo>
                    <a:pt x="734" y="45"/>
                  </a:lnTo>
                  <a:lnTo>
                    <a:pt x="512" y="89"/>
                  </a:lnTo>
                  <a:lnTo>
                    <a:pt x="45" y="245"/>
                  </a:lnTo>
                  <a:lnTo>
                    <a:pt x="22" y="267"/>
                  </a:lnTo>
                  <a:lnTo>
                    <a:pt x="0" y="289"/>
                  </a:lnTo>
                  <a:lnTo>
                    <a:pt x="0" y="334"/>
                  </a:lnTo>
                  <a:lnTo>
                    <a:pt x="45" y="378"/>
                  </a:lnTo>
                  <a:lnTo>
                    <a:pt x="89" y="378"/>
                  </a:lnTo>
                  <a:lnTo>
                    <a:pt x="556" y="223"/>
                  </a:lnTo>
                  <a:lnTo>
                    <a:pt x="801" y="156"/>
                  </a:lnTo>
                  <a:lnTo>
                    <a:pt x="1045" y="111"/>
                  </a:lnTo>
                  <a:lnTo>
                    <a:pt x="1068" y="111"/>
                  </a:lnTo>
                  <a:lnTo>
                    <a:pt x="1090" y="89"/>
                  </a:lnTo>
                  <a:lnTo>
                    <a:pt x="1068" y="45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271700" y="2490750"/>
              <a:ext cx="8925" cy="5600"/>
            </a:xfrm>
            <a:custGeom>
              <a:rect b="b" l="l" r="r" t="t"/>
              <a:pathLst>
                <a:path extrusionOk="0" h="224" w="357">
                  <a:moveTo>
                    <a:pt x="23" y="1"/>
                  </a:moveTo>
                  <a:lnTo>
                    <a:pt x="1" y="45"/>
                  </a:lnTo>
                  <a:lnTo>
                    <a:pt x="23" y="90"/>
                  </a:lnTo>
                  <a:lnTo>
                    <a:pt x="67" y="134"/>
                  </a:lnTo>
                  <a:lnTo>
                    <a:pt x="267" y="223"/>
                  </a:lnTo>
                  <a:lnTo>
                    <a:pt x="334" y="223"/>
                  </a:lnTo>
                  <a:lnTo>
                    <a:pt x="356" y="201"/>
                  </a:lnTo>
                  <a:lnTo>
                    <a:pt x="356" y="134"/>
                  </a:lnTo>
                  <a:lnTo>
                    <a:pt x="312" y="112"/>
                  </a:lnTo>
                  <a:lnTo>
                    <a:pt x="201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406275" y="2551925"/>
              <a:ext cx="14475" cy="10025"/>
            </a:xfrm>
            <a:custGeom>
              <a:rect b="b" l="l" r="r" t="t"/>
              <a:pathLst>
                <a:path extrusionOk="0" h="401" w="579">
                  <a:moveTo>
                    <a:pt x="23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45" y="112"/>
                  </a:lnTo>
                  <a:lnTo>
                    <a:pt x="267" y="245"/>
                  </a:lnTo>
                  <a:lnTo>
                    <a:pt x="490" y="379"/>
                  </a:lnTo>
                  <a:lnTo>
                    <a:pt x="534" y="401"/>
                  </a:lnTo>
                  <a:lnTo>
                    <a:pt x="579" y="379"/>
                  </a:lnTo>
                  <a:lnTo>
                    <a:pt x="579" y="334"/>
                  </a:lnTo>
                  <a:lnTo>
                    <a:pt x="556" y="290"/>
                  </a:lnTo>
                  <a:lnTo>
                    <a:pt x="334" y="1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376800" y="2667025"/>
              <a:ext cx="11150" cy="3925"/>
            </a:xfrm>
            <a:custGeom>
              <a:rect b="b" l="l" r="r" t="t"/>
              <a:pathLst>
                <a:path extrusionOk="0" h="157" w="446">
                  <a:moveTo>
                    <a:pt x="0" y="1"/>
                  </a:moveTo>
                  <a:lnTo>
                    <a:pt x="0" y="45"/>
                  </a:lnTo>
                  <a:lnTo>
                    <a:pt x="23" y="90"/>
                  </a:lnTo>
                  <a:lnTo>
                    <a:pt x="67" y="112"/>
                  </a:lnTo>
                  <a:lnTo>
                    <a:pt x="379" y="157"/>
                  </a:lnTo>
                  <a:lnTo>
                    <a:pt x="423" y="134"/>
                  </a:lnTo>
                  <a:lnTo>
                    <a:pt x="445" y="90"/>
                  </a:lnTo>
                  <a:lnTo>
                    <a:pt x="423" y="45"/>
                  </a:lnTo>
                  <a:lnTo>
                    <a:pt x="379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"/>
          <p:cNvGrpSpPr/>
          <p:nvPr/>
        </p:nvGrpSpPr>
        <p:grpSpPr>
          <a:xfrm>
            <a:off x="5765533" y="1009130"/>
            <a:ext cx="3108959" cy="2027007"/>
            <a:chOff x="4875791" y="946666"/>
            <a:chExt cx="1263475" cy="1443671"/>
          </a:xfrm>
        </p:grpSpPr>
        <p:sp>
          <p:nvSpPr>
            <p:cNvPr id="236" name="Google Shape;236;p2"/>
            <p:cNvSpPr/>
            <p:nvPr/>
          </p:nvSpPr>
          <p:spPr>
            <a:xfrm>
              <a:off x="5455534" y="1055601"/>
              <a:ext cx="53695" cy="44148"/>
            </a:xfrm>
            <a:custGeom>
              <a:rect b="b" l="l" r="r" t="t"/>
              <a:pathLst>
                <a:path extrusionOk="0" h="2830" w="3442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952637" y="2200313"/>
              <a:ext cx="1086088" cy="135782"/>
            </a:xfrm>
            <a:custGeom>
              <a:rect b="b" l="l" r="r" t="t"/>
              <a:pathLst>
                <a:path extrusionOk="0" h="8704" w="69621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875791" y="946666"/>
              <a:ext cx="1263475" cy="1443671"/>
            </a:xfrm>
            <a:custGeom>
              <a:rect b="b" l="l" r="r" t="t"/>
              <a:pathLst>
                <a:path extrusionOk="0" h="92543" w="80992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5451010" y="1048035"/>
              <a:ext cx="109075" cy="99419"/>
            </a:xfrm>
            <a:custGeom>
              <a:rect b="b" l="l" r="r" t="t"/>
              <a:pathLst>
                <a:path extrusionOk="0" h="6373" w="6992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519557" y="1088423"/>
              <a:ext cx="44476" cy="37346"/>
            </a:xfrm>
            <a:custGeom>
              <a:rect b="b" l="l" r="r" t="t"/>
              <a:pathLst>
                <a:path extrusionOk="0" h="2394" w="2851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895142" y="2207801"/>
              <a:ext cx="92118" cy="88171"/>
            </a:xfrm>
            <a:custGeom>
              <a:rect b="b" l="l" r="r" t="t"/>
              <a:pathLst>
                <a:path extrusionOk="0" h="5652" w="5905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972549" y="2200578"/>
              <a:ext cx="66768" cy="62618"/>
            </a:xfrm>
            <a:custGeom>
              <a:rect b="b" l="l" r="r" t="t"/>
              <a:pathLst>
                <a:path extrusionOk="0" h="4014" w="428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653295" y="1253830"/>
              <a:ext cx="46348" cy="54990"/>
            </a:xfrm>
            <a:custGeom>
              <a:rect b="b" l="l" r="r" t="t"/>
              <a:pathLst>
                <a:path extrusionOk="0" h="3525" w="2971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5717458" y="1246482"/>
              <a:ext cx="39406" cy="33056"/>
            </a:xfrm>
            <a:custGeom>
              <a:rect b="b" l="l" r="r" t="t"/>
              <a:pathLst>
                <a:path extrusionOk="0" h="2119" w="2526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952637" y="2273945"/>
              <a:ext cx="55505" cy="62150"/>
            </a:xfrm>
            <a:custGeom>
              <a:rect b="b" l="l" r="r" t="t"/>
              <a:pathLst>
                <a:path extrusionOk="0" h="3984" w="3558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5373026" y="960737"/>
              <a:ext cx="280285" cy="323794"/>
            </a:xfrm>
            <a:custGeom>
              <a:rect b="b" l="l" r="r" t="t"/>
              <a:pathLst>
                <a:path extrusionOk="0" h="20756" w="17967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2"/>
          <p:cNvGrpSpPr/>
          <p:nvPr/>
        </p:nvGrpSpPr>
        <p:grpSpPr>
          <a:xfrm>
            <a:off x="2929466" y="1077717"/>
            <a:ext cx="2768514" cy="1829397"/>
            <a:chOff x="4875791" y="946666"/>
            <a:chExt cx="1263475" cy="1443671"/>
          </a:xfrm>
        </p:grpSpPr>
        <p:sp>
          <p:nvSpPr>
            <p:cNvPr id="248" name="Google Shape;248;p2"/>
            <p:cNvSpPr/>
            <p:nvPr/>
          </p:nvSpPr>
          <p:spPr>
            <a:xfrm>
              <a:off x="5455534" y="1055601"/>
              <a:ext cx="53695" cy="44148"/>
            </a:xfrm>
            <a:custGeom>
              <a:rect b="b" l="l" r="r" t="t"/>
              <a:pathLst>
                <a:path extrusionOk="0" h="2830" w="3442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952637" y="2200313"/>
              <a:ext cx="1086088" cy="135782"/>
            </a:xfrm>
            <a:custGeom>
              <a:rect b="b" l="l" r="r" t="t"/>
              <a:pathLst>
                <a:path extrusionOk="0" h="8704" w="69621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875791" y="946666"/>
              <a:ext cx="1263475" cy="1443671"/>
            </a:xfrm>
            <a:custGeom>
              <a:rect b="b" l="l" r="r" t="t"/>
              <a:pathLst>
                <a:path extrusionOk="0" h="92543" w="80992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5451010" y="1048035"/>
              <a:ext cx="109075" cy="99419"/>
            </a:xfrm>
            <a:custGeom>
              <a:rect b="b" l="l" r="r" t="t"/>
              <a:pathLst>
                <a:path extrusionOk="0" h="6373" w="6992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519557" y="1088423"/>
              <a:ext cx="44476" cy="37346"/>
            </a:xfrm>
            <a:custGeom>
              <a:rect b="b" l="l" r="r" t="t"/>
              <a:pathLst>
                <a:path extrusionOk="0" h="2394" w="2851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5895142" y="2207801"/>
              <a:ext cx="92118" cy="88171"/>
            </a:xfrm>
            <a:custGeom>
              <a:rect b="b" l="l" r="r" t="t"/>
              <a:pathLst>
                <a:path extrusionOk="0" h="5652" w="5905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5972549" y="2200578"/>
              <a:ext cx="66768" cy="62618"/>
            </a:xfrm>
            <a:custGeom>
              <a:rect b="b" l="l" r="r" t="t"/>
              <a:pathLst>
                <a:path extrusionOk="0" h="4014" w="428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653295" y="1253830"/>
              <a:ext cx="46348" cy="54990"/>
            </a:xfrm>
            <a:custGeom>
              <a:rect b="b" l="l" r="r" t="t"/>
              <a:pathLst>
                <a:path extrusionOk="0" h="3525" w="2971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717458" y="1246482"/>
              <a:ext cx="39406" cy="33056"/>
            </a:xfrm>
            <a:custGeom>
              <a:rect b="b" l="l" r="r" t="t"/>
              <a:pathLst>
                <a:path extrusionOk="0" h="2119" w="2526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952637" y="2273945"/>
              <a:ext cx="55505" cy="62150"/>
            </a:xfrm>
            <a:custGeom>
              <a:rect b="b" l="l" r="r" t="t"/>
              <a:pathLst>
                <a:path extrusionOk="0" h="3984" w="3558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5373026" y="960737"/>
              <a:ext cx="280285" cy="323794"/>
            </a:xfrm>
            <a:custGeom>
              <a:rect b="b" l="l" r="r" t="t"/>
              <a:pathLst>
                <a:path extrusionOk="0" h="20756" w="17967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rgbClr val="00B0F0"/>
            </a:solidFill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2"/>
          <p:cNvSpPr txBox="1"/>
          <p:nvPr/>
        </p:nvSpPr>
        <p:spPr>
          <a:xfrm>
            <a:off x="3007989" y="1478583"/>
            <a:ext cx="275754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Combina elementos reales con elementos imaginarios o maravillosos que dan vida a la historia.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2"/>
          <p:cNvGrpSpPr/>
          <p:nvPr/>
        </p:nvGrpSpPr>
        <p:grpSpPr>
          <a:xfrm>
            <a:off x="253734" y="1077718"/>
            <a:ext cx="2548648" cy="1798328"/>
            <a:chOff x="4875791" y="946666"/>
            <a:chExt cx="1263475" cy="1443671"/>
          </a:xfrm>
        </p:grpSpPr>
        <p:sp>
          <p:nvSpPr>
            <p:cNvPr id="261" name="Google Shape;261;p2"/>
            <p:cNvSpPr/>
            <p:nvPr/>
          </p:nvSpPr>
          <p:spPr>
            <a:xfrm>
              <a:off x="5455534" y="1055601"/>
              <a:ext cx="53695" cy="44148"/>
            </a:xfrm>
            <a:custGeom>
              <a:rect b="b" l="l" r="r" t="t"/>
              <a:pathLst>
                <a:path extrusionOk="0" h="2830" w="3442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952637" y="2200313"/>
              <a:ext cx="1086088" cy="135782"/>
            </a:xfrm>
            <a:custGeom>
              <a:rect b="b" l="l" r="r" t="t"/>
              <a:pathLst>
                <a:path extrusionOk="0" h="8704" w="69621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875791" y="946666"/>
              <a:ext cx="1263475" cy="1443671"/>
            </a:xfrm>
            <a:custGeom>
              <a:rect b="b" l="l" r="r" t="t"/>
              <a:pathLst>
                <a:path extrusionOk="0" h="92543" w="80992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5451010" y="1048035"/>
              <a:ext cx="109075" cy="99419"/>
            </a:xfrm>
            <a:custGeom>
              <a:rect b="b" l="l" r="r" t="t"/>
              <a:pathLst>
                <a:path extrusionOk="0" h="6373" w="6992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5519557" y="1088423"/>
              <a:ext cx="44476" cy="37346"/>
            </a:xfrm>
            <a:custGeom>
              <a:rect b="b" l="l" r="r" t="t"/>
              <a:pathLst>
                <a:path extrusionOk="0" h="2394" w="2851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895142" y="2207801"/>
              <a:ext cx="92118" cy="88171"/>
            </a:xfrm>
            <a:custGeom>
              <a:rect b="b" l="l" r="r" t="t"/>
              <a:pathLst>
                <a:path extrusionOk="0" h="5652" w="5905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5972549" y="2200578"/>
              <a:ext cx="66768" cy="62618"/>
            </a:xfrm>
            <a:custGeom>
              <a:rect b="b" l="l" r="r" t="t"/>
              <a:pathLst>
                <a:path extrusionOk="0" h="4014" w="428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5653295" y="1253830"/>
              <a:ext cx="46348" cy="54990"/>
            </a:xfrm>
            <a:custGeom>
              <a:rect b="b" l="l" r="r" t="t"/>
              <a:pathLst>
                <a:path extrusionOk="0" h="3525" w="2971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5717458" y="1246482"/>
              <a:ext cx="39406" cy="33056"/>
            </a:xfrm>
            <a:custGeom>
              <a:rect b="b" l="l" r="r" t="t"/>
              <a:pathLst>
                <a:path extrusionOk="0" h="2119" w="2526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952637" y="2273945"/>
              <a:ext cx="55505" cy="62150"/>
            </a:xfrm>
            <a:custGeom>
              <a:rect b="b" l="l" r="r" t="t"/>
              <a:pathLst>
                <a:path extrusionOk="0" h="3984" w="3558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5373026" y="960737"/>
              <a:ext cx="280285" cy="323794"/>
            </a:xfrm>
            <a:custGeom>
              <a:rect b="b" l="l" r="r" t="t"/>
              <a:pathLst>
                <a:path extrusionOk="0" h="20756" w="17967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rgbClr val="0070C0"/>
            </a:solidFill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2"/>
          <p:cNvSpPr txBox="1"/>
          <p:nvPr/>
        </p:nvSpPr>
        <p:spPr>
          <a:xfrm>
            <a:off x="345400" y="1617067"/>
            <a:ext cx="2299522" cy="120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leyenda es un texto narrativo que nace de la tradición oral de un pueblo.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"/>
          <p:cNvSpPr/>
          <p:nvPr/>
        </p:nvSpPr>
        <p:spPr>
          <a:xfrm>
            <a:off x="5829061" y="1432658"/>
            <a:ext cx="2911942" cy="14773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sitúa en un lugar y en una época específicos, parte de hechos  que fueron reales aunque están idealizados.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2"/>
          <p:cNvGrpSpPr/>
          <p:nvPr/>
        </p:nvGrpSpPr>
        <p:grpSpPr>
          <a:xfrm>
            <a:off x="227691" y="3019238"/>
            <a:ext cx="2701776" cy="1860770"/>
            <a:chOff x="4875791" y="946666"/>
            <a:chExt cx="1263475" cy="1443671"/>
          </a:xfrm>
        </p:grpSpPr>
        <p:sp>
          <p:nvSpPr>
            <p:cNvPr id="275" name="Google Shape;275;p2"/>
            <p:cNvSpPr/>
            <p:nvPr/>
          </p:nvSpPr>
          <p:spPr>
            <a:xfrm>
              <a:off x="5455534" y="1055601"/>
              <a:ext cx="53695" cy="44148"/>
            </a:xfrm>
            <a:custGeom>
              <a:rect b="b" l="l" r="r" t="t"/>
              <a:pathLst>
                <a:path extrusionOk="0" h="2830" w="3442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952637" y="2200313"/>
              <a:ext cx="1086088" cy="135782"/>
            </a:xfrm>
            <a:custGeom>
              <a:rect b="b" l="l" r="r" t="t"/>
              <a:pathLst>
                <a:path extrusionOk="0" h="8704" w="69621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875791" y="946666"/>
              <a:ext cx="1263475" cy="1443671"/>
            </a:xfrm>
            <a:custGeom>
              <a:rect b="b" l="l" r="r" t="t"/>
              <a:pathLst>
                <a:path extrusionOk="0" h="92543" w="80992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451010" y="1048035"/>
              <a:ext cx="109075" cy="99419"/>
            </a:xfrm>
            <a:custGeom>
              <a:rect b="b" l="l" r="r" t="t"/>
              <a:pathLst>
                <a:path extrusionOk="0" h="6373" w="6992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5519557" y="1088423"/>
              <a:ext cx="44476" cy="37346"/>
            </a:xfrm>
            <a:custGeom>
              <a:rect b="b" l="l" r="r" t="t"/>
              <a:pathLst>
                <a:path extrusionOk="0" h="2394" w="2851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5895142" y="2207801"/>
              <a:ext cx="92118" cy="88171"/>
            </a:xfrm>
            <a:custGeom>
              <a:rect b="b" l="l" r="r" t="t"/>
              <a:pathLst>
                <a:path extrusionOk="0" h="5652" w="5905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5972549" y="2200578"/>
              <a:ext cx="66768" cy="62618"/>
            </a:xfrm>
            <a:custGeom>
              <a:rect b="b" l="l" r="r" t="t"/>
              <a:pathLst>
                <a:path extrusionOk="0" h="4014" w="428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5653295" y="1253830"/>
              <a:ext cx="46348" cy="54990"/>
            </a:xfrm>
            <a:custGeom>
              <a:rect b="b" l="l" r="r" t="t"/>
              <a:pathLst>
                <a:path extrusionOk="0" h="3525" w="2971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5717458" y="1246482"/>
              <a:ext cx="39406" cy="33056"/>
            </a:xfrm>
            <a:custGeom>
              <a:rect b="b" l="l" r="r" t="t"/>
              <a:pathLst>
                <a:path extrusionOk="0" h="2119" w="2526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952637" y="2273945"/>
              <a:ext cx="55505" cy="62150"/>
            </a:xfrm>
            <a:custGeom>
              <a:rect b="b" l="l" r="r" t="t"/>
              <a:pathLst>
                <a:path extrusionOk="0" h="3984" w="3558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373026" y="960737"/>
              <a:ext cx="280285" cy="323794"/>
            </a:xfrm>
            <a:custGeom>
              <a:rect b="b" l="l" r="r" t="t"/>
              <a:pathLst>
                <a:path extrusionOk="0" h="20756" w="17967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rgbClr val="00B050"/>
            </a:solidFill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2"/>
          <p:cNvSpPr/>
          <p:nvPr/>
        </p:nvSpPr>
        <p:spPr>
          <a:xfrm>
            <a:off x="323237" y="3361285"/>
            <a:ext cx="2488582" cy="1384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 personajes tienen un antecedente histórico.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anónima y se  transmiten de generación en generación de forma oral o escrita.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p2"/>
          <p:cNvGrpSpPr/>
          <p:nvPr/>
        </p:nvGrpSpPr>
        <p:grpSpPr>
          <a:xfrm>
            <a:off x="3037173" y="3036137"/>
            <a:ext cx="2731734" cy="1976274"/>
            <a:chOff x="4875791" y="946666"/>
            <a:chExt cx="1263475" cy="1443671"/>
          </a:xfrm>
        </p:grpSpPr>
        <p:sp>
          <p:nvSpPr>
            <p:cNvPr id="288" name="Google Shape;288;p2"/>
            <p:cNvSpPr/>
            <p:nvPr/>
          </p:nvSpPr>
          <p:spPr>
            <a:xfrm>
              <a:off x="5455534" y="1055601"/>
              <a:ext cx="53695" cy="44148"/>
            </a:xfrm>
            <a:custGeom>
              <a:rect b="b" l="l" r="r" t="t"/>
              <a:pathLst>
                <a:path extrusionOk="0" h="2830" w="3442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952637" y="2200313"/>
              <a:ext cx="1086088" cy="135782"/>
            </a:xfrm>
            <a:custGeom>
              <a:rect b="b" l="l" r="r" t="t"/>
              <a:pathLst>
                <a:path extrusionOk="0" h="8704" w="69621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875791" y="946666"/>
              <a:ext cx="1263475" cy="1443671"/>
            </a:xfrm>
            <a:custGeom>
              <a:rect b="b" l="l" r="r" t="t"/>
              <a:pathLst>
                <a:path extrusionOk="0" h="92543" w="80992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51010" y="1048035"/>
              <a:ext cx="109075" cy="99419"/>
            </a:xfrm>
            <a:custGeom>
              <a:rect b="b" l="l" r="r" t="t"/>
              <a:pathLst>
                <a:path extrusionOk="0" h="6373" w="6992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519557" y="1088423"/>
              <a:ext cx="44476" cy="37346"/>
            </a:xfrm>
            <a:custGeom>
              <a:rect b="b" l="l" r="r" t="t"/>
              <a:pathLst>
                <a:path extrusionOk="0" h="2394" w="2851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895142" y="2207801"/>
              <a:ext cx="92118" cy="88171"/>
            </a:xfrm>
            <a:custGeom>
              <a:rect b="b" l="l" r="r" t="t"/>
              <a:pathLst>
                <a:path extrusionOk="0" h="5652" w="5905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972549" y="2200578"/>
              <a:ext cx="66768" cy="62618"/>
            </a:xfrm>
            <a:custGeom>
              <a:rect b="b" l="l" r="r" t="t"/>
              <a:pathLst>
                <a:path extrusionOk="0" h="4014" w="428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653295" y="1253830"/>
              <a:ext cx="46348" cy="54990"/>
            </a:xfrm>
            <a:custGeom>
              <a:rect b="b" l="l" r="r" t="t"/>
              <a:pathLst>
                <a:path extrusionOk="0" h="3525" w="2971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717458" y="1246482"/>
              <a:ext cx="39406" cy="33056"/>
            </a:xfrm>
            <a:custGeom>
              <a:rect b="b" l="l" r="r" t="t"/>
              <a:pathLst>
                <a:path extrusionOk="0" h="2119" w="2526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952637" y="2273945"/>
              <a:ext cx="55505" cy="62150"/>
            </a:xfrm>
            <a:custGeom>
              <a:rect b="b" l="l" r="r" t="t"/>
              <a:pathLst>
                <a:path extrusionOk="0" h="3984" w="3558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373026" y="960737"/>
              <a:ext cx="280285" cy="323794"/>
            </a:xfrm>
            <a:custGeom>
              <a:rect b="b" l="l" r="r" t="t"/>
              <a:pathLst>
                <a:path extrusionOk="0" h="20756" w="17967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rgbClr val="FFFF00"/>
            </a:solidFill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2"/>
          <p:cNvSpPr/>
          <p:nvPr/>
        </p:nvSpPr>
        <p:spPr>
          <a:xfrm>
            <a:off x="3033800" y="3439278"/>
            <a:ext cx="266417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 propósito es    la explicación al origen de un lugar, fenómenos o  acontecimientos pasados.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0" name="Google Shape;300;p2"/>
          <p:cNvGrpSpPr/>
          <p:nvPr/>
        </p:nvGrpSpPr>
        <p:grpSpPr>
          <a:xfrm>
            <a:off x="5985806" y="3067668"/>
            <a:ext cx="2502568" cy="1703955"/>
            <a:chOff x="4875791" y="946666"/>
            <a:chExt cx="1263475" cy="1443671"/>
          </a:xfrm>
        </p:grpSpPr>
        <p:sp>
          <p:nvSpPr>
            <p:cNvPr id="301" name="Google Shape;301;p2"/>
            <p:cNvSpPr/>
            <p:nvPr/>
          </p:nvSpPr>
          <p:spPr>
            <a:xfrm>
              <a:off x="5455534" y="1055601"/>
              <a:ext cx="53695" cy="44148"/>
            </a:xfrm>
            <a:custGeom>
              <a:rect b="b" l="l" r="r" t="t"/>
              <a:pathLst>
                <a:path extrusionOk="0" h="2830" w="3442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952637" y="2200313"/>
              <a:ext cx="1086088" cy="135782"/>
            </a:xfrm>
            <a:custGeom>
              <a:rect b="b" l="l" r="r" t="t"/>
              <a:pathLst>
                <a:path extrusionOk="0" h="8704" w="69621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875791" y="946666"/>
              <a:ext cx="1263475" cy="1443671"/>
            </a:xfrm>
            <a:custGeom>
              <a:rect b="b" l="l" r="r" t="t"/>
              <a:pathLst>
                <a:path extrusionOk="0" h="92543" w="80992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451010" y="1048035"/>
              <a:ext cx="109075" cy="99419"/>
            </a:xfrm>
            <a:custGeom>
              <a:rect b="b" l="l" r="r" t="t"/>
              <a:pathLst>
                <a:path extrusionOk="0" h="6373" w="6992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5519557" y="1088423"/>
              <a:ext cx="44476" cy="37346"/>
            </a:xfrm>
            <a:custGeom>
              <a:rect b="b" l="l" r="r" t="t"/>
              <a:pathLst>
                <a:path extrusionOk="0" h="2394" w="2851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895142" y="2207801"/>
              <a:ext cx="92118" cy="88171"/>
            </a:xfrm>
            <a:custGeom>
              <a:rect b="b" l="l" r="r" t="t"/>
              <a:pathLst>
                <a:path extrusionOk="0" h="5652" w="5905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5972549" y="2200578"/>
              <a:ext cx="66768" cy="62618"/>
            </a:xfrm>
            <a:custGeom>
              <a:rect b="b" l="l" r="r" t="t"/>
              <a:pathLst>
                <a:path extrusionOk="0" h="4014" w="428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5653295" y="1253830"/>
              <a:ext cx="46348" cy="54990"/>
            </a:xfrm>
            <a:custGeom>
              <a:rect b="b" l="l" r="r" t="t"/>
              <a:pathLst>
                <a:path extrusionOk="0" h="3525" w="2971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5717458" y="1246482"/>
              <a:ext cx="39406" cy="33056"/>
            </a:xfrm>
            <a:custGeom>
              <a:rect b="b" l="l" r="r" t="t"/>
              <a:pathLst>
                <a:path extrusionOk="0" h="2119" w="2526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952637" y="2273945"/>
              <a:ext cx="55505" cy="62150"/>
            </a:xfrm>
            <a:custGeom>
              <a:rect b="b" l="l" r="r" t="t"/>
              <a:pathLst>
                <a:path extrusionOk="0" h="3984" w="3558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373026" y="960737"/>
              <a:ext cx="280285" cy="323794"/>
            </a:xfrm>
            <a:custGeom>
              <a:rect b="b" l="l" r="r" t="t"/>
              <a:pathLst>
                <a:path extrusionOk="0" h="20756" w="17967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2"/>
          <p:cNvSpPr/>
          <p:nvPr/>
        </p:nvSpPr>
        <p:spPr>
          <a:xfrm>
            <a:off x="6079586" y="3466448"/>
            <a:ext cx="241089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 estructura es: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inicio,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desarrollo 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desenlace.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"/>
          <p:cNvSpPr/>
          <p:nvPr/>
        </p:nvSpPr>
        <p:spPr>
          <a:xfrm>
            <a:off x="620744" y="185165"/>
            <a:ext cx="6396074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s-ES" sz="37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Lenguaje e historia: ¿Qué es una leyenda?</a:t>
            </a:r>
            <a:endParaRPr b="1" i="0" sz="27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br>
              <a:rPr b="1" i="0" lang="es-ES" sz="27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b="1" i="0" sz="27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"/>
          <p:cNvSpPr/>
          <p:nvPr/>
        </p:nvSpPr>
        <p:spPr>
          <a:xfrm flipH="1">
            <a:off x="3568809" y="1098927"/>
            <a:ext cx="4333531" cy="2314338"/>
          </a:xfrm>
          <a:custGeom>
            <a:rect b="b" l="l" r="r" t="t"/>
            <a:pathLst>
              <a:path extrusionOk="0" h="84847" w="93741">
                <a:moveTo>
                  <a:pt x="66979" y="1296"/>
                </a:moveTo>
                <a:cubicBezTo>
                  <a:pt x="72250" y="1296"/>
                  <a:pt x="77161" y="3076"/>
                  <a:pt x="81100" y="6701"/>
                </a:cubicBezTo>
                <a:cubicBezTo>
                  <a:pt x="81230" y="6831"/>
                  <a:pt x="81400" y="6897"/>
                  <a:pt x="81569" y="6897"/>
                </a:cubicBezTo>
                <a:cubicBezTo>
                  <a:pt x="81682" y="6897"/>
                  <a:pt x="81795" y="6868"/>
                  <a:pt x="81897" y="6810"/>
                </a:cubicBezTo>
                <a:lnTo>
                  <a:pt x="90175" y="3063"/>
                </a:lnTo>
                <a:lnTo>
                  <a:pt x="90175" y="3063"/>
                </a:lnTo>
                <a:cubicBezTo>
                  <a:pt x="88490" y="5808"/>
                  <a:pt x="86877" y="8597"/>
                  <a:pt x="85338" y="11410"/>
                </a:cubicBezTo>
                <a:cubicBezTo>
                  <a:pt x="85318" y="11445"/>
                  <a:pt x="85302" y="11480"/>
                  <a:pt x="85289" y="11515"/>
                </a:cubicBezTo>
                <a:lnTo>
                  <a:pt x="85289" y="11515"/>
                </a:lnTo>
                <a:cubicBezTo>
                  <a:pt x="85216" y="11683"/>
                  <a:pt x="85216" y="11886"/>
                  <a:pt x="85338" y="12098"/>
                </a:cubicBezTo>
                <a:cubicBezTo>
                  <a:pt x="90481" y="20936"/>
                  <a:pt x="91894" y="31657"/>
                  <a:pt x="92292" y="41727"/>
                </a:cubicBezTo>
                <a:cubicBezTo>
                  <a:pt x="92437" y="46363"/>
                  <a:pt x="92364" y="51000"/>
                  <a:pt x="92038" y="55600"/>
                </a:cubicBezTo>
                <a:cubicBezTo>
                  <a:pt x="91749" y="60055"/>
                  <a:pt x="91640" y="64655"/>
                  <a:pt x="90843" y="69038"/>
                </a:cubicBezTo>
                <a:cubicBezTo>
                  <a:pt x="90046" y="73457"/>
                  <a:pt x="88271" y="77513"/>
                  <a:pt x="84541" y="80121"/>
                </a:cubicBezTo>
                <a:cubicBezTo>
                  <a:pt x="80972" y="82622"/>
                  <a:pt x="76728" y="83619"/>
                  <a:pt x="72467" y="83619"/>
                </a:cubicBezTo>
                <a:cubicBezTo>
                  <a:pt x="71236" y="83619"/>
                  <a:pt x="70003" y="83536"/>
                  <a:pt x="68784" y="83381"/>
                </a:cubicBezTo>
                <a:cubicBezTo>
                  <a:pt x="59648" y="82207"/>
                  <a:pt x="51069" y="77739"/>
                  <a:pt x="41805" y="77739"/>
                </a:cubicBezTo>
                <a:cubicBezTo>
                  <a:pt x="40786" y="77739"/>
                  <a:pt x="39758" y="77793"/>
                  <a:pt x="38721" y="77912"/>
                </a:cubicBezTo>
                <a:cubicBezTo>
                  <a:pt x="32454" y="78639"/>
                  <a:pt x="25560" y="81765"/>
                  <a:pt x="18991" y="81765"/>
                </a:cubicBezTo>
                <a:cubicBezTo>
                  <a:pt x="17056" y="81765"/>
                  <a:pt x="15148" y="81494"/>
                  <a:pt x="13293" y="80810"/>
                </a:cubicBezTo>
                <a:cubicBezTo>
                  <a:pt x="3441" y="77151"/>
                  <a:pt x="1920" y="64655"/>
                  <a:pt x="1884" y="55672"/>
                </a:cubicBezTo>
                <a:cubicBezTo>
                  <a:pt x="1811" y="46798"/>
                  <a:pt x="2789" y="37960"/>
                  <a:pt x="2825" y="29086"/>
                </a:cubicBezTo>
                <a:cubicBezTo>
                  <a:pt x="2862" y="20972"/>
                  <a:pt x="3151" y="11156"/>
                  <a:pt x="10432" y="5904"/>
                </a:cubicBezTo>
                <a:cubicBezTo>
                  <a:pt x="15050" y="2574"/>
                  <a:pt x="20444" y="1608"/>
                  <a:pt x="26045" y="1608"/>
                </a:cubicBezTo>
                <a:cubicBezTo>
                  <a:pt x="33360" y="1608"/>
                  <a:pt x="41027" y="3256"/>
                  <a:pt x="47776" y="3441"/>
                </a:cubicBezTo>
                <a:cubicBezTo>
                  <a:pt x="48389" y="3471"/>
                  <a:pt x="49004" y="3485"/>
                  <a:pt x="49619" y="3485"/>
                </a:cubicBezTo>
                <a:cubicBezTo>
                  <a:pt x="51984" y="3485"/>
                  <a:pt x="54358" y="3271"/>
                  <a:pt x="56686" y="2898"/>
                </a:cubicBezTo>
                <a:cubicBezTo>
                  <a:pt x="59910" y="2318"/>
                  <a:pt x="63025" y="1413"/>
                  <a:pt x="66358" y="1304"/>
                </a:cubicBezTo>
                <a:cubicBezTo>
                  <a:pt x="66565" y="1299"/>
                  <a:pt x="66772" y="1296"/>
                  <a:pt x="66979" y="1296"/>
                </a:cubicBezTo>
                <a:close/>
                <a:moveTo>
                  <a:pt x="67698" y="0"/>
                </a:moveTo>
                <a:cubicBezTo>
                  <a:pt x="62833" y="0"/>
                  <a:pt x="58260" y="1529"/>
                  <a:pt x="53354" y="1956"/>
                </a:cubicBezTo>
                <a:cubicBezTo>
                  <a:pt x="52075" y="2069"/>
                  <a:pt x="50793" y="2117"/>
                  <a:pt x="49509" y="2117"/>
                </a:cubicBezTo>
                <a:cubicBezTo>
                  <a:pt x="41807" y="2117"/>
                  <a:pt x="34046" y="375"/>
                  <a:pt x="26374" y="375"/>
                </a:cubicBezTo>
                <a:cubicBezTo>
                  <a:pt x="23019" y="375"/>
                  <a:pt x="19681" y="708"/>
                  <a:pt x="16372" y="1666"/>
                </a:cubicBezTo>
                <a:cubicBezTo>
                  <a:pt x="12134" y="2898"/>
                  <a:pt x="8259" y="5143"/>
                  <a:pt x="5723" y="8838"/>
                </a:cubicBezTo>
                <a:cubicBezTo>
                  <a:pt x="3369" y="12207"/>
                  <a:pt x="2354" y="16300"/>
                  <a:pt x="1884" y="20320"/>
                </a:cubicBezTo>
                <a:cubicBezTo>
                  <a:pt x="1340" y="24993"/>
                  <a:pt x="1558" y="29665"/>
                  <a:pt x="1485" y="34338"/>
                </a:cubicBezTo>
                <a:cubicBezTo>
                  <a:pt x="1413" y="39264"/>
                  <a:pt x="942" y="44154"/>
                  <a:pt x="688" y="49044"/>
                </a:cubicBezTo>
                <a:cubicBezTo>
                  <a:pt x="254" y="58171"/>
                  <a:pt x="0" y="69001"/>
                  <a:pt x="5832" y="76644"/>
                </a:cubicBezTo>
                <a:cubicBezTo>
                  <a:pt x="8585" y="80230"/>
                  <a:pt x="12352" y="82548"/>
                  <a:pt x="16879" y="82947"/>
                </a:cubicBezTo>
                <a:cubicBezTo>
                  <a:pt x="17467" y="82998"/>
                  <a:pt x="18055" y="83022"/>
                  <a:pt x="18643" y="83022"/>
                </a:cubicBezTo>
                <a:cubicBezTo>
                  <a:pt x="22624" y="83022"/>
                  <a:pt x="26608" y="81937"/>
                  <a:pt x="30426" y="80991"/>
                </a:cubicBezTo>
                <a:cubicBezTo>
                  <a:pt x="34452" y="79977"/>
                  <a:pt x="38391" y="79139"/>
                  <a:pt x="42446" y="79139"/>
                </a:cubicBezTo>
                <a:cubicBezTo>
                  <a:pt x="43608" y="79139"/>
                  <a:pt x="44779" y="79208"/>
                  <a:pt x="45965" y="79361"/>
                </a:cubicBezTo>
                <a:cubicBezTo>
                  <a:pt x="51760" y="80085"/>
                  <a:pt x="57266" y="82186"/>
                  <a:pt x="62917" y="83599"/>
                </a:cubicBezTo>
                <a:cubicBezTo>
                  <a:pt x="65935" y="84350"/>
                  <a:pt x="69260" y="84846"/>
                  <a:pt x="72560" y="84846"/>
                </a:cubicBezTo>
                <a:cubicBezTo>
                  <a:pt x="79279" y="84846"/>
                  <a:pt x="85895" y="82790"/>
                  <a:pt x="89612" y="76644"/>
                </a:cubicBezTo>
                <a:cubicBezTo>
                  <a:pt x="92111" y="72551"/>
                  <a:pt x="92546" y="67553"/>
                  <a:pt x="92908" y="62880"/>
                </a:cubicBezTo>
                <a:cubicBezTo>
                  <a:pt x="93306" y="57230"/>
                  <a:pt x="93741" y="51579"/>
                  <a:pt x="93741" y="45856"/>
                </a:cubicBezTo>
                <a:cubicBezTo>
                  <a:pt x="93705" y="34393"/>
                  <a:pt x="92500" y="21902"/>
                  <a:pt x="86692" y="11748"/>
                </a:cubicBezTo>
                <a:lnTo>
                  <a:pt x="86692" y="11748"/>
                </a:lnTo>
                <a:cubicBezTo>
                  <a:pt x="88552" y="8426"/>
                  <a:pt x="90480" y="5139"/>
                  <a:pt x="92509" y="1920"/>
                </a:cubicBezTo>
                <a:cubicBezTo>
                  <a:pt x="92812" y="1406"/>
                  <a:pt x="92357" y="917"/>
                  <a:pt x="91861" y="917"/>
                </a:cubicBezTo>
                <a:cubicBezTo>
                  <a:pt x="91763" y="917"/>
                  <a:pt x="91663" y="936"/>
                  <a:pt x="91568" y="978"/>
                </a:cubicBezTo>
                <a:lnTo>
                  <a:pt x="81724" y="5433"/>
                </a:lnTo>
                <a:lnTo>
                  <a:pt x="81724" y="5433"/>
                </a:lnTo>
                <a:cubicBezTo>
                  <a:pt x="78593" y="2611"/>
                  <a:pt x="74674" y="774"/>
                  <a:pt x="70487" y="181"/>
                </a:cubicBezTo>
                <a:cubicBezTo>
                  <a:pt x="69544" y="55"/>
                  <a:pt x="68616" y="0"/>
                  <a:pt x="67698" y="0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"/>
          <p:cNvSpPr txBox="1"/>
          <p:nvPr/>
        </p:nvSpPr>
        <p:spPr>
          <a:xfrm>
            <a:off x="4056873" y="1471266"/>
            <a:ext cx="349895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32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Los invitamos a leer la leyenda            “añañuca”</a:t>
            </a:r>
            <a:endParaRPr b="0" i="0" sz="32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320" name="Google Shape;320;p3"/>
          <p:cNvPicPr preferRelativeResize="0"/>
          <p:nvPr/>
        </p:nvPicPr>
        <p:blipFill rotWithShape="1">
          <a:blip r:embed="rId3">
            <a:alphaModFix/>
          </a:blip>
          <a:srcRect b="2248" l="29294" r="12874" t="15996"/>
          <a:stretch/>
        </p:blipFill>
        <p:spPr>
          <a:xfrm>
            <a:off x="1116531" y="240630"/>
            <a:ext cx="2192396" cy="3099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9694ae1ea0_0_283"/>
          <p:cNvSpPr/>
          <p:nvPr/>
        </p:nvSpPr>
        <p:spPr>
          <a:xfrm>
            <a:off x="1131175" y="163525"/>
            <a:ext cx="73629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7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¿Qué es un</a:t>
            </a:r>
            <a:r>
              <a:rPr b="1" lang="es-ES" sz="3700">
                <a:latin typeface="Amatic SC"/>
                <a:ea typeface="Amatic SC"/>
                <a:cs typeface="Amatic SC"/>
                <a:sym typeface="Amatic SC"/>
              </a:rPr>
              <a:t> poema</a:t>
            </a:r>
            <a:r>
              <a:rPr b="1" i="0" lang="es-ES" sz="37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?</a:t>
            </a:r>
            <a:endParaRPr b="1" sz="27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s-ES" sz="27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b="1" i="0" sz="27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6" name="Google Shape;326;g9694ae1ea0_0_283"/>
          <p:cNvSpPr txBox="1"/>
          <p:nvPr/>
        </p:nvSpPr>
        <p:spPr>
          <a:xfrm>
            <a:off x="3131350" y="880175"/>
            <a:ext cx="5636700" cy="35133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eucha"/>
              <a:buChar char="●"/>
            </a:pPr>
            <a:r>
              <a:rPr lang="es-ES" sz="21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El poema es un texto literario que tiene como propósito expresar ideas, sentimientos o emociones.</a:t>
            </a:r>
            <a:endParaRPr sz="2100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eucha"/>
              <a:buChar char="●"/>
            </a:pPr>
            <a:r>
              <a:rPr lang="es-ES" sz="21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Por medio de un hablante lírico, el poeta expresa su interior usando diferentes figuras literarias para embellecer el lenguaje.</a:t>
            </a:r>
            <a:endParaRPr sz="2100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eucha"/>
              <a:buChar char="●"/>
            </a:pPr>
            <a:r>
              <a:rPr lang="es-ES" sz="21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Es común el uso de la rima y otras herramientas del lenguaje.</a:t>
            </a:r>
            <a:endParaRPr sz="2100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eucha"/>
              <a:buChar char="●"/>
            </a:pPr>
            <a:r>
              <a:rPr lang="es-ES" sz="21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Su estructura es: versos agrupados en estrofas.</a:t>
            </a:r>
            <a:endParaRPr sz="2100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327" name="Google Shape;327;g9694ae1ea0_0_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25" y="904476"/>
            <a:ext cx="2529929" cy="35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9694ae1ea0_0_283"/>
          <p:cNvSpPr txBox="1"/>
          <p:nvPr/>
        </p:nvSpPr>
        <p:spPr>
          <a:xfrm>
            <a:off x="1905000" y="4511675"/>
            <a:ext cx="5334000" cy="464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7F6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latin typeface="Neucha"/>
                <a:ea typeface="Neucha"/>
                <a:cs typeface="Neucha"/>
                <a:sym typeface="Neucha"/>
              </a:rPr>
              <a:t>Ahora te invitamos a leer el poema “El pez tropical”</a:t>
            </a:r>
            <a:endParaRPr b="1" sz="1800">
              <a:latin typeface="Neucha"/>
              <a:ea typeface="Neucha"/>
              <a:cs typeface="Neucha"/>
              <a:sym typeface="Neuch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9694ae1ea0_0_426"/>
          <p:cNvSpPr txBox="1"/>
          <p:nvPr>
            <p:ph idx="1" type="body"/>
          </p:nvPr>
        </p:nvSpPr>
        <p:spPr>
          <a:xfrm>
            <a:off x="153525" y="163525"/>
            <a:ext cx="7922700" cy="8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300"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s-ES" sz="3600">
                <a:latin typeface="Amatic SC"/>
                <a:ea typeface="Amatic SC"/>
                <a:cs typeface="Amatic SC"/>
                <a:sym typeface="Amatic SC"/>
              </a:rPr>
              <a:t>¿Qué es un texto informativo?</a:t>
            </a:r>
            <a:endParaRPr sz="3600"/>
          </a:p>
        </p:txBody>
      </p:sp>
      <p:sp>
        <p:nvSpPr>
          <p:cNvPr id="334" name="Google Shape;334;g9694ae1ea0_0_426"/>
          <p:cNvSpPr txBox="1"/>
          <p:nvPr/>
        </p:nvSpPr>
        <p:spPr>
          <a:xfrm>
            <a:off x="335250" y="827275"/>
            <a:ext cx="5692200" cy="31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highlight>
                  <a:schemeClr val="lt1"/>
                </a:highlight>
                <a:latin typeface="Neucha"/>
                <a:ea typeface="Neucha"/>
                <a:cs typeface="Neucha"/>
                <a:sym typeface="Neucha"/>
              </a:rPr>
              <a:t>Los textos informativos  describen acontecimientos  y temáticas  reales. </a:t>
            </a:r>
            <a:r>
              <a:rPr b="1" lang="es-ES" sz="2000">
                <a:highlight>
                  <a:srgbClr val="B6D7A8"/>
                </a:highlight>
                <a:latin typeface="Neucha"/>
                <a:ea typeface="Neucha"/>
                <a:cs typeface="Neucha"/>
                <a:sym typeface="Neucha"/>
              </a:rPr>
              <a:t>Su </a:t>
            </a:r>
            <a:r>
              <a:rPr b="1" lang="es-ES" sz="2000" u="sng">
                <a:highlight>
                  <a:srgbClr val="B6D7A8"/>
                </a:highlight>
                <a:latin typeface="Neucha"/>
                <a:ea typeface="Neucha"/>
                <a:cs typeface="Neucha"/>
                <a:sym typeface="Neucha"/>
              </a:rPr>
              <a:t>propósito</a:t>
            </a:r>
            <a:r>
              <a:rPr b="1" lang="es-ES" sz="2000">
                <a:highlight>
                  <a:srgbClr val="B6D7A8"/>
                </a:highlight>
                <a:latin typeface="Neucha"/>
                <a:ea typeface="Neucha"/>
                <a:cs typeface="Neucha"/>
                <a:sym typeface="Neucha"/>
              </a:rPr>
              <a:t> es transmitir información sobre la realidad ,tocando diferentes temáticas</a:t>
            </a:r>
            <a:r>
              <a:rPr b="1" lang="es-ES" sz="2000">
                <a:highlight>
                  <a:schemeClr val="lt1"/>
                </a:highlight>
                <a:latin typeface="Neucha"/>
                <a:ea typeface="Neucha"/>
                <a:cs typeface="Neucha"/>
                <a:sym typeface="Neucha"/>
              </a:rPr>
              <a:t>. Por lo tanto se trata de un tipo de texto en el que los datos descritos no son ficción o, al menos, están sustentados en un hecho real.</a:t>
            </a:r>
            <a:endParaRPr b="1" sz="2000">
              <a:highlight>
                <a:schemeClr val="lt1"/>
              </a:highlight>
              <a:latin typeface="Neucha"/>
              <a:ea typeface="Neucha"/>
              <a:cs typeface="Neucha"/>
              <a:sym typeface="Neuch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highlight>
                  <a:schemeClr val="lt1"/>
                </a:highlight>
                <a:latin typeface="Neucha"/>
                <a:ea typeface="Neucha"/>
                <a:cs typeface="Neucha"/>
                <a:sym typeface="Neucha"/>
              </a:rPr>
              <a:t>Pueden tratar temas culturales, científicos y tecnológicos, para que todos los lectores puedan comprender de qué trata el texto.</a:t>
            </a:r>
            <a:endParaRPr b="1" sz="2000">
              <a:highlight>
                <a:schemeClr val="lt1"/>
              </a:highlight>
              <a:latin typeface="Neucha"/>
              <a:ea typeface="Neucha"/>
              <a:cs typeface="Neucha"/>
              <a:sym typeface="Neuch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highlight>
                  <a:schemeClr val="lt1"/>
                </a:highlight>
                <a:latin typeface="Neucha"/>
                <a:ea typeface="Neucha"/>
                <a:cs typeface="Neucha"/>
                <a:sym typeface="Neucha"/>
              </a:rPr>
              <a:t>Los textos informativos se estructuran en : introducción, desarrollo y cierre o conclusión.</a:t>
            </a:r>
            <a:endParaRPr b="1" sz="2000">
              <a:highlight>
                <a:schemeClr val="lt1"/>
              </a:highlight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335" name="Google Shape;335;g9694ae1ea0_0_4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5999">
            <a:off x="6162573" y="1061933"/>
            <a:ext cx="2749328" cy="2134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9694ae1ea0_0_4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7938" y="3477525"/>
            <a:ext cx="1540825" cy="15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9694ae1ea0_0_426"/>
          <p:cNvSpPr txBox="1"/>
          <p:nvPr/>
        </p:nvSpPr>
        <p:spPr>
          <a:xfrm>
            <a:off x="275700" y="4357700"/>
            <a:ext cx="5295900" cy="726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7F6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900">
                <a:latin typeface="Neucha"/>
                <a:ea typeface="Neucha"/>
                <a:cs typeface="Neucha"/>
                <a:sym typeface="Neucha"/>
              </a:rPr>
              <a:t> Ahora te invitamos a leer el texto informativo</a:t>
            </a:r>
            <a:endParaRPr b="1" sz="1900">
              <a:latin typeface="Neucha"/>
              <a:ea typeface="Neucha"/>
              <a:cs typeface="Neucha"/>
              <a:sym typeface="Neuch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300">
                <a:solidFill>
                  <a:srgbClr val="134F5C"/>
                </a:solidFill>
                <a:latin typeface="Neucha"/>
                <a:ea typeface="Neucha"/>
                <a:cs typeface="Neucha"/>
                <a:sym typeface="Neucha"/>
              </a:rPr>
              <a:t>“Los Tiburones”</a:t>
            </a:r>
            <a:endParaRPr b="1" sz="2300">
              <a:solidFill>
                <a:srgbClr val="134F5C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338" name="Google Shape;338;g9694ae1ea0_0_4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7450" y="3477600"/>
            <a:ext cx="1342500" cy="1540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9694ae1ea0_0_571"/>
          <p:cNvSpPr/>
          <p:nvPr/>
        </p:nvSpPr>
        <p:spPr>
          <a:xfrm>
            <a:off x="1222775" y="163525"/>
            <a:ext cx="73629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7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¿Qué es un</a:t>
            </a:r>
            <a:r>
              <a:rPr b="1" lang="es-ES" sz="3700">
                <a:latin typeface="Amatic SC"/>
                <a:ea typeface="Amatic SC"/>
                <a:cs typeface="Amatic SC"/>
                <a:sym typeface="Amatic SC"/>
              </a:rPr>
              <a:t>A FÁBULA</a:t>
            </a:r>
            <a:r>
              <a:rPr b="1" i="0" lang="es-ES" sz="37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?</a:t>
            </a:r>
            <a:endParaRPr b="1" sz="27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s-ES" sz="27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b="1" i="0" sz="27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44" name="Google Shape;344;g9694ae1ea0_0_571"/>
          <p:cNvSpPr txBox="1"/>
          <p:nvPr/>
        </p:nvSpPr>
        <p:spPr>
          <a:xfrm>
            <a:off x="855675" y="940600"/>
            <a:ext cx="5523900" cy="4071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ucha"/>
              <a:buChar char="●"/>
            </a:pPr>
            <a:r>
              <a:rPr lang="es-ES" sz="20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La fábula es una narración cuyos personajes generalmente son animales que tienen características humanas, es decir, hablan, piensan y sienten.</a:t>
            </a:r>
            <a:endParaRPr sz="2000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ucha"/>
              <a:buChar char="●"/>
            </a:pPr>
            <a:r>
              <a:rPr lang="es-ES" sz="20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Son narraciones ficticias y se desarrollan en un ambiente, tiempo y espacio determinado.</a:t>
            </a:r>
            <a:endParaRPr sz="2000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ucha"/>
              <a:buChar char="●"/>
            </a:pPr>
            <a:r>
              <a:rPr lang="es-ES" sz="20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Al final de la historia esta narración deja una moraleja, es decir, una enseñanza o un consejo para enfrentar la vida.</a:t>
            </a:r>
            <a:endParaRPr sz="2000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ucha"/>
              <a:buChar char="●"/>
            </a:pPr>
            <a:r>
              <a:rPr lang="es-ES" sz="20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rPr>
              <a:t>Su estructura es: inicio, desarrollo, final o desenlace y moraleja.</a:t>
            </a:r>
            <a:endParaRPr sz="2000">
              <a:solidFill>
                <a:schemeClr val="dk1"/>
              </a:solidFill>
              <a:latin typeface="Neucha"/>
              <a:ea typeface="Neucha"/>
              <a:cs typeface="Neucha"/>
              <a:sym typeface="Neuch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Neucha"/>
              <a:ea typeface="Neucha"/>
              <a:cs typeface="Neucha"/>
              <a:sym typeface="Neucha"/>
            </a:endParaRPr>
          </a:p>
        </p:txBody>
      </p:sp>
      <p:pic>
        <p:nvPicPr>
          <p:cNvPr id="345" name="Google Shape;345;g9694ae1ea0_0_5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9125" y="1240625"/>
            <a:ext cx="2552700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9694ae1ea0_0_571"/>
          <p:cNvSpPr txBox="1"/>
          <p:nvPr/>
        </p:nvSpPr>
        <p:spPr>
          <a:xfrm>
            <a:off x="6619875" y="3440900"/>
            <a:ext cx="2238300" cy="12612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7F6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latin typeface="Neucha"/>
                <a:ea typeface="Neucha"/>
                <a:cs typeface="Neucha"/>
                <a:sym typeface="Neucha"/>
              </a:rPr>
              <a:t>Te invitamos a leer la fábula “La liebre y la tortuga.</a:t>
            </a:r>
            <a:endParaRPr b="1" sz="2000">
              <a:latin typeface="Neucha"/>
              <a:ea typeface="Neucha"/>
              <a:cs typeface="Neucha"/>
              <a:sym typeface="Neuch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4"/>
          <p:cNvSpPr/>
          <p:nvPr/>
        </p:nvSpPr>
        <p:spPr>
          <a:xfrm>
            <a:off x="959300" y="57600"/>
            <a:ext cx="33939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37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b="1" i="0" lang="es-ES" sz="37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¿Qué es unA CARTA?</a:t>
            </a:r>
            <a:endParaRPr b="1" i="0" sz="27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br>
              <a:rPr b="1" i="0" lang="es-ES" sz="27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b="1" i="0" sz="27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352" name="Google Shape;35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950" y="718749"/>
            <a:ext cx="3703301" cy="42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4"/>
          <p:cNvSpPr txBox="1"/>
          <p:nvPr/>
        </p:nvSpPr>
        <p:spPr>
          <a:xfrm>
            <a:off x="399025" y="790175"/>
            <a:ext cx="3393900" cy="3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>
                <a:solidFill>
                  <a:schemeClr val="dk1"/>
                </a:solidFill>
              </a:rPr>
              <a:t>Una carta es un texto informativo que sirve para tener comunicación con alguien que se encuentra lejos o que no puede tener conexión.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>
                <a:solidFill>
                  <a:schemeClr val="dk1"/>
                </a:solidFill>
              </a:rPr>
              <a:t>Su propósito es informar y expresar sentimientos a través de la escritura.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>
                <a:solidFill>
                  <a:schemeClr val="dk1"/>
                </a:solidFill>
              </a:rPr>
              <a:t>Su estructura es: Lugar y fecha, saludo, cuerpo de la carta, despedida y firma.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354" name="Google Shape;354;p14"/>
          <p:cNvPicPr preferRelativeResize="0"/>
          <p:nvPr/>
        </p:nvPicPr>
        <p:blipFill rotWithShape="1">
          <a:blip r:embed="rId4">
            <a:alphaModFix/>
          </a:blip>
          <a:srcRect b="0" l="3453" r="3462" t="4798"/>
          <a:stretch/>
        </p:blipFill>
        <p:spPr>
          <a:xfrm>
            <a:off x="4153375" y="1222387"/>
            <a:ext cx="4887750" cy="3543075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55" name="Google Shape;355;p14"/>
          <p:cNvSpPr/>
          <p:nvPr/>
        </p:nvSpPr>
        <p:spPr>
          <a:xfrm>
            <a:off x="4625850" y="164550"/>
            <a:ext cx="4075800" cy="67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7F6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700">
                <a:latin typeface="Neucha"/>
                <a:ea typeface="Neucha"/>
                <a:cs typeface="Neucha"/>
                <a:sym typeface="Neucha"/>
              </a:rPr>
              <a:t>Te invitamos a leer la carta que escribieron los profesores de cuarto básico.</a:t>
            </a:r>
            <a:endParaRPr b="1" sz="1700">
              <a:latin typeface="Neucha"/>
              <a:ea typeface="Neucha"/>
              <a:cs typeface="Neucha"/>
              <a:sym typeface="Neuch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ketch Out! Presentation by Slidesgo">
  <a:themeElements>
    <a:clrScheme name="Simple Light">
      <a:dk1>
        <a:srgbClr val="000000"/>
      </a:dk1>
      <a:lt1>
        <a:srgbClr val="F3F1DD"/>
      </a:lt1>
      <a:dk2>
        <a:srgbClr val="C1E1E3"/>
      </a:dk2>
      <a:lt2>
        <a:srgbClr val="F6BE2B"/>
      </a:lt2>
      <a:accent1>
        <a:srgbClr val="7FBFEA"/>
      </a:accent1>
      <a:accent2>
        <a:srgbClr val="E85857"/>
      </a:accent2>
      <a:accent3>
        <a:srgbClr val="BED46B"/>
      </a:accent3>
      <a:accent4>
        <a:srgbClr val="FFFFFF"/>
      </a:accent4>
      <a:accent5>
        <a:srgbClr val="FFE04F"/>
      </a:accent5>
      <a:accent6>
        <a:srgbClr val="F08384"/>
      </a:accent6>
      <a:hlink>
        <a:srgbClr val="01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XXX</dc:creator>
</cp:coreProperties>
</file>